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596" r:id="rId4"/>
    <p:sldId id="598" r:id="rId5"/>
    <p:sldId id="258" r:id="rId6"/>
    <p:sldId id="605" r:id="rId7"/>
    <p:sldId id="603" r:id="rId8"/>
    <p:sldId id="597" r:id="rId9"/>
    <p:sldId id="607" r:id="rId10"/>
    <p:sldId id="604" r:id="rId11"/>
    <p:sldId id="606" r:id="rId12"/>
    <p:sldId id="6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185"/>
    <a:srgbClr val="33CCCC"/>
    <a:srgbClr val="00AEBA"/>
    <a:srgbClr val="19BD9E"/>
    <a:srgbClr val="F49D15"/>
    <a:srgbClr val="15A185"/>
    <a:srgbClr val="297F9D"/>
    <a:srgbClr val="44546A"/>
    <a:srgbClr val="9BBC57"/>
    <a:srgbClr val="C03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3" autoAdjust="0"/>
    <p:restoredTop sz="96433" autoAdjust="0"/>
  </p:normalViewPr>
  <p:slideViewPr>
    <p:cSldViewPr snapToGrid="0">
      <p:cViewPr varScale="1">
        <p:scale>
          <a:sx n="90" d="100"/>
          <a:sy n="90" d="100"/>
        </p:scale>
        <p:origin x="990" y="66"/>
      </p:cViewPr>
      <p:guideLst/>
    </p:cSldViewPr>
  </p:slideViewPr>
  <p:outlineViewPr>
    <p:cViewPr>
      <p:scale>
        <a:sx n="33" d="100"/>
        <a:sy n="33" d="100"/>
      </p:scale>
      <p:origin x="0" y="-4585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A-47EE-881B-C28FE54DC7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BA-47EE-881B-C28FE54DC7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BA-47EE-881B-C28FE54DC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436446480"/>
        <c:axId val="436432480"/>
      </c:barChart>
      <c:catAx>
        <c:axId val="436446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6432480"/>
        <c:crosses val="autoZero"/>
        <c:auto val="1"/>
        <c:lblAlgn val="ctr"/>
        <c:lblOffset val="100"/>
        <c:noMultiLvlLbl val="0"/>
      </c:catAx>
      <c:valAx>
        <c:axId val="43643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4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5.5</c:v>
                </c:pt>
                <c:pt idx="2">
                  <c:v>8.5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49-4C0D-B3B3-9E383D04FE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5.4</c:v>
                </c:pt>
                <c:pt idx="1">
                  <c:v>4.4000000000000004</c:v>
                </c:pt>
                <c:pt idx="2">
                  <c:v>6.8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49-4C0D-B3B3-9E383D04FE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49-4C0D-B3B3-9E383D04F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714800"/>
        <c:axId val="272705280"/>
      </c:lineChart>
      <c:catAx>
        <c:axId val="2727148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2705280"/>
        <c:crosses val="autoZero"/>
        <c:auto val="1"/>
        <c:lblAlgn val="ctr"/>
        <c:lblOffset val="100"/>
        <c:noMultiLvlLbl val="0"/>
      </c:catAx>
      <c:valAx>
        <c:axId val="272705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71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58-4150-BB9B-F44B462CAD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58-4150-BB9B-F44B462CAD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58-4150-BB9B-F44B462CAD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34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58-4150-BB9B-F44B462CA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accent5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upBars>
          <c:downBars>
            <c:spPr>
              <a:solidFill>
                <a:schemeClr val="accent6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downBars>
        </c:upDownBars>
        <c:axId val="272713120"/>
        <c:axId val="272720960"/>
      </c:stockChart>
      <c:dateAx>
        <c:axId val="2727131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72720960"/>
        <c:crosses val="autoZero"/>
        <c:auto val="1"/>
        <c:lblOffset val="100"/>
        <c:baseTimeUnit val="months"/>
      </c:dateAx>
      <c:valAx>
        <c:axId val="2727209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271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D-4239-8A9F-A82A36F5DE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5D-4239-8A9F-A82A36F5DE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5D-4239-8A9F-A82A36F5D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72719280"/>
        <c:axId val="272716480"/>
        <c:axId val="0"/>
      </c:bar3DChart>
      <c:catAx>
        <c:axId val="272719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2716480"/>
        <c:crosses val="autoZero"/>
        <c:auto val="1"/>
        <c:lblAlgn val="ctr"/>
        <c:lblOffset val="100"/>
        <c:noMultiLvlLbl val="0"/>
      </c:catAx>
      <c:valAx>
        <c:axId val="272716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271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27C9-3C01-4024-B3F7-EFE4CA0CEFB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2673A-E7EF-4EB4-9964-045960450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7186" y="6492875"/>
            <a:ext cx="496614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7AC2FE-B5B3-4B31-B419-1D0182E00F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0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19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9228" y="6490466"/>
            <a:ext cx="454572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527AC2FE-B5B3-4B31-B419-1D0182E00F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36166" y="6500977"/>
            <a:ext cx="517634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527AC2FE-B5B3-4B31-B419-1D0182E00F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9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8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6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AC2FE-B5B3-4B31-B419-1D0182E0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0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4763" y="3733800"/>
            <a:ext cx="12196763" cy="3124200"/>
            <a:chOff x="-4763" y="3623282"/>
            <a:chExt cx="12196763" cy="3234718"/>
          </a:xfrm>
          <a:solidFill>
            <a:schemeClr val="bg1">
              <a:lumMod val="95000"/>
              <a:alpha val="80000"/>
            </a:schemeClr>
          </a:solidFill>
        </p:grpSpPr>
        <p:sp>
          <p:nvSpPr>
            <p:cNvPr id="22" name="Rectangle 68"/>
            <p:cNvSpPr>
              <a:spLocks noChangeArrowheads="1"/>
            </p:cNvSpPr>
            <p:nvPr/>
          </p:nvSpPr>
          <p:spPr bwMode="auto">
            <a:xfrm>
              <a:off x="0" y="4801208"/>
              <a:ext cx="12192000" cy="205679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/>
            <p:cNvSpPr>
              <a:spLocks noEditPoints="1"/>
            </p:cNvSpPr>
            <p:nvPr/>
          </p:nvSpPr>
          <p:spPr bwMode="auto">
            <a:xfrm>
              <a:off x="-4763" y="3623282"/>
              <a:ext cx="12196763" cy="1177925"/>
            </a:xfrm>
            <a:custGeom>
              <a:avLst/>
              <a:gdLst>
                <a:gd name="T0" fmla="*/ 7163 w 7683"/>
                <a:gd name="T1" fmla="*/ 572 h 742"/>
                <a:gd name="T2" fmla="*/ 6824 w 7683"/>
                <a:gd name="T3" fmla="*/ 437 h 742"/>
                <a:gd name="T4" fmla="*/ 6358 w 7683"/>
                <a:gd name="T5" fmla="*/ 527 h 742"/>
                <a:gd name="T6" fmla="*/ 5742 w 7683"/>
                <a:gd name="T7" fmla="*/ 582 h 742"/>
                <a:gd name="T8" fmla="*/ 5510 w 7683"/>
                <a:gd name="T9" fmla="*/ 461 h 742"/>
                <a:gd name="T10" fmla="*/ 5092 w 7683"/>
                <a:gd name="T11" fmla="*/ 544 h 742"/>
                <a:gd name="T12" fmla="*/ 4675 w 7683"/>
                <a:gd name="T13" fmla="*/ 284 h 742"/>
                <a:gd name="T14" fmla="*/ 4127 w 7683"/>
                <a:gd name="T15" fmla="*/ 440 h 742"/>
                <a:gd name="T16" fmla="*/ 3863 w 7683"/>
                <a:gd name="T17" fmla="*/ 520 h 742"/>
                <a:gd name="T18" fmla="*/ 3713 w 7683"/>
                <a:gd name="T19" fmla="*/ 226 h 742"/>
                <a:gd name="T20" fmla="*/ 3508 w 7683"/>
                <a:gd name="T21" fmla="*/ 239 h 742"/>
                <a:gd name="T22" fmla="*/ 3155 w 7683"/>
                <a:gd name="T23" fmla="*/ 42 h 742"/>
                <a:gd name="T24" fmla="*/ 3087 w 7683"/>
                <a:gd name="T25" fmla="*/ 208 h 742"/>
                <a:gd name="T26" fmla="*/ 3032 w 7683"/>
                <a:gd name="T27" fmla="*/ 509 h 742"/>
                <a:gd name="T28" fmla="*/ 2960 w 7683"/>
                <a:gd name="T29" fmla="*/ 260 h 742"/>
                <a:gd name="T30" fmla="*/ 2847 w 7683"/>
                <a:gd name="T31" fmla="*/ 385 h 742"/>
                <a:gd name="T32" fmla="*/ 2806 w 7683"/>
                <a:gd name="T33" fmla="*/ 250 h 742"/>
                <a:gd name="T34" fmla="*/ 2714 w 7683"/>
                <a:gd name="T35" fmla="*/ 516 h 742"/>
                <a:gd name="T36" fmla="*/ 2655 w 7683"/>
                <a:gd name="T37" fmla="*/ 444 h 742"/>
                <a:gd name="T38" fmla="*/ 2563 w 7683"/>
                <a:gd name="T39" fmla="*/ 509 h 742"/>
                <a:gd name="T40" fmla="*/ 2491 w 7683"/>
                <a:gd name="T41" fmla="*/ 142 h 742"/>
                <a:gd name="T42" fmla="*/ 2460 w 7683"/>
                <a:gd name="T43" fmla="*/ 454 h 742"/>
                <a:gd name="T44" fmla="*/ 2320 w 7683"/>
                <a:gd name="T45" fmla="*/ 475 h 742"/>
                <a:gd name="T46" fmla="*/ 2094 w 7683"/>
                <a:gd name="T47" fmla="*/ 73 h 742"/>
                <a:gd name="T48" fmla="*/ 1957 w 7683"/>
                <a:gd name="T49" fmla="*/ 475 h 742"/>
                <a:gd name="T50" fmla="*/ 1930 w 7683"/>
                <a:gd name="T51" fmla="*/ 184 h 742"/>
                <a:gd name="T52" fmla="*/ 1848 w 7683"/>
                <a:gd name="T53" fmla="*/ 187 h 742"/>
                <a:gd name="T54" fmla="*/ 1807 w 7683"/>
                <a:gd name="T55" fmla="*/ 42 h 742"/>
                <a:gd name="T56" fmla="*/ 1635 w 7683"/>
                <a:gd name="T57" fmla="*/ 426 h 742"/>
                <a:gd name="T58" fmla="*/ 1533 w 7683"/>
                <a:gd name="T59" fmla="*/ 271 h 742"/>
                <a:gd name="T60" fmla="*/ 1478 w 7683"/>
                <a:gd name="T61" fmla="*/ 485 h 742"/>
                <a:gd name="T62" fmla="*/ 1365 w 7683"/>
                <a:gd name="T63" fmla="*/ 485 h 742"/>
                <a:gd name="T64" fmla="*/ 1245 w 7683"/>
                <a:gd name="T65" fmla="*/ 274 h 742"/>
                <a:gd name="T66" fmla="*/ 1064 w 7683"/>
                <a:gd name="T67" fmla="*/ 222 h 742"/>
                <a:gd name="T68" fmla="*/ 1054 w 7683"/>
                <a:gd name="T69" fmla="*/ 167 h 742"/>
                <a:gd name="T70" fmla="*/ 1040 w 7683"/>
                <a:gd name="T71" fmla="*/ 122 h 742"/>
                <a:gd name="T72" fmla="*/ 1002 w 7683"/>
                <a:gd name="T73" fmla="*/ 170 h 742"/>
                <a:gd name="T74" fmla="*/ 999 w 7683"/>
                <a:gd name="T75" fmla="*/ 250 h 742"/>
                <a:gd name="T76" fmla="*/ 992 w 7683"/>
                <a:gd name="T77" fmla="*/ 492 h 742"/>
                <a:gd name="T78" fmla="*/ 906 w 7683"/>
                <a:gd name="T79" fmla="*/ 343 h 742"/>
                <a:gd name="T80" fmla="*/ 944 w 7683"/>
                <a:gd name="T81" fmla="*/ 336 h 742"/>
                <a:gd name="T82" fmla="*/ 893 w 7683"/>
                <a:gd name="T83" fmla="*/ 336 h 742"/>
                <a:gd name="T84" fmla="*/ 841 w 7683"/>
                <a:gd name="T85" fmla="*/ 319 h 742"/>
                <a:gd name="T86" fmla="*/ 732 w 7683"/>
                <a:gd name="T87" fmla="*/ 374 h 742"/>
                <a:gd name="T88" fmla="*/ 660 w 7683"/>
                <a:gd name="T89" fmla="*/ 406 h 742"/>
                <a:gd name="T90" fmla="*/ 657 w 7683"/>
                <a:gd name="T91" fmla="*/ 361 h 742"/>
                <a:gd name="T92" fmla="*/ 657 w 7683"/>
                <a:gd name="T93" fmla="*/ 406 h 742"/>
                <a:gd name="T94" fmla="*/ 636 w 7683"/>
                <a:gd name="T95" fmla="*/ 406 h 742"/>
                <a:gd name="T96" fmla="*/ 633 w 7683"/>
                <a:gd name="T97" fmla="*/ 361 h 742"/>
                <a:gd name="T98" fmla="*/ 622 w 7683"/>
                <a:gd name="T99" fmla="*/ 492 h 742"/>
                <a:gd name="T100" fmla="*/ 609 w 7683"/>
                <a:gd name="T101" fmla="*/ 402 h 742"/>
                <a:gd name="T102" fmla="*/ 523 w 7683"/>
                <a:gd name="T103" fmla="*/ 416 h 742"/>
                <a:gd name="T104" fmla="*/ 482 w 7683"/>
                <a:gd name="T105" fmla="*/ 402 h 742"/>
                <a:gd name="T106" fmla="*/ 475 w 7683"/>
                <a:gd name="T107" fmla="*/ 447 h 742"/>
                <a:gd name="T108" fmla="*/ 431 w 7683"/>
                <a:gd name="T109" fmla="*/ 232 h 742"/>
                <a:gd name="T110" fmla="*/ 318 w 7683"/>
                <a:gd name="T111" fmla="*/ 347 h 742"/>
                <a:gd name="T112" fmla="*/ 232 w 7683"/>
                <a:gd name="T113" fmla="*/ 461 h 742"/>
                <a:gd name="T114" fmla="*/ 106 w 7683"/>
                <a:gd name="T115" fmla="*/ 381 h 742"/>
                <a:gd name="T116" fmla="*/ 61 w 7683"/>
                <a:gd name="T117" fmla="*/ 416 h 742"/>
                <a:gd name="T118" fmla="*/ 37 w 7683"/>
                <a:gd name="T119" fmla="*/ 589 h 742"/>
                <a:gd name="T120" fmla="*/ 482 w 7683"/>
                <a:gd name="T121" fmla="*/ 423 h 742"/>
                <a:gd name="T122" fmla="*/ 479 w 7683"/>
                <a:gd name="T123" fmla="*/ 447 h 742"/>
                <a:gd name="T124" fmla="*/ 1502 w 7683"/>
                <a:gd name="T125" fmla="*/ 558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683" h="742">
                  <a:moveTo>
                    <a:pt x="7642" y="548"/>
                  </a:moveTo>
                  <a:lnTo>
                    <a:pt x="7642" y="413"/>
                  </a:lnTo>
                  <a:lnTo>
                    <a:pt x="7560" y="444"/>
                  </a:lnTo>
                  <a:lnTo>
                    <a:pt x="7478" y="444"/>
                  </a:lnTo>
                  <a:lnTo>
                    <a:pt x="7478" y="523"/>
                  </a:lnTo>
                  <a:lnTo>
                    <a:pt x="7443" y="523"/>
                  </a:lnTo>
                  <a:lnTo>
                    <a:pt x="7443" y="385"/>
                  </a:lnTo>
                  <a:lnTo>
                    <a:pt x="7371" y="385"/>
                  </a:lnTo>
                  <a:lnTo>
                    <a:pt x="7371" y="471"/>
                  </a:lnTo>
                  <a:lnTo>
                    <a:pt x="7344" y="471"/>
                  </a:lnTo>
                  <a:lnTo>
                    <a:pt x="7344" y="513"/>
                  </a:lnTo>
                  <a:lnTo>
                    <a:pt x="7310" y="513"/>
                  </a:lnTo>
                  <a:lnTo>
                    <a:pt x="7310" y="613"/>
                  </a:lnTo>
                  <a:lnTo>
                    <a:pt x="7265" y="613"/>
                  </a:lnTo>
                  <a:lnTo>
                    <a:pt x="7265" y="413"/>
                  </a:lnTo>
                  <a:lnTo>
                    <a:pt x="7245" y="402"/>
                  </a:lnTo>
                  <a:lnTo>
                    <a:pt x="7245" y="357"/>
                  </a:lnTo>
                  <a:lnTo>
                    <a:pt x="7214" y="343"/>
                  </a:lnTo>
                  <a:lnTo>
                    <a:pt x="7211" y="271"/>
                  </a:lnTo>
                  <a:lnTo>
                    <a:pt x="7211" y="343"/>
                  </a:lnTo>
                  <a:lnTo>
                    <a:pt x="7180" y="357"/>
                  </a:lnTo>
                  <a:lnTo>
                    <a:pt x="7180" y="402"/>
                  </a:lnTo>
                  <a:lnTo>
                    <a:pt x="7163" y="416"/>
                  </a:lnTo>
                  <a:lnTo>
                    <a:pt x="7163" y="572"/>
                  </a:lnTo>
                  <a:lnTo>
                    <a:pt x="7111" y="572"/>
                  </a:lnTo>
                  <a:lnTo>
                    <a:pt x="7111" y="600"/>
                  </a:lnTo>
                  <a:lnTo>
                    <a:pt x="7070" y="600"/>
                  </a:lnTo>
                  <a:lnTo>
                    <a:pt x="7070" y="641"/>
                  </a:lnTo>
                  <a:lnTo>
                    <a:pt x="7057" y="641"/>
                  </a:lnTo>
                  <a:lnTo>
                    <a:pt x="7057" y="503"/>
                  </a:lnTo>
                  <a:lnTo>
                    <a:pt x="6988" y="503"/>
                  </a:lnTo>
                  <a:lnTo>
                    <a:pt x="6988" y="544"/>
                  </a:lnTo>
                  <a:lnTo>
                    <a:pt x="6968" y="544"/>
                  </a:lnTo>
                  <a:lnTo>
                    <a:pt x="6968" y="437"/>
                  </a:lnTo>
                  <a:lnTo>
                    <a:pt x="6954" y="437"/>
                  </a:lnTo>
                  <a:lnTo>
                    <a:pt x="6954" y="364"/>
                  </a:lnTo>
                  <a:lnTo>
                    <a:pt x="6951" y="364"/>
                  </a:lnTo>
                  <a:lnTo>
                    <a:pt x="6951" y="343"/>
                  </a:lnTo>
                  <a:lnTo>
                    <a:pt x="6933" y="343"/>
                  </a:lnTo>
                  <a:lnTo>
                    <a:pt x="6903" y="271"/>
                  </a:lnTo>
                  <a:lnTo>
                    <a:pt x="6899" y="142"/>
                  </a:lnTo>
                  <a:lnTo>
                    <a:pt x="6896" y="271"/>
                  </a:lnTo>
                  <a:lnTo>
                    <a:pt x="6862" y="340"/>
                  </a:lnTo>
                  <a:lnTo>
                    <a:pt x="6844" y="340"/>
                  </a:lnTo>
                  <a:lnTo>
                    <a:pt x="6844" y="361"/>
                  </a:lnTo>
                  <a:lnTo>
                    <a:pt x="6841" y="364"/>
                  </a:lnTo>
                  <a:lnTo>
                    <a:pt x="6841" y="437"/>
                  </a:lnTo>
                  <a:lnTo>
                    <a:pt x="6824" y="437"/>
                  </a:lnTo>
                  <a:lnTo>
                    <a:pt x="6824" y="444"/>
                  </a:lnTo>
                  <a:lnTo>
                    <a:pt x="6790" y="433"/>
                  </a:lnTo>
                  <a:lnTo>
                    <a:pt x="6790" y="586"/>
                  </a:lnTo>
                  <a:lnTo>
                    <a:pt x="6783" y="586"/>
                  </a:lnTo>
                  <a:lnTo>
                    <a:pt x="6783" y="600"/>
                  </a:lnTo>
                  <a:lnTo>
                    <a:pt x="6759" y="600"/>
                  </a:lnTo>
                  <a:lnTo>
                    <a:pt x="6759" y="520"/>
                  </a:lnTo>
                  <a:lnTo>
                    <a:pt x="6687" y="520"/>
                  </a:lnTo>
                  <a:lnTo>
                    <a:pt x="6687" y="620"/>
                  </a:lnTo>
                  <a:lnTo>
                    <a:pt x="6639" y="620"/>
                  </a:lnTo>
                  <a:lnTo>
                    <a:pt x="6639" y="440"/>
                  </a:lnTo>
                  <a:lnTo>
                    <a:pt x="6567" y="440"/>
                  </a:lnTo>
                  <a:lnTo>
                    <a:pt x="6567" y="613"/>
                  </a:lnTo>
                  <a:lnTo>
                    <a:pt x="6567" y="613"/>
                  </a:lnTo>
                  <a:lnTo>
                    <a:pt x="6567" y="631"/>
                  </a:lnTo>
                  <a:lnTo>
                    <a:pt x="6506" y="631"/>
                  </a:lnTo>
                  <a:lnTo>
                    <a:pt x="6506" y="620"/>
                  </a:lnTo>
                  <a:lnTo>
                    <a:pt x="6471" y="620"/>
                  </a:lnTo>
                  <a:lnTo>
                    <a:pt x="6471" y="596"/>
                  </a:lnTo>
                  <a:lnTo>
                    <a:pt x="6441" y="596"/>
                  </a:lnTo>
                  <a:lnTo>
                    <a:pt x="6441" y="530"/>
                  </a:lnTo>
                  <a:lnTo>
                    <a:pt x="6430" y="530"/>
                  </a:lnTo>
                  <a:lnTo>
                    <a:pt x="6430" y="527"/>
                  </a:lnTo>
                  <a:lnTo>
                    <a:pt x="6358" y="527"/>
                  </a:lnTo>
                  <a:lnTo>
                    <a:pt x="6358" y="603"/>
                  </a:lnTo>
                  <a:lnTo>
                    <a:pt x="6341" y="603"/>
                  </a:lnTo>
                  <a:lnTo>
                    <a:pt x="6341" y="174"/>
                  </a:lnTo>
                  <a:lnTo>
                    <a:pt x="6222" y="174"/>
                  </a:lnTo>
                  <a:lnTo>
                    <a:pt x="6222" y="634"/>
                  </a:lnTo>
                  <a:lnTo>
                    <a:pt x="6180" y="634"/>
                  </a:lnTo>
                  <a:lnTo>
                    <a:pt x="6180" y="174"/>
                  </a:lnTo>
                  <a:lnTo>
                    <a:pt x="6050" y="174"/>
                  </a:lnTo>
                  <a:lnTo>
                    <a:pt x="6050" y="451"/>
                  </a:lnTo>
                  <a:lnTo>
                    <a:pt x="6023" y="451"/>
                  </a:lnTo>
                  <a:lnTo>
                    <a:pt x="6023" y="596"/>
                  </a:lnTo>
                  <a:lnTo>
                    <a:pt x="5972" y="568"/>
                  </a:lnTo>
                  <a:lnTo>
                    <a:pt x="5972" y="440"/>
                  </a:lnTo>
                  <a:lnTo>
                    <a:pt x="5931" y="402"/>
                  </a:lnTo>
                  <a:lnTo>
                    <a:pt x="5890" y="440"/>
                  </a:lnTo>
                  <a:lnTo>
                    <a:pt x="5886" y="516"/>
                  </a:lnTo>
                  <a:lnTo>
                    <a:pt x="5879" y="516"/>
                  </a:lnTo>
                  <a:lnTo>
                    <a:pt x="5879" y="534"/>
                  </a:lnTo>
                  <a:lnTo>
                    <a:pt x="5876" y="534"/>
                  </a:lnTo>
                  <a:lnTo>
                    <a:pt x="5876" y="485"/>
                  </a:lnTo>
                  <a:lnTo>
                    <a:pt x="5783" y="485"/>
                  </a:lnTo>
                  <a:lnTo>
                    <a:pt x="5783" y="568"/>
                  </a:lnTo>
                  <a:lnTo>
                    <a:pt x="5742" y="568"/>
                  </a:lnTo>
                  <a:lnTo>
                    <a:pt x="5742" y="582"/>
                  </a:lnTo>
                  <a:lnTo>
                    <a:pt x="5722" y="582"/>
                  </a:lnTo>
                  <a:lnTo>
                    <a:pt x="5722" y="568"/>
                  </a:lnTo>
                  <a:lnTo>
                    <a:pt x="5701" y="568"/>
                  </a:lnTo>
                  <a:lnTo>
                    <a:pt x="5701" y="523"/>
                  </a:lnTo>
                  <a:lnTo>
                    <a:pt x="5640" y="503"/>
                  </a:lnTo>
                  <a:lnTo>
                    <a:pt x="5640" y="492"/>
                  </a:lnTo>
                  <a:lnTo>
                    <a:pt x="5599" y="492"/>
                  </a:lnTo>
                  <a:lnTo>
                    <a:pt x="5599" y="478"/>
                  </a:lnTo>
                  <a:lnTo>
                    <a:pt x="5578" y="478"/>
                  </a:lnTo>
                  <a:lnTo>
                    <a:pt x="5578" y="468"/>
                  </a:lnTo>
                  <a:lnTo>
                    <a:pt x="5571" y="464"/>
                  </a:lnTo>
                  <a:lnTo>
                    <a:pt x="5558" y="326"/>
                  </a:lnTo>
                  <a:lnTo>
                    <a:pt x="5547" y="468"/>
                  </a:lnTo>
                  <a:lnTo>
                    <a:pt x="5540" y="468"/>
                  </a:lnTo>
                  <a:lnTo>
                    <a:pt x="5540" y="496"/>
                  </a:lnTo>
                  <a:lnTo>
                    <a:pt x="5537" y="496"/>
                  </a:lnTo>
                  <a:lnTo>
                    <a:pt x="5537" y="503"/>
                  </a:lnTo>
                  <a:lnTo>
                    <a:pt x="5527" y="503"/>
                  </a:lnTo>
                  <a:lnTo>
                    <a:pt x="5523" y="506"/>
                  </a:lnTo>
                  <a:lnTo>
                    <a:pt x="5520" y="506"/>
                  </a:lnTo>
                  <a:lnTo>
                    <a:pt x="5520" y="478"/>
                  </a:lnTo>
                  <a:lnTo>
                    <a:pt x="5517" y="478"/>
                  </a:lnTo>
                  <a:lnTo>
                    <a:pt x="5517" y="461"/>
                  </a:lnTo>
                  <a:lnTo>
                    <a:pt x="5510" y="461"/>
                  </a:lnTo>
                  <a:lnTo>
                    <a:pt x="5493" y="409"/>
                  </a:lnTo>
                  <a:lnTo>
                    <a:pt x="5482" y="357"/>
                  </a:lnTo>
                  <a:lnTo>
                    <a:pt x="5475" y="409"/>
                  </a:lnTo>
                  <a:lnTo>
                    <a:pt x="5458" y="458"/>
                  </a:lnTo>
                  <a:lnTo>
                    <a:pt x="5455" y="458"/>
                  </a:lnTo>
                  <a:lnTo>
                    <a:pt x="5455" y="492"/>
                  </a:lnTo>
                  <a:lnTo>
                    <a:pt x="5451" y="492"/>
                  </a:lnTo>
                  <a:lnTo>
                    <a:pt x="5451" y="509"/>
                  </a:lnTo>
                  <a:lnTo>
                    <a:pt x="5445" y="509"/>
                  </a:lnTo>
                  <a:lnTo>
                    <a:pt x="5445" y="471"/>
                  </a:lnTo>
                  <a:lnTo>
                    <a:pt x="5397" y="471"/>
                  </a:lnTo>
                  <a:lnTo>
                    <a:pt x="5397" y="579"/>
                  </a:lnTo>
                  <a:lnTo>
                    <a:pt x="5373" y="579"/>
                  </a:lnTo>
                  <a:lnTo>
                    <a:pt x="5373" y="447"/>
                  </a:lnTo>
                  <a:lnTo>
                    <a:pt x="5232" y="444"/>
                  </a:lnTo>
                  <a:lnTo>
                    <a:pt x="5232" y="548"/>
                  </a:lnTo>
                  <a:lnTo>
                    <a:pt x="5226" y="548"/>
                  </a:lnTo>
                  <a:lnTo>
                    <a:pt x="5226" y="537"/>
                  </a:lnTo>
                  <a:lnTo>
                    <a:pt x="5212" y="537"/>
                  </a:lnTo>
                  <a:lnTo>
                    <a:pt x="5212" y="520"/>
                  </a:lnTo>
                  <a:lnTo>
                    <a:pt x="5209" y="520"/>
                  </a:lnTo>
                  <a:lnTo>
                    <a:pt x="5209" y="482"/>
                  </a:lnTo>
                  <a:lnTo>
                    <a:pt x="5092" y="482"/>
                  </a:lnTo>
                  <a:lnTo>
                    <a:pt x="5092" y="544"/>
                  </a:lnTo>
                  <a:lnTo>
                    <a:pt x="5082" y="544"/>
                  </a:lnTo>
                  <a:lnTo>
                    <a:pt x="5041" y="565"/>
                  </a:lnTo>
                  <a:lnTo>
                    <a:pt x="5041" y="548"/>
                  </a:lnTo>
                  <a:lnTo>
                    <a:pt x="4989" y="548"/>
                  </a:lnTo>
                  <a:lnTo>
                    <a:pt x="4989" y="423"/>
                  </a:lnTo>
                  <a:lnTo>
                    <a:pt x="4877" y="426"/>
                  </a:lnTo>
                  <a:lnTo>
                    <a:pt x="4877" y="437"/>
                  </a:lnTo>
                  <a:lnTo>
                    <a:pt x="4873" y="437"/>
                  </a:lnTo>
                  <a:lnTo>
                    <a:pt x="4873" y="454"/>
                  </a:lnTo>
                  <a:lnTo>
                    <a:pt x="4870" y="454"/>
                  </a:lnTo>
                  <a:lnTo>
                    <a:pt x="4870" y="492"/>
                  </a:lnTo>
                  <a:lnTo>
                    <a:pt x="4846" y="492"/>
                  </a:lnTo>
                  <a:lnTo>
                    <a:pt x="4846" y="575"/>
                  </a:lnTo>
                  <a:lnTo>
                    <a:pt x="4788" y="575"/>
                  </a:lnTo>
                  <a:lnTo>
                    <a:pt x="4788" y="606"/>
                  </a:lnTo>
                  <a:lnTo>
                    <a:pt x="4781" y="606"/>
                  </a:lnTo>
                  <a:lnTo>
                    <a:pt x="4781" y="516"/>
                  </a:lnTo>
                  <a:lnTo>
                    <a:pt x="4777" y="516"/>
                  </a:lnTo>
                  <a:lnTo>
                    <a:pt x="4777" y="496"/>
                  </a:lnTo>
                  <a:lnTo>
                    <a:pt x="4770" y="496"/>
                  </a:lnTo>
                  <a:lnTo>
                    <a:pt x="4770" y="471"/>
                  </a:lnTo>
                  <a:lnTo>
                    <a:pt x="4757" y="458"/>
                  </a:lnTo>
                  <a:lnTo>
                    <a:pt x="4757" y="309"/>
                  </a:lnTo>
                  <a:lnTo>
                    <a:pt x="4675" y="284"/>
                  </a:lnTo>
                  <a:lnTo>
                    <a:pt x="4558" y="312"/>
                  </a:lnTo>
                  <a:lnTo>
                    <a:pt x="4558" y="530"/>
                  </a:lnTo>
                  <a:lnTo>
                    <a:pt x="4551" y="530"/>
                  </a:lnTo>
                  <a:lnTo>
                    <a:pt x="4551" y="624"/>
                  </a:lnTo>
                  <a:lnTo>
                    <a:pt x="4545" y="624"/>
                  </a:lnTo>
                  <a:lnTo>
                    <a:pt x="4545" y="548"/>
                  </a:lnTo>
                  <a:lnTo>
                    <a:pt x="4541" y="544"/>
                  </a:lnTo>
                  <a:lnTo>
                    <a:pt x="4541" y="489"/>
                  </a:lnTo>
                  <a:lnTo>
                    <a:pt x="4538" y="468"/>
                  </a:lnTo>
                  <a:lnTo>
                    <a:pt x="4534" y="478"/>
                  </a:lnTo>
                  <a:lnTo>
                    <a:pt x="4517" y="433"/>
                  </a:lnTo>
                  <a:lnTo>
                    <a:pt x="4503" y="478"/>
                  </a:lnTo>
                  <a:lnTo>
                    <a:pt x="4500" y="471"/>
                  </a:lnTo>
                  <a:lnTo>
                    <a:pt x="4500" y="170"/>
                  </a:lnTo>
                  <a:lnTo>
                    <a:pt x="4414" y="149"/>
                  </a:lnTo>
                  <a:lnTo>
                    <a:pt x="4308" y="177"/>
                  </a:lnTo>
                  <a:lnTo>
                    <a:pt x="4308" y="558"/>
                  </a:lnTo>
                  <a:lnTo>
                    <a:pt x="4295" y="558"/>
                  </a:lnTo>
                  <a:lnTo>
                    <a:pt x="4295" y="485"/>
                  </a:lnTo>
                  <a:lnTo>
                    <a:pt x="4284" y="485"/>
                  </a:lnTo>
                  <a:lnTo>
                    <a:pt x="4284" y="458"/>
                  </a:lnTo>
                  <a:lnTo>
                    <a:pt x="4274" y="458"/>
                  </a:lnTo>
                  <a:lnTo>
                    <a:pt x="4274" y="440"/>
                  </a:lnTo>
                  <a:lnTo>
                    <a:pt x="4127" y="440"/>
                  </a:lnTo>
                  <a:lnTo>
                    <a:pt x="4127" y="461"/>
                  </a:lnTo>
                  <a:lnTo>
                    <a:pt x="4120" y="461"/>
                  </a:lnTo>
                  <a:lnTo>
                    <a:pt x="4120" y="485"/>
                  </a:lnTo>
                  <a:lnTo>
                    <a:pt x="4103" y="485"/>
                  </a:lnTo>
                  <a:lnTo>
                    <a:pt x="4103" y="565"/>
                  </a:lnTo>
                  <a:lnTo>
                    <a:pt x="4093" y="534"/>
                  </a:lnTo>
                  <a:lnTo>
                    <a:pt x="4079" y="534"/>
                  </a:lnTo>
                  <a:lnTo>
                    <a:pt x="4079" y="447"/>
                  </a:lnTo>
                  <a:lnTo>
                    <a:pt x="4069" y="440"/>
                  </a:lnTo>
                  <a:lnTo>
                    <a:pt x="4069" y="399"/>
                  </a:lnTo>
                  <a:lnTo>
                    <a:pt x="4059" y="399"/>
                  </a:lnTo>
                  <a:lnTo>
                    <a:pt x="4059" y="388"/>
                  </a:lnTo>
                  <a:lnTo>
                    <a:pt x="3990" y="354"/>
                  </a:lnTo>
                  <a:lnTo>
                    <a:pt x="3918" y="388"/>
                  </a:lnTo>
                  <a:lnTo>
                    <a:pt x="3918" y="399"/>
                  </a:lnTo>
                  <a:lnTo>
                    <a:pt x="3905" y="399"/>
                  </a:lnTo>
                  <a:lnTo>
                    <a:pt x="3905" y="440"/>
                  </a:lnTo>
                  <a:lnTo>
                    <a:pt x="3887" y="440"/>
                  </a:lnTo>
                  <a:lnTo>
                    <a:pt x="3887" y="572"/>
                  </a:lnTo>
                  <a:lnTo>
                    <a:pt x="3881" y="572"/>
                  </a:lnTo>
                  <a:lnTo>
                    <a:pt x="3881" y="555"/>
                  </a:lnTo>
                  <a:lnTo>
                    <a:pt x="3870" y="555"/>
                  </a:lnTo>
                  <a:lnTo>
                    <a:pt x="3870" y="520"/>
                  </a:lnTo>
                  <a:lnTo>
                    <a:pt x="3863" y="520"/>
                  </a:lnTo>
                  <a:lnTo>
                    <a:pt x="3863" y="509"/>
                  </a:lnTo>
                  <a:lnTo>
                    <a:pt x="3857" y="509"/>
                  </a:lnTo>
                  <a:lnTo>
                    <a:pt x="3857" y="499"/>
                  </a:lnTo>
                  <a:lnTo>
                    <a:pt x="3853" y="499"/>
                  </a:lnTo>
                  <a:lnTo>
                    <a:pt x="3853" y="361"/>
                  </a:lnTo>
                  <a:lnTo>
                    <a:pt x="3843" y="357"/>
                  </a:lnTo>
                  <a:lnTo>
                    <a:pt x="3792" y="357"/>
                  </a:lnTo>
                  <a:lnTo>
                    <a:pt x="3781" y="357"/>
                  </a:lnTo>
                  <a:lnTo>
                    <a:pt x="3781" y="361"/>
                  </a:lnTo>
                  <a:lnTo>
                    <a:pt x="3781" y="364"/>
                  </a:lnTo>
                  <a:lnTo>
                    <a:pt x="3781" y="364"/>
                  </a:lnTo>
                  <a:lnTo>
                    <a:pt x="3781" y="368"/>
                  </a:lnTo>
                  <a:lnTo>
                    <a:pt x="3781" y="579"/>
                  </a:lnTo>
                  <a:lnTo>
                    <a:pt x="3757" y="579"/>
                  </a:lnTo>
                  <a:lnTo>
                    <a:pt x="3744" y="579"/>
                  </a:lnTo>
                  <a:lnTo>
                    <a:pt x="3744" y="665"/>
                  </a:lnTo>
                  <a:lnTo>
                    <a:pt x="3730" y="665"/>
                  </a:lnTo>
                  <a:lnTo>
                    <a:pt x="3730" y="229"/>
                  </a:lnTo>
                  <a:lnTo>
                    <a:pt x="3730" y="229"/>
                  </a:lnTo>
                  <a:lnTo>
                    <a:pt x="3727" y="229"/>
                  </a:lnTo>
                  <a:lnTo>
                    <a:pt x="3723" y="226"/>
                  </a:lnTo>
                  <a:lnTo>
                    <a:pt x="3720" y="226"/>
                  </a:lnTo>
                  <a:lnTo>
                    <a:pt x="3716" y="226"/>
                  </a:lnTo>
                  <a:lnTo>
                    <a:pt x="3713" y="226"/>
                  </a:lnTo>
                  <a:lnTo>
                    <a:pt x="3610" y="226"/>
                  </a:lnTo>
                  <a:lnTo>
                    <a:pt x="3603" y="226"/>
                  </a:lnTo>
                  <a:lnTo>
                    <a:pt x="3600" y="226"/>
                  </a:lnTo>
                  <a:lnTo>
                    <a:pt x="3597" y="226"/>
                  </a:lnTo>
                  <a:lnTo>
                    <a:pt x="3597" y="229"/>
                  </a:lnTo>
                  <a:lnTo>
                    <a:pt x="3593" y="229"/>
                  </a:lnTo>
                  <a:lnTo>
                    <a:pt x="3590" y="568"/>
                  </a:lnTo>
                  <a:lnTo>
                    <a:pt x="3555" y="565"/>
                  </a:lnTo>
                  <a:lnTo>
                    <a:pt x="3555" y="561"/>
                  </a:lnTo>
                  <a:lnTo>
                    <a:pt x="3545" y="561"/>
                  </a:lnTo>
                  <a:lnTo>
                    <a:pt x="3545" y="561"/>
                  </a:lnTo>
                  <a:lnTo>
                    <a:pt x="3545" y="561"/>
                  </a:lnTo>
                  <a:lnTo>
                    <a:pt x="3542" y="561"/>
                  </a:lnTo>
                  <a:lnTo>
                    <a:pt x="3538" y="561"/>
                  </a:lnTo>
                  <a:lnTo>
                    <a:pt x="3531" y="561"/>
                  </a:lnTo>
                  <a:lnTo>
                    <a:pt x="3531" y="561"/>
                  </a:lnTo>
                  <a:lnTo>
                    <a:pt x="3528" y="561"/>
                  </a:lnTo>
                  <a:lnTo>
                    <a:pt x="3525" y="409"/>
                  </a:lnTo>
                  <a:lnTo>
                    <a:pt x="3525" y="409"/>
                  </a:lnTo>
                  <a:lnTo>
                    <a:pt x="3525" y="392"/>
                  </a:lnTo>
                  <a:lnTo>
                    <a:pt x="3521" y="392"/>
                  </a:lnTo>
                  <a:lnTo>
                    <a:pt x="3508" y="392"/>
                  </a:lnTo>
                  <a:lnTo>
                    <a:pt x="3508" y="260"/>
                  </a:lnTo>
                  <a:lnTo>
                    <a:pt x="3508" y="239"/>
                  </a:lnTo>
                  <a:lnTo>
                    <a:pt x="3508" y="232"/>
                  </a:lnTo>
                  <a:lnTo>
                    <a:pt x="3504" y="232"/>
                  </a:lnTo>
                  <a:lnTo>
                    <a:pt x="3429" y="232"/>
                  </a:lnTo>
                  <a:lnTo>
                    <a:pt x="3425" y="232"/>
                  </a:lnTo>
                  <a:lnTo>
                    <a:pt x="3425" y="239"/>
                  </a:lnTo>
                  <a:lnTo>
                    <a:pt x="3425" y="260"/>
                  </a:lnTo>
                  <a:lnTo>
                    <a:pt x="3425" y="388"/>
                  </a:lnTo>
                  <a:lnTo>
                    <a:pt x="3425" y="388"/>
                  </a:lnTo>
                  <a:lnTo>
                    <a:pt x="3408" y="388"/>
                  </a:lnTo>
                  <a:lnTo>
                    <a:pt x="3391" y="388"/>
                  </a:lnTo>
                  <a:lnTo>
                    <a:pt x="3388" y="388"/>
                  </a:lnTo>
                  <a:lnTo>
                    <a:pt x="3388" y="298"/>
                  </a:lnTo>
                  <a:lnTo>
                    <a:pt x="3374" y="298"/>
                  </a:lnTo>
                  <a:lnTo>
                    <a:pt x="3261" y="298"/>
                  </a:lnTo>
                  <a:lnTo>
                    <a:pt x="3261" y="80"/>
                  </a:lnTo>
                  <a:lnTo>
                    <a:pt x="3261" y="77"/>
                  </a:lnTo>
                  <a:lnTo>
                    <a:pt x="3261" y="73"/>
                  </a:lnTo>
                  <a:lnTo>
                    <a:pt x="3261" y="66"/>
                  </a:lnTo>
                  <a:lnTo>
                    <a:pt x="3261" y="56"/>
                  </a:lnTo>
                  <a:lnTo>
                    <a:pt x="3247" y="35"/>
                  </a:lnTo>
                  <a:lnTo>
                    <a:pt x="3244" y="32"/>
                  </a:lnTo>
                  <a:lnTo>
                    <a:pt x="3165" y="35"/>
                  </a:lnTo>
                  <a:lnTo>
                    <a:pt x="3158" y="39"/>
                  </a:lnTo>
                  <a:lnTo>
                    <a:pt x="3155" y="42"/>
                  </a:lnTo>
                  <a:lnTo>
                    <a:pt x="3155" y="52"/>
                  </a:lnTo>
                  <a:lnTo>
                    <a:pt x="3155" y="59"/>
                  </a:lnTo>
                  <a:lnTo>
                    <a:pt x="3155" y="63"/>
                  </a:lnTo>
                  <a:lnTo>
                    <a:pt x="3152" y="66"/>
                  </a:lnTo>
                  <a:lnTo>
                    <a:pt x="3152" y="73"/>
                  </a:lnTo>
                  <a:lnTo>
                    <a:pt x="3148" y="492"/>
                  </a:lnTo>
                  <a:lnTo>
                    <a:pt x="3134" y="458"/>
                  </a:lnTo>
                  <a:lnTo>
                    <a:pt x="3134" y="381"/>
                  </a:lnTo>
                  <a:lnTo>
                    <a:pt x="3131" y="336"/>
                  </a:lnTo>
                  <a:lnTo>
                    <a:pt x="3131" y="232"/>
                  </a:lnTo>
                  <a:lnTo>
                    <a:pt x="3128" y="232"/>
                  </a:lnTo>
                  <a:lnTo>
                    <a:pt x="3128" y="232"/>
                  </a:lnTo>
                  <a:lnTo>
                    <a:pt x="3124" y="229"/>
                  </a:lnTo>
                  <a:lnTo>
                    <a:pt x="3121" y="226"/>
                  </a:lnTo>
                  <a:lnTo>
                    <a:pt x="3121" y="226"/>
                  </a:lnTo>
                  <a:lnTo>
                    <a:pt x="3121" y="222"/>
                  </a:lnTo>
                  <a:lnTo>
                    <a:pt x="3117" y="219"/>
                  </a:lnTo>
                  <a:lnTo>
                    <a:pt x="3114" y="219"/>
                  </a:lnTo>
                  <a:lnTo>
                    <a:pt x="3114" y="215"/>
                  </a:lnTo>
                  <a:lnTo>
                    <a:pt x="3111" y="215"/>
                  </a:lnTo>
                  <a:lnTo>
                    <a:pt x="3111" y="215"/>
                  </a:lnTo>
                  <a:lnTo>
                    <a:pt x="3111" y="208"/>
                  </a:lnTo>
                  <a:lnTo>
                    <a:pt x="3104" y="208"/>
                  </a:lnTo>
                  <a:lnTo>
                    <a:pt x="3087" y="208"/>
                  </a:lnTo>
                  <a:lnTo>
                    <a:pt x="3083" y="208"/>
                  </a:lnTo>
                  <a:lnTo>
                    <a:pt x="3083" y="215"/>
                  </a:lnTo>
                  <a:lnTo>
                    <a:pt x="3083" y="215"/>
                  </a:lnTo>
                  <a:lnTo>
                    <a:pt x="3076" y="215"/>
                  </a:lnTo>
                  <a:lnTo>
                    <a:pt x="3076" y="219"/>
                  </a:lnTo>
                  <a:lnTo>
                    <a:pt x="3076" y="219"/>
                  </a:lnTo>
                  <a:lnTo>
                    <a:pt x="3073" y="222"/>
                  </a:lnTo>
                  <a:lnTo>
                    <a:pt x="3073" y="226"/>
                  </a:lnTo>
                  <a:lnTo>
                    <a:pt x="3073" y="226"/>
                  </a:lnTo>
                  <a:lnTo>
                    <a:pt x="3066" y="229"/>
                  </a:lnTo>
                  <a:lnTo>
                    <a:pt x="3066" y="232"/>
                  </a:lnTo>
                  <a:lnTo>
                    <a:pt x="3066" y="232"/>
                  </a:lnTo>
                  <a:lnTo>
                    <a:pt x="3063" y="232"/>
                  </a:lnTo>
                  <a:lnTo>
                    <a:pt x="3063" y="336"/>
                  </a:lnTo>
                  <a:lnTo>
                    <a:pt x="3059" y="381"/>
                  </a:lnTo>
                  <a:lnTo>
                    <a:pt x="3059" y="485"/>
                  </a:lnTo>
                  <a:lnTo>
                    <a:pt x="3052" y="506"/>
                  </a:lnTo>
                  <a:lnTo>
                    <a:pt x="3049" y="506"/>
                  </a:lnTo>
                  <a:lnTo>
                    <a:pt x="3049" y="506"/>
                  </a:lnTo>
                  <a:lnTo>
                    <a:pt x="3046" y="506"/>
                  </a:lnTo>
                  <a:lnTo>
                    <a:pt x="3046" y="506"/>
                  </a:lnTo>
                  <a:lnTo>
                    <a:pt x="3039" y="506"/>
                  </a:lnTo>
                  <a:lnTo>
                    <a:pt x="3039" y="509"/>
                  </a:lnTo>
                  <a:lnTo>
                    <a:pt x="3032" y="509"/>
                  </a:lnTo>
                  <a:lnTo>
                    <a:pt x="3032" y="239"/>
                  </a:lnTo>
                  <a:lnTo>
                    <a:pt x="3032" y="146"/>
                  </a:lnTo>
                  <a:lnTo>
                    <a:pt x="2987" y="132"/>
                  </a:lnTo>
                  <a:lnTo>
                    <a:pt x="2984" y="153"/>
                  </a:lnTo>
                  <a:lnTo>
                    <a:pt x="2984" y="388"/>
                  </a:lnTo>
                  <a:lnTo>
                    <a:pt x="2960" y="392"/>
                  </a:lnTo>
                  <a:lnTo>
                    <a:pt x="2960" y="381"/>
                  </a:lnTo>
                  <a:lnTo>
                    <a:pt x="2960" y="381"/>
                  </a:lnTo>
                  <a:lnTo>
                    <a:pt x="2960" y="368"/>
                  </a:lnTo>
                  <a:lnTo>
                    <a:pt x="2963" y="368"/>
                  </a:lnTo>
                  <a:lnTo>
                    <a:pt x="2963" y="368"/>
                  </a:lnTo>
                  <a:lnTo>
                    <a:pt x="2963" y="364"/>
                  </a:lnTo>
                  <a:lnTo>
                    <a:pt x="2967" y="364"/>
                  </a:lnTo>
                  <a:lnTo>
                    <a:pt x="2967" y="364"/>
                  </a:lnTo>
                  <a:lnTo>
                    <a:pt x="2967" y="364"/>
                  </a:lnTo>
                  <a:lnTo>
                    <a:pt x="2963" y="260"/>
                  </a:lnTo>
                  <a:lnTo>
                    <a:pt x="2963" y="260"/>
                  </a:lnTo>
                  <a:lnTo>
                    <a:pt x="2963" y="260"/>
                  </a:lnTo>
                  <a:lnTo>
                    <a:pt x="2963" y="260"/>
                  </a:lnTo>
                  <a:lnTo>
                    <a:pt x="2963" y="260"/>
                  </a:lnTo>
                  <a:lnTo>
                    <a:pt x="2963" y="260"/>
                  </a:lnTo>
                  <a:lnTo>
                    <a:pt x="2960" y="260"/>
                  </a:lnTo>
                  <a:lnTo>
                    <a:pt x="2960" y="260"/>
                  </a:lnTo>
                  <a:lnTo>
                    <a:pt x="2960" y="260"/>
                  </a:lnTo>
                  <a:lnTo>
                    <a:pt x="2960" y="260"/>
                  </a:lnTo>
                  <a:lnTo>
                    <a:pt x="2960" y="260"/>
                  </a:lnTo>
                  <a:lnTo>
                    <a:pt x="2922" y="177"/>
                  </a:lnTo>
                  <a:lnTo>
                    <a:pt x="2885" y="177"/>
                  </a:lnTo>
                  <a:lnTo>
                    <a:pt x="2850" y="260"/>
                  </a:lnTo>
                  <a:lnTo>
                    <a:pt x="2847" y="260"/>
                  </a:lnTo>
                  <a:lnTo>
                    <a:pt x="2847" y="260"/>
                  </a:lnTo>
                  <a:lnTo>
                    <a:pt x="2847" y="260"/>
                  </a:lnTo>
                  <a:lnTo>
                    <a:pt x="2847" y="260"/>
                  </a:lnTo>
                  <a:lnTo>
                    <a:pt x="2847" y="260"/>
                  </a:lnTo>
                  <a:lnTo>
                    <a:pt x="2844" y="260"/>
                  </a:lnTo>
                  <a:lnTo>
                    <a:pt x="2844" y="260"/>
                  </a:lnTo>
                  <a:lnTo>
                    <a:pt x="2844" y="260"/>
                  </a:lnTo>
                  <a:lnTo>
                    <a:pt x="2844" y="260"/>
                  </a:lnTo>
                  <a:lnTo>
                    <a:pt x="2844" y="364"/>
                  </a:lnTo>
                  <a:lnTo>
                    <a:pt x="2844" y="368"/>
                  </a:lnTo>
                  <a:lnTo>
                    <a:pt x="2844" y="368"/>
                  </a:lnTo>
                  <a:lnTo>
                    <a:pt x="2844" y="368"/>
                  </a:lnTo>
                  <a:lnTo>
                    <a:pt x="2847" y="368"/>
                  </a:lnTo>
                  <a:lnTo>
                    <a:pt x="2847" y="368"/>
                  </a:lnTo>
                  <a:lnTo>
                    <a:pt x="2847" y="368"/>
                  </a:lnTo>
                  <a:lnTo>
                    <a:pt x="2847" y="385"/>
                  </a:lnTo>
                  <a:lnTo>
                    <a:pt x="2847" y="385"/>
                  </a:lnTo>
                  <a:lnTo>
                    <a:pt x="2847" y="385"/>
                  </a:lnTo>
                  <a:lnTo>
                    <a:pt x="2847" y="575"/>
                  </a:lnTo>
                  <a:lnTo>
                    <a:pt x="2840" y="575"/>
                  </a:lnTo>
                  <a:lnTo>
                    <a:pt x="2840" y="665"/>
                  </a:lnTo>
                  <a:lnTo>
                    <a:pt x="2833" y="665"/>
                  </a:lnTo>
                  <a:lnTo>
                    <a:pt x="2833" y="638"/>
                  </a:lnTo>
                  <a:lnTo>
                    <a:pt x="2830" y="638"/>
                  </a:lnTo>
                  <a:lnTo>
                    <a:pt x="2830" y="492"/>
                  </a:lnTo>
                  <a:lnTo>
                    <a:pt x="2833" y="492"/>
                  </a:lnTo>
                  <a:lnTo>
                    <a:pt x="2833" y="316"/>
                  </a:lnTo>
                  <a:lnTo>
                    <a:pt x="2826" y="312"/>
                  </a:lnTo>
                  <a:lnTo>
                    <a:pt x="2826" y="253"/>
                  </a:lnTo>
                  <a:lnTo>
                    <a:pt x="2820" y="253"/>
                  </a:lnTo>
                  <a:lnTo>
                    <a:pt x="2820" y="253"/>
                  </a:lnTo>
                  <a:lnTo>
                    <a:pt x="2816" y="250"/>
                  </a:lnTo>
                  <a:lnTo>
                    <a:pt x="2816" y="250"/>
                  </a:lnTo>
                  <a:lnTo>
                    <a:pt x="2816" y="250"/>
                  </a:lnTo>
                  <a:lnTo>
                    <a:pt x="2816" y="250"/>
                  </a:lnTo>
                  <a:lnTo>
                    <a:pt x="2813" y="250"/>
                  </a:lnTo>
                  <a:lnTo>
                    <a:pt x="2813" y="250"/>
                  </a:lnTo>
                  <a:lnTo>
                    <a:pt x="2813" y="250"/>
                  </a:lnTo>
                  <a:lnTo>
                    <a:pt x="2809" y="250"/>
                  </a:lnTo>
                  <a:lnTo>
                    <a:pt x="2809" y="250"/>
                  </a:lnTo>
                  <a:lnTo>
                    <a:pt x="2806" y="250"/>
                  </a:lnTo>
                  <a:lnTo>
                    <a:pt x="2806" y="250"/>
                  </a:lnTo>
                  <a:lnTo>
                    <a:pt x="2796" y="246"/>
                  </a:lnTo>
                  <a:lnTo>
                    <a:pt x="2789" y="250"/>
                  </a:lnTo>
                  <a:lnTo>
                    <a:pt x="2789" y="250"/>
                  </a:lnTo>
                  <a:lnTo>
                    <a:pt x="2785" y="250"/>
                  </a:lnTo>
                  <a:lnTo>
                    <a:pt x="2785" y="250"/>
                  </a:lnTo>
                  <a:lnTo>
                    <a:pt x="2782" y="250"/>
                  </a:lnTo>
                  <a:lnTo>
                    <a:pt x="2782" y="250"/>
                  </a:lnTo>
                  <a:lnTo>
                    <a:pt x="2782" y="250"/>
                  </a:lnTo>
                  <a:lnTo>
                    <a:pt x="2779" y="250"/>
                  </a:lnTo>
                  <a:lnTo>
                    <a:pt x="2779" y="250"/>
                  </a:lnTo>
                  <a:lnTo>
                    <a:pt x="2779" y="250"/>
                  </a:lnTo>
                  <a:lnTo>
                    <a:pt x="2775" y="250"/>
                  </a:lnTo>
                  <a:lnTo>
                    <a:pt x="2775" y="250"/>
                  </a:lnTo>
                  <a:lnTo>
                    <a:pt x="2775" y="253"/>
                  </a:lnTo>
                  <a:lnTo>
                    <a:pt x="2768" y="253"/>
                  </a:lnTo>
                  <a:lnTo>
                    <a:pt x="2768" y="312"/>
                  </a:lnTo>
                  <a:lnTo>
                    <a:pt x="2761" y="316"/>
                  </a:lnTo>
                  <a:lnTo>
                    <a:pt x="2761" y="492"/>
                  </a:lnTo>
                  <a:lnTo>
                    <a:pt x="2765" y="492"/>
                  </a:lnTo>
                  <a:lnTo>
                    <a:pt x="2765" y="638"/>
                  </a:lnTo>
                  <a:lnTo>
                    <a:pt x="2751" y="638"/>
                  </a:lnTo>
                  <a:lnTo>
                    <a:pt x="2751" y="520"/>
                  </a:lnTo>
                  <a:lnTo>
                    <a:pt x="2717" y="516"/>
                  </a:lnTo>
                  <a:lnTo>
                    <a:pt x="2714" y="516"/>
                  </a:lnTo>
                  <a:lnTo>
                    <a:pt x="2714" y="523"/>
                  </a:lnTo>
                  <a:lnTo>
                    <a:pt x="2714" y="523"/>
                  </a:lnTo>
                  <a:lnTo>
                    <a:pt x="2703" y="523"/>
                  </a:lnTo>
                  <a:lnTo>
                    <a:pt x="2696" y="523"/>
                  </a:lnTo>
                  <a:lnTo>
                    <a:pt x="2696" y="496"/>
                  </a:lnTo>
                  <a:lnTo>
                    <a:pt x="2693" y="496"/>
                  </a:lnTo>
                  <a:lnTo>
                    <a:pt x="2693" y="461"/>
                  </a:lnTo>
                  <a:lnTo>
                    <a:pt x="2686" y="461"/>
                  </a:lnTo>
                  <a:lnTo>
                    <a:pt x="2686" y="461"/>
                  </a:lnTo>
                  <a:lnTo>
                    <a:pt x="2686" y="461"/>
                  </a:lnTo>
                  <a:lnTo>
                    <a:pt x="2686" y="461"/>
                  </a:lnTo>
                  <a:lnTo>
                    <a:pt x="2686" y="461"/>
                  </a:lnTo>
                  <a:lnTo>
                    <a:pt x="2683" y="461"/>
                  </a:lnTo>
                  <a:lnTo>
                    <a:pt x="2683" y="461"/>
                  </a:lnTo>
                  <a:lnTo>
                    <a:pt x="2683" y="461"/>
                  </a:lnTo>
                  <a:lnTo>
                    <a:pt x="2679" y="461"/>
                  </a:lnTo>
                  <a:lnTo>
                    <a:pt x="2679" y="461"/>
                  </a:lnTo>
                  <a:lnTo>
                    <a:pt x="2679" y="461"/>
                  </a:lnTo>
                  <a:lnTo>
                    <a:pt x="2676" y="461"/>
                  </a:lnTo>
                  <a:lnTo>
                    <a:pt x="2676" y="461"/>
                  </a:lnTo>
                  <a:lnTo>
                    <a:pt x="2669" y="461"/>
                  </a:lnTo>
                  <a:lnTo>
                    <a:pt x="2666" y="461"/>
                  </a:lnTo>
                  <a:lnTo>
                    <a:pt x="2666" y="444"/>
                  </a:lnTo>
                  <a:lnTo>
                    <a:pt x="2655" y="444"/>
                  </a:lnTo>
                  <a:lnTo>
                    <a:pt x="2645" y="444"/>
                  </a:lnTo>
                  <a:lnTo>
                    <a:pt x="2645" y="475"/>
                  </a:lnTo>
                  <a:lnTo>
                    <a:pt x="2642" y="475"/>
                  </a:lnTo>
                  <a:lnTo>
                    <a:pt x="2642" y="506"/>
                  </a:lnTo>
                  <a:lnTo>
                    <a:pt x="2638" y="506"/>
                  </a:lnTo>
                  <a:lnTo>
                    <a:pt x="2638" y="520"/>
                  </a:lnTo>
                  <a:lnTo>
                    <a:pt x="2635" y="520"/>
                  </a:lnTo>
                  <a:lnTo>
                    <a:pt x="2635" y="520"/>
                  </a:lnTo>
                  <a:lnTo>
                    <a:pt x="2631" y="520"/>
                  </a:lnTo>
                  <a:lnTo>
                    <a:pt x="2631" y="520"/>
                  </a:lnTo>
                  <a:lnTo>
                    <a:pt x="2631" y="506"/>
                  </a:lnTo>
                  <a:lnTo>
                    <a:pt x="2625" y="506"/>
                  </a:lnTo>
                  <a:lnTo>
                    <a:pt x="2625" y="496"/>
                  </a:lnTo>
                  <a:lnTo>
                    <a:pt x="2625" y="496"/>
                  </a:lnTo>
                  <a:lnTo>
                    <a:pt x="2618" y="496"/>
                  </a:lnTo>
                  <a:lnTo>
                    <a:pt x="2618" y="440"/>
                  </a:lnTo>
                  <a:lnTo>
                    <a:pt x="2583" y="440"/>
                  </a:lnTo>
                  <a:lnTo>
                    <a:pt x="2583" y="506"/>
                  </a:lnTo>
                  <a:lnTo>
                    <a:pt x="2580" y="506"/>
                  </a:lnTo>
                  <a:lnTo>
                    <a:pt x="2580" y="665"/>
                  </a:lnTo>
                  <a:lnTo>
                    <a:pt x="2580" y="665"/>
                  </a:lnTo>
                  <a:lnTo>
                    <a:pt x="2580" y="596"/>
                  </a:lnTo>
                  <a:lnTo>
                    <a:pt x="2563" y="596"/>
                  </a:lnTo>
                  <a:lnTo>
                    <a:pt x="2563" y="509"/>
                  </a:lnTo>
                  <a:lnTo>
                    <a:pt x="2556" y="464"/>
                  </a:lnTo>
                  <a:lnTo>
                    <a:pt x="2556" y="312"/>
                  </a:lnTo>
                  <a:lnTo>
                    <a:pt x="2549" y="298"/>
                  </a:lnTo>
                  <a:lnTo>
                    <a:pt x="2549" y="160"/>
                  </a:lnTo>
                  <a:lnTo>
                    <a:pt x="2546" y="149"/>
                  </a:lnTo>
                  <a:lnTo>
                    <a:pt x="2542" y="149"/>
                  </a:lnTo>
                  <a:lnTo>
                    <a:pt x="2542" y="142"/>
                  </a:lnTo>
                  <a:lnTo>
                    <a:pt x="2542" y="142"/>
                  </a:lnTo>
                  <a:lnTo>
                    <a:pt x="2539" y="142"/>
                  </a:lnTo>
                  <a:lnTo>
                    <a:pt x="2539" y="135"/>
                  </a:lnTo>
                  <a:lnTo>
                    <a:pt x="2539" y="135"/>
                  </a:lnTo>
                  <a:lnTo>
                    <a:pt x="2536" y="135"/>
                  </a:lnTo>
                  <a:lnTo>
                    <a:pt x="2536" y="125"/>
                  </a:lnTo>
                  <a:lnTo>
                    <a:pt x="2536" y="125"/>
                  </a:lnTo>
                  <a:lnTo>
                    <a:pt x="2536" y="122"/>
                  </a:lnTo>
                  <a:lnTo>
                    <a:pt x="2498" y="122"/>
                  </a:lnTo>
                  <a:lnTo>
                    <a:pt x="2498" y="125"/>
                  </a:lnTo>
                  <a:lnTo>
                    <a:pt x="2498" y="125"/>
                  </a:lnTo>
                  <a:lnTo>
                    <a:pt x="2498" y="135"/>
                  </a:lnTo>
                  <a:lnTo>
                    <a:pt x="2491" y="135"/>
                  </a:lnTo>
                  <a:lnTo>
                    <a:pt x="2491" y="135"/>
                  </a:lnTo>
                  <a:lnTo>
                    <a:pt x="2491" y="142"/>
                  </a:lnTo>
                  <a:lnTo>
                    <a:pt x="2491" y="142"/>
                  </a:lnTo>
                  <a:lnTo>
                    <a:pt x="2491" y="142"/>
                  </a:lnTo>
                  <a:lnTo>
                    <a:pt x="2491" y="149"/>
                  </a:lnTo>
                  <a:lnTo>
                    <a:pt x="2488" y="149"/>
                  </a:lnTo>
                  <a:lnTo>
                    <a:pt x="2484" y="160"/>
                  </a:lnTo>
                  <a:lnTo>
                    <a:pt x="2484" y="298"/>
                  </a:lnTo>
                  <a:lnTo>
                    <a:pt x="2477" y="312"/>
                  </a:lnTo>
                  <a:lnTo>
                    <a:pt x="2477" y="444"/>
                  </a:lnTo>
                  <a:lnTo>
                    <a:pt x="2477" y="444"/>
                  </a:lnTo>
                  <a:lnTo>
                    <a:pt x="2477" y="440"/>
                  </a:lnTo>
                  <a:lnTo>
                    <a:pt x="2477" y="440"/>
                  </a:lnTo>
                  <a:lnTo>
                    <a:pt x="2467" y="440"/>
                  </a:lnTo>
                  <a:lnTo>
                    <a:pt x="2467" y="440"/>
                  </a:lnTo>
                  <a:lnTo>
                    <a:pt x="2467" y="440"/>
                  </a:lnTo>
                  <a:lnTo>
                    <a:pt x="2467" y="444"/>
                  </a:lnTo>
                  <a:lnTo>
                    <a:pt x="2464" y="444"/>
                  </a:lnTo>
                  <a:lnTo>
                    <a:pt x="2464" y="444"/>
                  </a:lnTo>
                  <a:lnTo>
                    <a:pt x="2464" y="444"/>
                  </a:lnTo>
                  <a:lnTo>
                    <a:pt x="2464" y="444"/>
                  </a:lnTo>
                  <a:lnTo>
                    <a:pt x="2464" y="447"/>
                  </a:lnTo>
                  <a:lnTo>
                    <a:pt x="2464" y="447"/>
                  </a:lnTo>
                  <a:lnTo>
                    <a:pt x="2460" y="447"/>
                  </a:lnTo>
                  <a:lnTo>
                    <a:pt x="2460" y="447"/>
                  </a:lnTo>
                  <a:lnTo>
                    <a:pt x="2460" y="451"/>
                  </a:lnTo>
                  <a:lnTo>
                    <a:pt x="2460" y="451"/>
                  </a:lnTo>
                  <a:lnTo>
                    <a:pt x="2460" y="454"/>
                  </a:lnTo>
                  <a:lnTo>
                    <a:pt x="2460" y="523"/>
                  </a:lnTo>
                  <a:lnTo>
                    <a:pt x="2457" y="534"/>
                  </a:lnTo>
                  <a:lnTo>
                    <a:pt x="2457" y="326"/>
                  </a:lnTo>
                  <a:lnTo>
                    <a:pt x="2457" y="316"/>
                  </a:lnTo>
                  <a:lnTo>
                    <a:pt x="2457" y="284"/>
                  </a:lnTo>
                  <a:lnTo>
                    <a:pt x="2457" y="284"/>
                  </a:lnTo>
                  <a:lnTo>
                    <a:pt x="2457" y="274"/>
                  </a:lnTo>
                  <a:lnTo>
                    <a:pt x="2457" y="253"/>
                  </a:lnTo>
                  <a:lnTo>
                    <a:pt x="2426" y="253"/>
                  </a:lnTo>
                  <a:lnTo>
                    <a:pt x="2426" y="250"/>
                  </a:lnTo>
                  <a:lnTo>
                    <a:pt x="2419" y="250"/>
                  </a:lnTo>
                  <a:lnTo>
                    <a:pt x="2419" y="253"/>
                  </a:lnTo>
                  <a:lnTo>
                    <a:pt x="2392" y="253"/>
                  </a:lnTo>
                  <a:lnTo>
                    <a:pt x="2392" y="250"/>
                  </a:lnTo>
                  <a:lnTo>
                    <a:pt x="2388" y="250"/>
                  </a:lnTo>
                  <a:lnTo>
                    <a:pt x="2388" y="253"/>
                  </a:lnTo>
                  <a:lnTo>
                    <a:pt x="2358" y="250"/>
                  </a:lnTo>
                  <a:lnTo>
                    <a:pt x="2358" y="274"/>
                  </a:lnTo>
                  <a:lnTo>
                    <a:pt x="2358" y="284"/>
                  </a:lnTo>
                  <a:lnTo>
                    <a:pt x="2354" y="284"/>
                  </a:lnTo>
                  <a:lnTo>
                    <a:pt x="2358" y="316"/>
                  </a:lnTo>
                  <a:lnTo>
                    <a:pt x="2358" y="326"/>
                  </a:lnTo>
                  <a:lnTo>
                    <a:pt x="2358" y="475"/>
                  </a:lnTo>
                  <a:lnTo>
                    <a:pt x="2320" y="475"/>
                  </a:lnTo>
                  <a:lnTo>
                    <a:pt x="2320" y="475"/>
                  </a:lnTo>
                  <a:lnTo>
                    <a:pt x="2320" y="485"/>
                  </a:lnTo>
                  <a:lnTo>
                    <a:pt x="2317" y="485"/>
                  </a:lnTo>
                  <a:lnTo>
                    <a:pt x="2296" y="489"/>
                  </a:lnTo>
                  <a:lnTo>
                    <a:pt x="2296" y="520"/>
                  </a:lnTo>
                  <a:lnTo>
                    <a:pt x="2282" y="516"/>
                  </a:lnTo>
                  <a:lnTo>
                    <a:pt x="2269" y="516"/>
                  </a:lnTo>
                  <a:lnTo>
                    <a:pt x="2269" y="451"/>
                  </a:lnTo>
                  <a:lnTo>
                    <a:pt x="2269" y="451"/>
                  </a:lnTo>
                  <a:lnTo>
                    <a:pt x="2269" y="305"/>
                  </a:lnTo>
                  <a:lnTo>
                    <a:pt x="2262" y="291"/>
                  </a:lnTo>
                  <a:lnTo>
                    <a:pt x="2262" y="291"/>
                  </a:lnTo>
                  <a:lnTo>
                    <a:pt x="2262" y="281"/>
                  </a:lnTo>
                  <a:lnTo>
                    <a:pt x="2258" y="277"/>
                  </a:lnTo>
                  <a:lnTo>
                    <a:pt x="2159" y="281"/>
                  </a:lnTo>
                  <a:lnTo>
                    <a:pt x="2159" y="551"/>
                  </a:lnTo>
                  <a:lnTo>
                    <a:pt x="2145" y="551"/>
                  </a:lnTo>
                  <a:lnTo>
                    <a:pt x="2145" y="555"/>
                  </a:lnTo>
                  <a:lnTo>
                    <a:pt x="2132" y="548"/>
                  </a:lnTo>
                  <a:lnTo>
                    <a:pt x="2132" y="87"/>
                  </a:lnTo>
                  <a:lnTo>
                    <a:pt x="2128" y="84"/>
                  </a:lnTo>
                  <a:lnTo>
                    <a:pt x="2121" y="80"/>
                  </a:lnTo>
                  <a:lnTo>
                    <a:pt x="2108" y="77"/>
                  </a:lnTo>
                  <a:lnTo>
                    <a:pt x="2094" y="73"/>
                  </a:lnTo>
                  <a:lnTo>
                    <a:pt x="2077" y="73"/>
                  </a:lnTo>
                  <a:lnTo>
                    <a:pt x="2070" y="73"/>
                  </a:lnTo>
                  <a:lnTo>
                    <a:pt x="2070" y="35"/>
                  </a:lnTo>
                  <a:lnTo>
                    <a:pt x="2063" y="0"/>
                  </a:lnTo>
                  <a:lnTo>
                    <a:pt x="2046" y="4"/>
                  </a:lnTo>
                  <a:lnTo>
                    <a:pt x="2032" y="4"/>
                  </a:lnTo>
                  <a:lnTo>
                    <a:pt x="2019" y="7"/>
                  </a:lnTo>
                  <a:lnTo>
                    <a:pt x="2009" y="11"/>
                  </a:lnTo>
                  <a:lnTo>
                    <a:pt x="2002" y="14"/>
                  </a:lnTo>
                  <a:lnTo>
                    <a:pt x="2002" y="18"/>
                  </a:lnTo>
                  <a:lnTo>
                    <a:pt x="2002" y="87"/>
                  </a:lnTo>
                  <a:lnTo>
                    <a:pt x="2002" y="613"/>
                  </a:lnTo>
                  <a:lnTo>
                    <a:pt x="1998" y="617"/>
                  </a:lnTo>
                  <a:lnTo>
                    <a:pt x="1995" y="617"/>
                  </a:lnTo>
                  <a:lnTo>
                    <a:pt x="1995" y="520"/>
                  </a:lnTo>
                  <a:lnTo>
                    <a:pt x="1991" y="503"/>
                  </a:lnTo>
                  <a:lnTo>
                    <a:pt x="1991" y="489"/>
                  </a:lnTo>
                  <a:lnTo>
                    <a:pt x="1988" y="475"/>
                  </a:lnTo>
                  <a:lnTo>
                    <a:pt x="1985" y="468"/>
                  </a:lnTo>
                  <a:lnTo>
                    <a:pt x="1985" y="461"/>
                  </a:lnTo>
                  <a:lnTo>
                    <a:pt x="1967" y="461"/>
                  </a:lnTo>
                  <a:lnTo>
                    <a:pt x="1961" y="461"/>
                  </a:lnTo>
                  <a:lnTo>
                    <a:pt x="1957" y="468"/>
                  </a:lnTo>
                  <a:lnTo>
                    <a:pt x="1957" y="475"/>
                  </a:lnTo>
                  <a:lnTo>
                    <a:pt x="1954" y="485"/>
                  </a:lnTo>
                  <a:lnTo>
                    <a:pt x="1954" y="499"/>
                  </a:lnTo>
                  <a:lnTo>
                    <a:pt x="1950" y="340"/>
                  </a:lnTo>
                  <a:lnTo>
                    <a:pt x="1950" y="329"/>
                  </a:lnTo>
                  <a:lnTo>
                    <a:pt x="1950" y="329"/>
                  </a:lnTo>
                  <a:lnTo>
                    <a:pt x="1950" y="326"/>
                  </a:lnTo>
                  <a:lnTo>
                    <a:pt x="1950" y="316"/>
                  </a:lnTo>
                  <a:lnTo>
                    <a:pt x="1950" y="302"/>
                  </a:lnTo>
                  <a:lnTo>
                    <a:pt x="1950" y="291"/>
                  </a:lnTo>
                  <a:lnTo>
                    <a:pt x="1947" y="277"/>
                  </a:lnTo>
                  <a:lnTo>
                    <a:pt x="1947" y="267"/>
                  </a:lnTo>
                  <a:lnTo>
                    <a:pt x="1943" y="253"/>
                  </a:lnTo>
                  <a:lnTo>
                    <a:pt x="1940" y="239"/>
                  </a:lnTo>
                  <a:lnTo>
                    <a:pt x="1940" y="229"/>
                  </a:lnTo>
                  <a:lnTo>
                    <a:pt x="1937" y="215"/>
                  </a:lnTo>
                  <a:lnTo>
                    <a:pt x="1933" y="205"/>
                  </a:lnTo>
                  <a:lnTo>
                    <a:pt x="1930" y="194"/>
                  </a:lnTo>
                  <a:lnTo>
                    <a:pt x="1930" y="194"/>
                  </a:lnTo>
                  <a:lnTo>
                    <a:pt x="1930" y="191"/>
                  </a:lnTo>
                  <a:lnTo>
                    <a:pt x="1933" y="191"/>
                  </a:lnTo>
                  <a:lnTo>
                    <a:pt x="1933" y="187"/>
                  </a:lnTo>
                  <a:lnTo>
                    <a:pt x="1933" y="187"/>
                  </a:lnTo>
                  <a:lnTo>
                    <a:pt x="1930" y="187"/>
                  </a:lnTo>
                  <a:lnTo>
                    <a:pt x="1930" y="184"/>
                  </a:lnTo>
                  <a:lnTo>
                    <a:pt x="1930" y="184"/>
                  </a:lnTo>
                  <a:lnTo>
                    <a:pt x="1930" y="181"/>
                  </a:lnTo>
                  <a:lnTo>
                    <a:pt x="1930" y="177"/>
                  </a:lnTo>
                  <a:lnTo>
                    <a:pt x="1930" y="174"/>
                  </a:lnTo>
                  <a:lnTo>
                    <a:pt x="1926" y="170"/>
                  </a:lnTo>
                  <a:lnTo>
                    <a:pt x="1926" y="167"/>
                  </a:lnTo>
                  <a:lnTo>
                    <a:pt x="1926" y="163"/>
                  </a:lnTo>
                  <a:lnTo>
                    <a:pt x="1926" y="160"/>
                  </a:lnTo>
                  <a:lnTo>
                    <a:pt x="1926" y="156"/>
                  </a:lnTo>
                  <a:lnTo>
                    <a:pt x="1926" y="153"/>
                  </a:lnTo>
                  <a:lnTo>
                    <a:pt x="1923" y="149"/>
                  </a:lnTo>
                  <a:lnTo>
                    <a:pt x="1854" y="149"/>
                  </a:lnTo>
                  <a:lnTo>
                    <a:pt x="1851" y="153"/>
                  </a:lnTo>
                  <a:lnTo>
                    <a:pt x="1851" y="156"/>
                  </a:lnTo>
                  <a:lnTo>
                    <a:pt x="1851" y="160"/>
                  </a:lnTo>
                  <a:lnTo>
                    <a:pt x="1851" y="163"/>
                  </a:lnTo>
                  <a:lnTo>
                    <a:pt x="1851" y="167"/>
                  </a:lnTo>
                  <a:lnTo>
                    <a:pt x="1851" y="170"/>
                  </a:lnTo>
                  <a:lnTo>
                    <a:pt x="1851" y="174"/>
                  </a:lnTo>
                  <a:lnTo>
                    <a:pt x="1848" y="174"/>
                  </a:lnTo>
                  <a:lnTo>
                    <a:pt x="1848" y="177"/>
                  </a:lnTo>
                  <a:lnTo>
                    <a:pt x="1848" y="181"/>
                  </a:lnTo>
                  <a:lnTo>
                    <a:pt x="1848" y="184"/>
                  </a:lnTo>
                  <a:lnTo>
                    <a:pt x="1848" y="187"/>
                  </a:lnTo>
                  <a:lnTo>
                    <a:pt x="1848" y="187"/>
                  </a:lnTo>
                  <a:lnTo>
                    <a:pt x="1848" y="198"/>
                  </a:lnTo>
                  <a:lnTo>
                    <a:pt x="1844" y="205"/>
                  </a:lnTo>
                  <a:lnTo>
                    <a:pt x="1844" y="208"/>
                  </a:lnTo>
                  <a:lnTo>
                    <a:pt x="1841" y="215"/>
                  </a:lnTo>
                  <a:lnTo>
                    <a:pt x="1841" y="222"/>
                  </a:lnTo>
                  <a:lnTo>
                    <a:pt x="1837" y="229"/>
                  </a:lnTo>
                  <a:lnTo>
                    <a:pt x="1837" y="232"/>
                  </a:lnTo>
                  <a:lnTo>
                    <a:pt x="1837" y="239"/>
                  </a:lnTo>
                  <a:lnTo>
                    <a:pt x="1834" y="246"/>
                  </a:lnTo>
                  <a:lnTo>
                    <a:pt x="1834" y="253"/>
                  </a:lnTo>
                  <a:lnTo>
                    <a:pt x="1834" y="260"/>
                  </a:lnTo>
                  <a:lnTo>
                    <a:pt x="1831" y="264"/>
                  </a:lnTo>
                  <a:lnTo>
                    <a:pt x="1831" y="277"/>
                  </a:lnTo>
                  <a:lnTo>
                    <a:pt x="1831" y="291"/>
                  </a:lnTo>
                  <a:lnTo>
                    <a:pt x="1827" y="302"/>
                  </a:lnTo>
                  <a:lnTo>
                    <a:pt x="1827" y="316"/>
                  </a:lnTo>
                  <a:lnTo>
                    <a:pt x="1827" y="329"/>
                  </a:lnTo>
                  <a:lnTo>
                    <a:pt x="1827" y="333"/>
                  </a:lnTo>
                  <a:lnTo>
                    <a:pt x="1827" y="340"/>
                  </a:lnTo>
                  <a:lnTo>
                    <a:pt x="1824" y="489"/>
                  </a:lnTo>
                  <a:lnTo>
                    <a:pt x="1803" y="489"/>
                  </a:lnTo>
                  <a:lnTo>
                    <a:pt x="1807" y="90"/>
                  </a:lnTo>
                  <a:lnTo>
                    <a:pt x="1807" y="42"/>
                  </a:lnTo>
                  <a:lnTo>
                    <a:pt x="1659" y="39"/>
                  </a:lnTo>
                  <a:lnTo>
                    <a:pt x="1656" y="45"/>
                  </a:lnTo>
                  <a:lnTo>
                    <a:pt x="1659" y="94"/>
                  </a:lnTo>
                  <a:lnTo>
                    <a:pt x="1659" y="485"/>
                  </a:lnTo>
                  <a:lnTo>
                    <a:pt x="1656" y="485"/>
                  </a:lnTo>
                  <a:lnTo>
                    <a:pt x="1656" y="464"/>
                  </a:lnTo>
                  <a:lnTo>
                    <a:pt x="1656" y="464"/>
                  </a:lnTo>
                  <a:lnTo>
                    <a:pt x="1656" y="464"/>
                  </a:lnTo>
                  <a:lnTo>
                    <a:pt x="1656" y="464"/>
                  </a:lnTo>
                  <a:lnTo>
                    <a:pt x="1656" y="464"/>
                  </a:lnTo>
                  <a:lnTo>
                    <a:pt x="1646" y="464"/>
                  </a:lnTo>
                  <a:lnTo>
                    <a:pt x="1646" y="444"/>
                  </a:lnTo>
                  <a:lnTo>
                    <a:pt x="1646" y="444"/>
                  </a:lnTo>
                  <a:lnTo>
                    <a:pt x="1646" y="444"/>
                  </a:lnTo>
                  <a:lnTo>
                    <a:pt x="1646" y="444"/>
                  </a:lnTo>
                  <a:lnTo>
                    <a:pt x="1646" y="444"/>
                  </a:lnTo>
                  <a:lnTo>
                    <a:pt x="1646" y="444"/>
                  </a:lnTo>
                  <a:lnTo>
                    <a:pt x="1635" y="444"/>
                  </a:lnTo>
                  <a:lnTo>
                    <a:pt x="1635" y="430"/>
                  </a:lnTo>
                  <a:lnTo>
                    <a:pt x="1635" y="426"/>
                  </a:lnTo>
                  <a:lnTo>
                    <a:pt x="1635" y="426"/>
                  </a:lnTo>
                  <a:lnTo>
                    <a:pt x="1635" y="426"/>
                  </a:lnTo>
                  <a:lnTo>
                    <a:pt x="1635" y="426"/>
                  </a:lnTo>
                  <a:lnTo>
                    <a:pt x="1635" y="426"/>
                  </a:lnTo>
                  <a:lnTo>
                    <a:pt x="1605" y="423"/>
                  </a:lnTo>
                  <a:lnTo>
                    <a:pt x="1605" y="423"/>
                  </a:lnTo>
                  <a:lnTo>
                    <a:pt x="1605" y="423"/>
                  </a:lnTo>
                  <a:lnTo>
                    <a:pt x="1605" y="423"/>
                  </a:lnTo>
                  <a:lnTo>
                    <a:pt x="1605" y="419"/>
                  </a:lnTo>
                  <a:lnTo>
                    <a:pt x="1605" y="419"/>
                  </a:lnTo>
                  <a:lnTo>
                    <a:pt x="1605" y="419"/>
                  </a:lnTo>
                  <a:lnTo>
                    <a:pt x="1605" y="416"/>
                  </a:lnTo>
                  <a:lnTo>
                    <a:pt x="1605" y="416"/>
                  </a:lnTo>
                  <a:lnTo>
                    <a:pt x="1605" y="413"/>
                  </a:lnTo>
                  <a:lnTo>
                    <a:pt x="1605" y="413"/>
                  </a:lnTo>
                  <a:lnTo>
                    <a:pt x="1605" y="409"/>
                  </a:lnTo>
                  <a:lnTo>
                    <a:pt x="1605" y="409"/>
                  </a:lnTo>
                  <a:lnTo>
                    <a:pt x="1605" y="409"/>
                  </a:lnTo>
                  <a:lnTo>
                    <a:pt x="1605" y="409"/>
                  </a:lnTo>
                  <a:lnTo>
                    <a:pt x="1605" y="402"/>
                  </a:lnTo>
                  <a:lnTo>
                    <a:pt x="1581" y="402"/>
                  </a:lnTo>
                  <a:lnTo>
                    <a:pt x="1581" y="423"/>
                  </a:lnTo>
                  <a:lnTo>
                    <a:pt x="1581" y="423"/>
                  </a:lnTo>
                  <a:lnTo>
                    <a:pt x="1581" y="371"/>
                  </a:lnTo>
                  <a:lnTo>
                    <a:pt x="1574" y="284"/>
                  </a:lnTo>
                  <a:lnTo>
                    <a:pt x="1574" y="267"/>
                  </a:lnTo>
                  <a:lnTo>
                    <a:pt x="1570" y="260"/>
                  </a:lnTo>
                  <a:lnTo>
                    <a:pt x="1533" y="271"/>
                  </a:lnTo>
                  <a:lnTo>
                    <a:pt x="1533" y="277"/>
                  </a:lnTo>
                  <a:lnTo>
                    <a:pt x="1526" y="277"/>
                  </a:lnTo>
                  <a:lnTo>
                    <a:pt x="1526" y="271"/>
                  </a:lnTo>
                  <a:lnTo>
                    <a:pt x="1505" y="264"/>
                  </a:lnTo>
                  <a:lnTo>
                    <a:pt x="1502" y="284"/>
                  </a:lnTo>
                  <a:lnTo>
                    <a:pt x="1499" y="374"/>
                  </a:lnTo>
                  <a:lnTo>
                    <a:pt x="1499" y="471"/>
                  </a:lnTo>
                  <a:lnTo>
                    <a:pt x="1502" y="541"/>
                  </a:lnTo>
                  <a:lnTo>
                    <a:pt x="1502" y="541"/>
                  </a:lnTo>
                  <a:lnTo>
                    <a:pt x="1499" y="541"/>
                  </a:lnTo>
                  <a:lnTo>
                    <a:pt x="1499" y="516"/>
                  </a:lnTo>
                  <a:lnTo>
                    <a:pt x="1492" y="516"/>
                  </a:lnTo>
                  <a:lnTo>
                    <a:pt x="1492" y="506"/>
                  </a:lnTo>
                  <a:lnTo>
                    <a:pt x="1485" y="506"/>
                  </a:lnTo>
                  <a:lnTo>
                    <a:pt x="1485" y="506"/>
                  </a:lnTo>
                  <a:lnTo>
                    <a:pt x="1485" y="485"/>
                  </a:lnTo>
                  <a:lnTo>
                    <a:pt x="1485" y="485"/>
                  </a:lnTo>
                  <a:lnTo>
                    <a:pt x="1485" y="485"/>
                  </a:lnTo>
                  <a:lnTo>
                    <a:pt x="1485" y="485"/>
                  </a:lnTo>
                  <a:lnTo>
                    <a:pt x="1481" y="485"/>
                  </a:lnTo>
                  <a:lnTo>
                    <a:pt x="1481" y="485"/>
                  </a:lnTo>
                  <a:lnTo>
                    <a:pt x="1481" y="485"/>
                  </a:lnTo>
                  <a:lnTo>
                    <a:pt x="1478" y="485"/>
                  </a:lnTo>
                  <a:lnTo>
                    <a:pt x="1478" y="485"/>
                  </a:lnTo>
                  <a:lnTo>
                    <a:pt x="1475" y="485"/>
                  </a:lnTo>
                  <a:lnTo>
                    <a:pt x="1475" y="485"/>
                  </a:lnTo>
                  <a:lnTo>
                    <a:pt x="1475" y="485"/>
                  </a:lnTo>
                  <a:lnTo>
                    <a:pt x="1475" y="485"/>
                  </a:lnTo>
                  <a:lnTo>
                    <a:pt x="1475" y="489"/>
                  </a:lnTo>
                  <a:lnTo>
                    <a:pt x="1457" y="489"/>
                  </a:lnTo>
                  <a:lnTo>
                    <a:pt x="1457" y="485"/>
                  </a:lnTo>
                  <a:lnTo>
                    <a:pt x="1440" y="485"/>
                  </a:lnTo>
                  <a:lnTo>
                    <a:pt x="1440" y="471"/>
                  </a:lnTo>
                  <a:lnTo>
                    <a:pt x="1437" y="464"/>
                  </a:lnTo>
                  <a:lnTo>
                    <a:pt x="1437" y="464"/>
                  </a:lnTo>
                  <a:lnTo>
                    <a:pt x="1403" y="464"/>
                  </a:lnTo>
                  <a:lnTo>
                    <a:pt x="1403" y="464"/>
                  </a:lnTo>
                  <a:lnTo>
                    <a:pt x="1403" y="475"/>
                  </a:lnTo>
                  <a:lnTo>
                    <a:pt x="1403" y="485"/>
                  </a:lnTo>
                  <a:lnTo>
                    <a:pt x="1382" y="485"/>
                  </a:lnTo>
                  <a:lnTo>
                    <a:pt x="1382" y="489"/>
                  </a:lnTo>
                  <a:lnTo>
                    <a:pt x="1369" y="489"/>
                  </a:lnTo>
                  <a:lnTo>
                    <a:pt x="1369" y="485"/>
                  </a:lnTo>
                  <a:lnTo>
                    <a:pt x="1369" y="485"/>
                  </a:lnTo>
                  <a:lnTo>
                    <a:pt x="1369" y="485"/>
                  </a:lnTo>
                  <a:lnTo>
                    <a:pt x="1365" y="485"/>
                  </a:lnTo>
                  <a:lnTo>
                    <a:pt x="1365" y="485"/>
                  </a:lnTo>
                  <a:lnTo>
                    <a:pt x="1365" y="485"/>
                  </a:lnTo>
                  <a:lnTo>
                    <a:pt x="1362" y="482"/>
                  </a:lnTo>
                  <a:lnTo>
                    <a:pt x="1362" y="482"/>
                  </a:lnTo>
                  <a:lnTo>
                    <a:pt x="1358" y="482"/>
                  </a:lnTo>
                  <a:lnTo>
                    <a:pt x="1358" y="485"/>
                  </a:lnTo>
                  <a:lnTo>
                    <a:pt x="1355" y="485"/>
                  </a:lnTo>
                  <a:lnTo>
                    <a:pt x="1355" y="485"/>
                  </a:lnTo>
                  <a:lnTo>
                    <a:pt x="1355" y="485"/>
                  </a:lnTo>
                  <a:lnTo>
                    <a:pt x="1355" y="506"/>
                  </a:lnTo>
                  <a:lnTo>
                    <a:pt x="1351" y="506"/>
                  </a:lnTo>
                  <a:lnTo>
                    <a:pt x="1348" y="506"/>
                  </a:lnTo>
                  <a:lnTo>
                    <a:pt x="1348" y="516"/>
                  </a:lnTo>
                  <a:lnTo>
                    <a:pt x="1341" y="516"/>
                  </a:lnTo>
                  <a:lnTo>
                    <a:pt x="1341" y="541"/>
                  </a:lnTo>
                  <a:lnTo>
                    <a:pt x="1341" y="541"/>
                  </a:lnTo>
                  <a:lnTo>
                    <a:pt x="1338" y="541"/>
                  </a:lnTo>
                  <a:lnTo>
                    <a:pt x="1338" y="537"/>
                  </a:lnTo>
                  <a:lnTo>
                    <a:pt x="1338" y="277"/>
                  </a:lnTo>
                  <a:lnTo>
                    <a:pt x="1331" y="274"/>
                  </a:lnTo>
                  <a:lnTo>
                    <a:pt x="1331" y="226"/>
                  </a:lnTo>
                  <a:lnTo>
                    <a:pt x="1303" y="215"/>
                  </a:lnTo>
                  <a:lnTo>
                    <a:pt x="1286" y="215"/>
                  </a:lnTo>
                  <a:lnTo>
                    <a:pt x="1256" y="222"/>
                  </a:lnTo>
                  <a:lnTo>
                    <a:pt x="1256" y="271"/>
                  </a:lnTo>
                  <a:lnTo>
                    <a:pt x="1245" y="274"/>
                  </a:lnTo>
                  <a:lnTo>
                    <a:pt x="1245" y="371"/>
                  </a:lnTo>
                  <a:lnTo>
                    <a:pt x="1204" y="371"/>
                  </a:lnTo>
                  <a:lnTo>
                    <a:pt x="1204" y="56"/>
                  </a:lnTo>
                  <a:lnTo>
                    <a:pt x="1112" y="56"/>
                  </a:lnTo>
                  <a:lnTo>
                    <a:pt x="1112" y="371"/>
                  </a:lnTo>
                  <a:lnTo>
                    <a:pt x="1071" y="371"/>
                  </a:lnTo>
                  <a:lnTo>
                    <a:pt x="1071" y="368"/>
                  </a:lnTo>
                  <a:lnTo>
                    <a:pt x="1074" y="357"/>
                  </a:lnTo>
                  <a:lnTo>
                    <a:pt x="1071" y="357"/>
                  </a:lnTo>
                  <a:lnTo>
                    <a:pt x="1071" y="322"/>
                  </a:lnTo>
                  <a:lnTo>
                    <a:pt x="1071" y="312"/>
                  </a:lnTo>
                  <a:lnTo>
                    <a:pt x="1071" y="312"/>
                  </a:lnTo>
                  <a:lnTo>
                    <a:pt x="1071" y="295"/>
                  </a:lnTo>
                  <a:lnTo>
                    <a:pt x="1071" y="284"/>
                  </a:lnTo>
                  <a:lnTo>
                    <a:pt x="1067" y="284"/>
                  </a:lnTo>
                  <a:lnTo>
                    <a:pt x="1067" y="267"/>
                  </a:lnTo>
                  <a:lnTo>
                    <a:pt x="1071" y="260"/>
                  </a:lnTo>
                  <a:lnTo>
                    <a:pt x="1067" y="260"/>
                  </a:lnTo>
                  <a:lnTo>
                    <a:pt x="1067" y="246"/>
                  </a:lnTo>
                  <a:lnTo>
                    <a:pt x="1067" y="236"/>
                  </a:lnTo>
                  <a:lnTo>
                    <a:pt x="1067" y="236"/>
                  </a:lnTo>
                  <a:lnTo>
                    <a:pt x="1067" y="229"/>
                  </a:lnTo>
                  <a:lnTo>
                    <a:pt x="1067" y="222"/>
                  </a:lnTo>
                  <a:lnTo>
                    <a:pt x="1064" y="222"/>
                  </a:lnTo>
                  <a:lnTo>
                    <a:pt x="1067" y="215"/>
                  </a:lnTo>
                  <a:lnTo>
                    <a:pt x="1064" y="215"/>
                  </a:lnTo>
                  <a:lnTo>
                    <a:pt x="1067" y="208"/>
                  </a:lnTo>
                  <a:lnTo>
                    <a:pt x="1064" y="208"/>
                  </a:lnTo>
                  <a:lnTo>
                    <a:pt x="1067" y="208"/>
                  </a:lnTo>
                  <a:lnTo>
                    <a:pt x="1064" y="208"/>
                  </a:lnTo>
                  <a:lnTo>
                    <a:pt x="1067" y="198"/>
                  </a:lnTo>
                  <a:lnTo>
                    <a:pt x="1064" y="198"/>
                  </a:lnTo>
                  <a:lnTo>
                    <a:pt x="1064" y="191"/>
                  </a:lnTo>
                  <a:lnTo>
                    <a:pt x="1060" y="187"/>
                  </a:lnTo>
                  <a:lnTo>
                    <a:pt x="1060" y="184"/>
                  </a:lnTo>
                  <a:lnTo>
                    <a:pt x="1060" y="181"/>
                  </a:lnTo>
                  <a:lnTo>
                    <a:pt x="1057" y="181"/>
                  </a:lnTo>
                  <a:lnTo>
                    <a:pt x="1060" y="177"/>
                  </a:lnTo>
                  <a:lnTo>
                    <a:pt x="1057" y="177"/>
                  </a:lnTo>
                  <a:lnTo>
                    <a:pt x="1057" y="174"/>
                  </a:lnTo>
                  <a:lnTo>
                    <a:pt x="1057" y="170"/>
                  </a:lnTo>
                  <a:lnTo>
                    <a:pt x="1054" y="170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7"/>
                  </a:lnTo>
                  <a:lnTo>
                    <a:pt x="1054" y="163"/>
                  </a:lnTo>
                  <a:lnTo>
                    <a:pt x="1050" y="160"/>
                  </a:lnTo>
                  <a:lnTo>
                    <a:pt x="1050" y="160"/>
                  </a:lnTo>
                  <a:lnTo>
                    <a:pt x="1050" y="160"/>
                  </a:lnTo>
                  <a:lnTo>
                    <a:pt x="1050" y="156"/>
                  </a:lnTo>
                  <a:lnTo>
                    <a:pt x="1050" y="156"/>
                  </a:lnTo>
                  <a:lnTo>
                    <a:pt x="1050" y="156"/>
                  </a:lnTo>
                  <a:lnTo>
                    <a:pt x="1050" y="156"/>
                  </a:lnTo>
                  <a:lnTo>
                    <a:pt x="1050" y="156"/>
                  </a:lnTo>
                  <a:lnTo>
                    <a:pt x="1047" y="149"/>
                  </a:lnTo>
                  <a:lnTo>
                    <a:pt x="1047" y="149"/>
                  </a:lnTo>
                  <a:lnTo>
                    <a:pt x="1047" y="149"/>
                  </a:lnTo>
                  <a:lnTo>
                    <a:pt x="1043" y="149"/>
                  </a:lnTo>
                  <a:lnTo>
                    <a:pt x="1043" y="149"/>
                  </a:lnTo>
                  <a:lnTo>
                    <a:pt x="1043" y="142"/>
                  </a:lnTo>
                  <a:lnTo>
                    <a:pt x="1040" y="142"/>
                  </a:lnTo>
                  <a:lnTo>
                    <a:pt x="1040" y="142"/>
                  </a:lnTo>
                  <a:lnTo>
                    <a:pt x="1037" y="135"/>
                  </a:lnTo>
                  <a:lnTo>
                    <a:pt x="1037" y="135"/>
                  </a:lnTo>
                  <a:lnTo>
                    <a:pt x="1037" y="132"/>
                  </a:lnTo>
                  <a:lnTo>
                    <a:pt x="1037" y="132"/>
                  </a:lnTo>
                  <a:lnTo>
                    <a:pt x="1040" y="122"/>
                  </a:lnTo>
                  <a:lnTo>
                    <a:pt x="1040" y="122"/>
                  </a:lnTo>
                  <a:lnTo>
                    <a:pt x="1040" y="111"/>
                  </a:lnTo>
                  <a:lnTo>
                    <a:pt x="1033" y="115"/>
                  </a:lnTo>
                  <a:lnTo>
                    <a:pt x="1033" y="87"/>
                  </a:lnTo>
                  <a:lnTo>
                    <a:pt x="1030" y="111"/>
                  </a:lnTo>
                  <a:lnTo>
                    <a:pt x="1030" y="111"/>
                  </a:lnTo>
                  <a:lnTo>
                    <a:pt x="1030" y="111"/>
                  </a:lnTo>
                  <a:lnTo>
                    <a:pt x="1030" y="115"/>
                  </a:lnTo>
                  <a:lnTo>
                    <a:pt x="1026" y="115"/>
                  </a:lnTo>
                  <a:lnTo>
                    <a:pt x="1026" y="118"/>
                  </a:lnTo>
                  <a:lnTo>
                    <a:pt x="1026" y="118"/>
                  </a:lnTo>
                  <a:lnTo>
                    <a:pt x="1026" y="132"/>
                  </a:lnTo>
                  <a:lnTo>
                    <a:pt x="1026" y="132"/>
                  </a:lnTo>
                  <a:lnTo>
                    <a:pt x="1026" y="132"/>
                  </a:lnTo>
                  <a:lnTo>
                    <a:pt x="1026" y="132"/>
                  </a:lnTo>
                  <a:lnTo>
                    <a:pt x="1026" y="132"/>
                  </a:lnTo>
                  <a:lnTo>
                    <a:pt x="1023" y="146"/>
                  </a:lnTo>
                  <a:lnTo>
                    <a:pt x="1016" y="146"/>
                  </a:lnTo>
                  <a:lnTo>
                    <a:pt x="1019" y="153"/>
                  </a:lnTo>
                  <a:lnTo>
                    <a:pt x="1009" y="153"/>
                  </a:lnTo>
                  <a:lnTo>
                    <a:pt x="1013" y="160"/>
                  </a:lnTo>
                  <a:lnTo>
                    <a:pt x="1006" y="160"/>
                  </a:lnTo>
                  <a:lnTo>
                    <a:pt x="1006" y="170"/>
                  </a:lnTo>
                  <a:lnTo>
                    <a:pt x="1002" y="170"/>
                  </a:lnTo>
                  <a:lnTo>
                    <a:pt x="1002" y="177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9" y="191"/>
                  </a:lnTo>
                  <a:lnTo>
                    <a:pt x="999" y="191"/>
                  </a:lnTo>
                  <a:lnTo>
                    <a:pt x="999" y="198"/>
                  </a:lnTo>
                  <a:lnTo>
                    <a:pt x="999" y="198"/>
                  </a:lnTo>
                  <a:lnTo>
                    <a:pt x="999" y="208"/>
                  </a:lnTo>
                  <a:lnTo>
                    <a:pt x="999" y="208"/>
                  </a:lnTo>
                  <a:lnTo>
                    <a:pt x="999" y="215"/>
                  </a:lnTo>
                  <a:lnTo>
                    <a:pt x="999" y="215"/>
                  </a:lnTo>
                  <a:lnTo>
                    <a:pt x="999" y="219"/>
                  </a:lnTo>
                  <a:lnTo>
                    <a:pt x="999" y="219"/>
                  </a:lnTo>
                  <a:lnTo>
                    <a:pt x="999" y="219"/>
                  </a:lnTo>
                  <a:lnTo>
                    <a:pt x="999" y="226"/>
                  </a:lnTo>
                  <a:lnTo>
                    <a:pt x="999" y="226"/>
                  </a:lnTo>
                  <a:lnTo>
                    <a:pt x="999" y="236"/>
                  </a:lnTo>
                  <a:lnTo>
                    <a:pt x="999" y="236"/>
                  </a:lnTo>
                  <a:lnTo>
                    <a:pt x="999" y="236"/>
                  </a:lnTo>
                  <a:lnTo>
                    <a:pt x="999" y="239"/>
                  </a:lnTo>
                  <a:lnTo>
                    <a:pt x="999" y="239"/>
                  </a:lnTo>
                  <a:lnTo>
                    <a:pt x="999" y="239"/>
                  </a:lnTo>
                  <a:lnTo>
                    <a:pt x="995" y="243"/>
                  </a:lnTo>
                  <a:lnTo>
                    <a:pt x="999" y="250"/>
                  </a:lnTo>
                  <a:lnTo>
                    <a:pt x="999" y="260"/>
                  </a:lnTo>
                  <a:lnTo>
                    <a:pt x="999" y="260"/>
                  </a:lnTo>
                  <a:lnTo>
                    <a:pt x="999" y="264"/>
                  </a:lnTo>
                  <a:lnTo>
                    <a:pt x="995" y="264"/>
                  </a:lnTo>
                  <a:lnTo>
                    <a:pt x="995" y="274"/>
                  </a:lnTo>
                  <a:lnTo>
                    <a:pt x="995" y="288"/>
                  </a:lnTo>
                  <a:lnTo>
                    <a:pt x="995" y="288"/>
                  </a:lnTo>
                  <a:lnTo>
                    <a:pt x="995" y="288"/>
                  </a:lnTo>
                  <a:lnTo>
                    <a:pt x="995" y="288"/>
                  </a:lnTo>
                  <a:lnTo>
                    <a:pt x="995" y="298"/>
                  </a:lnTo>
                  <a:lnTo>
                    <a:pt x="995" y="316"/>
                  </a:lnTo>
                  <a:lnTo>
                    <a:pt x="995" y="316"/>
                  </a:lnTo>
                  <a:lnTo>
                    <a:pt x="995" y="316"/>
                  </a:lnTo>
                  <a:lnTo>
                    <a:pt x="992" y="319"/>
                  </a:lnTo>
                  <a:lnTo>
                    <a:pt x="995" y="326"/>
                  </a:lnTo>
                  <a:lnTo>
                    <a:pt x="995" y="361"/>
                  </a:lnTo>
                  <a:lnTo>
                    <a:pt x="992" y="361"/>
                  </a:lnTo>
                  <a:lnTo>
                    <a:pt x="992" y="371"/>
                  </a:lnTo>
                  <a:lnTo>
                    <a:pt x="992" y="413"/>
                  </a:lnTo>
                  <a:lnTo>
                    <a:pt x="992" y="413"/>
                  </a:lnTo>
                  <a:lnTo>
                    <a:pt x="992" y="423"/>
                  </a:lnTo>
                  <a:lnTo>
                    <a:pt x="992" y="478"/>
                  </a:lnTo>
                  <a:lnTo>
                    <a:pt x="989" y="478"/>
                  </a:lnTo>
                  <a:lnTo>
                    <a:pt x="992" y="492"/>
                  </a:lnTo>
                  <a:lnTo>
                    <a:pt x="992" y="555"/>
                  </a:lnTo>
                  <a:lnTo>
                    <a:pt x="989" y="555"/>
                  </a:lnTo>
                  <a:lnTo>
                    <a:pt x="989" y="568"/>
                  </a:lnTo>
                  <a:lnTo>
                    <a:pt x="989" y="617"/>
                  </a:lnTo>
                  <a:lnTo>
                    <a:pt x="985" y="617"/>
                  </a:lnTo>
                  <a:lnTo>
                    <a:pt x="985" y="610"/>
                  </a:lnTo>
                  <a:lnTo>
                    <a:pt x="985" y="357"/>
                  </a:lnTo>
                  <a:lnTo>
                    <a:pt x="978" y="357"/>
                  </a:lnTo>
                  <a:lnTo>
                    <a:pt x="975" y="354"/>
                  </a:lnTo>
                  <a:lnTo>
                    <a:pt x="968" y="354"/>
                  </a:lnTo>
                  <a:lnTo>
                    <a:pt x="961" y="354"/>
                  </a:lnTo>
                  <a:lnTo>
                    <a:pt x="954" y="354"/>
                  </a:lnTo>
                  <a:lnTo>
                    <a:pt x="944" y="354"/>
                  </a:lnTo>
                  <a:lnTo>
                    <a:pt x="937" y="354"/>
                  </a:lnTo>
                  <a:lnTo>
                    <a:pt x="930" y="354"/>
                  </a:lnTo>
                  <a:lnTo>
                    <a:pt x="924" y="354"/>
                  </a:lnTo>
                  <a:lnTo>
                    <a:pt x="917" y="354"/>
                  </a:lnTo>
                  <a:lnTo>
                    <a:pt x="917" y="347"/>
                  </a:lnTo>
                  <a:lnTo>
                    <a:pt x="913" y="347"/>
                  </a:lnTo>
                  <a:lnTo>
                    <a:pt x="910" y="354"/>
                  </a:lnTo>
                  <a:lnTo>
                    <a:pt x="913" y="354"/>
                  </a:lnTo>
                  <a:lnTo>
                    <a:pt x="910" y="357"/>
                  </a:lnTo>
                  <a:lnTo>
                    <a:pt x="906" y="357"/>
                  </a:lnTo>
                  <a:lnTo>
                    <a:pt x="906" y="343"/>
                  </a:lnTo>
                  <a:lnTo>
                    <a:pt x="906" y="343"/>
                  </a:lnTo>
                  <a:lnTo>
                    <a:pt x="910" y="343"/>
                  </a:lnTo>
                  <a:lnTo>
                    <a:pt x="917" y="343"/>
                  </a:lnTo>
                  <a:lnTo>
                    <a:pt x="924" y="347"/>
                  </a:lnTo>
                  <a:lnTo>
                    <a:pt x="930" y="347"/>
                  </a:lnTo>
                  <a:lnTo>
                    <a:pt x="937" y="347"/>
                  </a:lnTo>
                  <a:lnTo>
                    <a:pt x="944" y="347"/>
                  </a:lnTo>
                  <a:lnTo>
                    <a:pt x="954" y="347"/>
                  </a:lnTo>
                  <a:lnTo>
                    <a:pt x="961" y="347"/>
                  </a:lnTo>
                  <a:lnTo>
                    <a:pt x="968" y="347"/>
                  </a:lnTo>
                  <a:lnTo>
                    <a:pt x="975" y="347"/>
                  </a:lnTo>
                  <a:lnTo>
                    <a:pt x="975" y="354"/>
                  </a:lnTo>
                  <a:lnTo>
                    <a:pt x="978" y="354"/>
                  </a:lnTo>
                  <a:lnTo>
                    <a:pt x="978" y="343"/>
                  </a:lnTo>
                  <a:lnTo>
                    <a:pt x="978" y="343"/>
                  </a:lnTo>
                  <a:lnTo>
                    <a:pt x="982" y="343"/>
                  </a:lnTo>
                  <a:lnTo>
                    <a:pt x="989" y="343"/>
                  </a:lnTo>
                  <a:lnTo>
                    <a:pt x="989" y="340"/>
                  </a:lnTo>
                  <a:lnTo>
                    <a:pt x="982" y="340"/>
                  </a:lnTo>
                  <a:lnTo>
                    <a:pt x="975" y="340"/>
                  </a:lnTo>
                  <a:lnTo>
                    <a:pt x="968" y="336"/>
                  </a:lnTo>
                  <a:lnTo>
                    <a:pt x="961" y="336"/>
                  </a:lnTo>
                  <a:lnTo>
                    <a:pt x="954" y="336"/>
                  </a:lnTo>
                  <a:lnTo>
                    <a:pt x="944" y="336"/>
                  </a:lnTo>
                  <a:lnTo>
                    <a:pt x="937" y="336"/>
                  </a:lnTo>
                  <a:lnTo>
                    <a:pt x="930" y="336"/>
                  </a:lnTo>
                  <a:lnTo>
                    <a:pt x="924" y="336"/>
                  </a:lnTo>
                  <a:lnTo>
                    <a:pt x="913" y="336"/>
                  </a:lnTo>
                  <a:lnTo>
                    <a:pt x="910" y="340"/>
                  </a:lnTo>
                  <a:lnTo>
                    <a:pt x="906" y="340"/>
                  </a:lnTo>
                  <a:lnTo>
                    <a:pt x="903" y="340"/>
                  </a:lnTo>
                  <a:lnTo>
                    <a:pt x="903" y="336"/>
                  </a:lnTo>
                  <a:lnTo>
                    <a:pt x="903" y="302"/>
                  </a:lnTo>
                  <a:lnTo>
                    <a:pt x="903" y="302"/>
                  </a:lnTo>
                  <a:lnTo>
                    <a:pt x="903" y="302"/>
                  </a:lnTo>
                  <a:lnTo>
                    <a:pt x="903" y="302"/>
                  </a:lnTo>
                  <a:lnTo>
                    <a:pt x="903" y="364"/>
                  </a:lnTo>
                  <a:lnTo>
                    <a:pt x="906" y="371"/>
                  </a:lnTo>
                  <a:lnTo>
                    <a:pt x="906" y="610"/>
                  </a:lnTo>
                  <a:lnTo>
                    <a:pt x="906" y="610"/>
                  </a:lnTo>
                  <a:lnTo>
                    <a:pt x="906" y="617"/>
                  </a:lnTo>
                  <a:lnTo>
                    <a:pt x="903" y="617"/>
                  </a:lnTo>
                  <a:lnTo>
                    <a:pt x="903" y="610"/>
                  </a:lnTo>
                  <a:lnTo>
                    <a:pt x="903" y="610"/>
                  </a:lnTo>
                  <a:lnTo>
                    <a:pt x="900" y="610"/>
                  </a:lnTo>
                  <a:lnTo>
                    <a:pt x="896" y="610"/>
                  </a:lnTo>
                  <a:lnTo>
                    <a:pt x="896" y="610"/>
                  </a:lnTo>
                  <a:lnTo>
                    <a:pt x="893" y="336"/>
                  </a:lnTo>
                  <a:lnTo>
                    <a:pt x="889" y="336"/>
                  </a:lnTo>
                  <a:lnTo>
                    <a:pt x="889" y="322"/>
                  </a:lnTo>
                  <a:lnTo>
                    <a:pt x="889" y="322"/>
                  </a:lnTo>
                  <a:lnTo>
                    <a:pt x="893" y="322"/>
                  </a:lnTo>
                  <a:lnTo>
                    <a:pt x="893" y="319"/>
                  </a:lnTo>
                  <a:lnTo>
                    <a:pt x="893" y="316"/>
                  </a:lnTo>
                  <a:lnTo>
                    <a:pt x="889" y="316"/>
                  </a:lnTo>
                  <a:lnTo>
                    <a:pt x="889" y="284"/>
                  </a:lnTo>
                  <a:lnTo>
                    <a:pt x="872" y="277"/>
                  </a:lnTo>
                  <a:lnTo>
                    <a:pt x="872" y="277"/>
                  </a:lnTo>
                  <a:lnTo>
                    <a:pt x="865" y="281"/>
                  </a:lnTo>
                  <a:lnTo>
                    <a:pt x="862" y="281"/>
                  </a:lnTo>
                  <a:lnTo>
                    <a:pt x="855" y="281"/>
                  </a:lnTo>
                  <a:lnTo>
                    <a:pt x="852" y="284"/>
                  </a:lnTo>
                  <a:lnTo>
                    <a:pt x="852" y="284"/>
                  </a:lnTo>
                  <a:lnTo>
                    <a:pt x="848" y="288"/>
                  </a:lnTo>
                  <a:lnTo>
                    <a:pt x="848" y="291"/>
                  </a:lnTo>
                  <a:lnTo>
                    <a:pt x="845" y="298"/>
                  </a:lnTo>
                  <a:lnTo>
                    <a:pt x="845" y="298"/>
                  </a:lnTo>
                  <a:lnTo>
                    <a:pt x="845" y="302"/>
                  </a:lnTo>
                  <a:lnTo>
                    <a:pt x="845" y="309"/>
                  </a:lnTo>
                  <a:lnTo>
                    <a:pt x="845" y="312"/>
                  </a:lnTo>
                  <a:lnTo>
                    <a:pt x="841" y="316"/>
                  </a:lnTo>
                  <a:lnTo>
                    <a:pt x="841" y="319"/>
                  </a:lnTo>
                  <a:lnTo>
                    <a:pt x="838" y="319"/>
                  </a:lnTo>
                  <a:lnTo>
                    <a:pt x="835" y="319"/>
                  </a:lnTo>
                  <a:lnTo>
                    <a:pt x="831" y="322"/>
                  </a:lnTo>
                  <a:lnTo>
                    <a:pt x="828" y="322"/>
                  </a:lnTo>
                  <a:lnTo>
                    <a:pt x="824" y="326"/>
                  </a:lnTo>
                  <a:lnTo>
                    <a:pt x="821" y="326"/>
                  </a:lnTo>
                  <a:lnTo>
                    <a:pt x="821" y="329"/>
                  </a:lnTo>
                  <a:lnTo>
                    <a:pt x="821" y="492"/>
                  </a:lnTo>
                  <a:lnTo>
                    <a:pt x="800" y="478"/>
                  </a:lnTo>
                  <a:lnTo>
                    <a:pt x="790" y="478"/>
                  </a:lnTo>
                  <a:lnTo>
                    <a:pt x="780" y="478"/>
                  </a:lnTo>
                  <a:lnTo>
                    <a:pt x="759" y="492"/>
                  </a:lnTo>
                  <a:lnTo>
                    <a:pt x="759" y="499"/>
                  </a:lnTo>
                  <a:lnTo>
                    <a:pt x="756" y="499"/>
                  </a:lnTo>
                  <a:lnTo>
                    <a:pt x="756" y="392"/>
                  </a:lnTo>
                  <a:lnTo>
                    <a:pt x="756" y="392"/>
                  </a:lnTo>
                  <a:lnTo>
                    <a:pt x="756" y="378"/>
                  </a:lnTo>
                  <a:lnTo>
                    <a:pt x="766" y="374"/>
                  </a:lnTo>
                  <a:lnTo>
                    <a:pt x="766" y="371"/>
                  </a:lnTo>
                  <a:lnTo>
                    <a:pt x="756" y="368"/>
                  </a:lnTo>
                  <a:lnTo>
                    <a:pt x="749" y="371"/>
                  </a:lnTo>
                  <a:lnTo>
                    <a:pt x="742" y="371"/>
                  </a:lnTo>
                  <a:lnTo>
                    <a:pt x="735" y="371"/>
                  </a:lnTo>
                  <a:lnTo>
                    <a:pt x="732" y="374"/>
                  </a:lnTo>
                  <a:lnTo>
                    <a:pt x="725" y="374"/>
                  </a:lnTo>
                  <a:lnTo>
                    <a:pt x="718" y="378"/>
                  </a:lnTo>
                  <a:lnTo>
                    <a:pt x="711" y="378"/>
                  </a:lnTo>
                  <a:lnTo>
                    <a:pt x="708" y="378"/>
                  </a:lnTo>
                  <a:lnTo>
                    <a:pt x="701" y="381"/>
                  </a:lnTo>
                  <a:lnTo>
                    <a:pt x="694" y="381"/>
                  </a:lnTo>
                  <a:lnTo>
                    <a:pt x="691" y="381"/>
                  </a:lnTo>
                  <a:lnTo>
                    <a:pt x="684" y="381"/>
                  </a:lnTo>
                  <a:lnTo>
                    <a:pt x="674" y="388"/>
                  </a:lnTo>
                  <a:lnTo>
                    <a:pt x="674" y="392"/>
                  </a:lnTo>
                  <a:lnTo>
                    <a:pt x="677" y="392"/>
                  </a:lnTo>
                  <a:lnTo>
                    <a:pt x="677" y="395"/>
                  </a:lnTo>
                  <a:lnTo>
                    <a:pt x="674" y="399"/>
                  </a:lnTo>
                  <a:lnTo>
                    <a:pt x="674" y="503"/>
                  </a:lnTo>
                  <a:lnTo>
                    <a:pt x="667" y="492"/>
                  </a:lnTo>
                  <a:lnTo>
                    <a:pt x="667" y="437"/>
                  </a:lnTo>
                  <a:lnTo>
                    <a:pt x="663" y="437"/>
                  </a:lnTo>
                  <a:lnTo>
                    <a:pt x="663" y="437"/>
                  </a:lnTo>
                  <a:lnTo>
                    <a:pt x="660" y="437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60" y="406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361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06"/>
                  </a:lnTo>
                  <a:lnTo>
                    <a:pt x="657" y="437"/>
                  </a:lnTo>
                  <a:lnTo>
                    <a:pt x="653" y="437"/>
                  </a:lnTo>
                  <a:lnTo>
                    <a:pt x="650" y="437"/>
                  </a:lnTo>
                  <a:lnTo>
                    <a:pt x="640" y="433"/>
                  </a:lnTo>
                  <a:lnTo>
                    <a:pt x="636" y="433"/>
                  </a:lnTo>
                  <a:lnTo>
                    <a:pt x="633" y="433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6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2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361"/>
                  </a:lnTo>
                  <a:lnTo>
                    <a:pt x="633" y="402"/>
                  </a:lnTo>
                  <a:lnTo>
                    <a:pt x="633" y="402"/>
                  </a:lnTo>
                  <a:lnTo>
                    <a:pt x="633" y="402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06"/>
                  </a:lnTo>
                  <a:lnTo>
                    <a:pt x="633" y="433"/>
                  </a:lnTo>
                  <a:lnTo>
                    <a:pt x="626" y="433"/>
                  </a:lnTo>
                  <a:lnTo>
                    <a:pt x="626" y="437"/>
                  </a:lnTo>
                  <a:lnTo>
                    <a:pt x="622" y="437"/>
                  </a:lnTo>
                  <a:lnTo>
                    <a:pt x="622" y="492"/>
                  </a:lnTo>
                  <a:lnTo>
                    <a:pt x="616" y="499"/>
                  </a:lnTo>
                  <a:lnTo>
                    <a:pt x="616" y="416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6" y="413"/>
                  </a:lnTo>
                  <a:lnTo>
                    <a:pt x="612" y="406"/>
                  </a:lnTo>
                  <a:lnTo>
                    <a:pt x="612" y="406"/>
                  </a:lnTo>
                  <a:lnTo>
                    <a:pt x="612" y="406"/>
                  </a:lnTo>
                  <a:lnTo>
                    <a:pt x="612" y="406"/>
                  </a:lnTo>
                  <a:lnTo>
                    <a:pt x="612" y="402"/>
                  </a:lnTo>
                  <a:lnTo>
                    <a:pt x="612" y="402"/>
                  </a:lnTo>
                  <a:lnTo>
                    <a:pt x="612" y="402"/>
                  </a:lnTo>
                  <a:lnTo>
                    <a:pt x="612" y="402"/>
                  </a:lnTo>
                  <a:lnTo>
                    <a:pt x="609" y="402"/>
                  </a:lnTo>
                  <a:lnTo>
                    <a:pt x="609" y="402"/>
                  </a:lnTo>
                  <a:lnTo>
                    <a:pt x="609" y="402"/>
                  </a:lnTo>
                  <a:lnTo>
                    <a:pt x="609" y="392"/>
                  </a:lnTo>
                  <a:lnTo>
                    <a:pt x="585" y="399"/>
                  </a:lnTo>
                  <a:lnTo>
                    <a:pt x="561" y="413"/>
                  </a:lnTo>
                  <a:lnTo>
                    <a:pt x="561" y="406"/>
                  </a:lnTo>
                  <a:lnTo>
                    <a:pt x="547" y="402"/>
                  </a:lnTo>
                  <a:lnTo>
                    <a:pt x="547" y="402"/>
                  </a:lnTo>
                  <a:lnTo>
                    <a:pt x="547" y="402"/>
                  </a:lnTo>
                  <a:lnTo>
                    <a:pt x="547" y="402"/>
                  </a:lnTo>
                  <a:lnTo>
                    <a:pt x="547" y="402"/>
                  </a:lnTo>
                  <a:lnTo>
                    <a:pt x="544" y="402"/>
                  </a:lnTo>
                  <a:lnTo>
                    <a:pt x="533" y="409"/>
                  </a:lnTo>
                  <a:lnTo>
                    <a:pt x="533" y="409"/>
                  </a:lnTo>
                  <a:lnTo>
                    <a:pt x="533" y="409"/>
                  </a:lnTo>
                  <a:lnTo>
                    <a:pt x="533" y="409"/>
                  </a:lnTo>
                  <a:lnTo>
                    <a:pt x="533" y="409"/>
                  </a:lnTo>
                  <a:lnTo>
                    <a:pt x="530" y="409"/>
                  </a:lnTo>
                  <a:lnTo>
                    <a:pt x="530" y="409"/>
                  </a:lnTo>
                  <a:lnTo>
                    <a:pt x="530" y="409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16"/>
                  </a:lnTo>
                  <a:lnTo>
                    <a:pt x="523" y="485"/>
                  </a:lnTo>
                  <a:lnTo>
                    <a:pt x="503" y="464"/>
                  </a:lnTo>
                  <a:lnTo>
                    <a:pt x="486" y="447"/>
                  </a:lnTo>
                  <a:lnTo>
                    <a:pt x="486" y="447"/>
                  </a:lnTo>
                  <a:lnTo>
                    <a:pt x="486" y="416"/>
                  </a:lnTo>
                  <a:lnTo>
                    <a:pt x="486" y="416"/>
                  </a:lnTo>
                  <a:lnTo>
                    <a:pt x="486" y="416"/>
                  </a:lnTo>
                  <a:lnTo>
                    <a:pt x="486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02"/>
                  </a:lnTo>
                  <a:lnTo>
                    <a:pt x="482" y="416"/>
                  </a:lnTo>
                  <a:lnTo>
                    <a:pt x="479" y="416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02"/>
                  </a:lnTo>
                  <a:lnTo>
                    <a:pt x="479" y="416"/>
                  </a:lnTo>
                  <a:lnTo>
                    <a:pt x="479" y="416"/>
                  </a:lnTo>
                  <a:lnTo>
                    <a:pt x="479" y="416"/>
                  </a:lnTo>
                  <a:lnTo>
                    <a:pt x="479" y="447"/>
                  </a:lnTo>
                  <a:lnTo>
                    <a:pt x="475" y="447"/>
                  </a:lnTo>
                  <a:lnTo>
                    <a:pt x="475" y="496"/>
                  </a:lnTo>
                  <a:lnTo>
                    <a:pt x="458" y="509"/>
                  </a:lnTo>
                  <a:lnTo>
                    <a:pt x="458" y="361"/>
                  </a:lnTo>
                  <a:lnTo>
                    <a:pt x="451" y="357"/>
                  </a:lnTo>
                  <a:lnTo>
                    <a:pt x="451" y="316"/>
                  </a:lnTo>
                  <a:lnTo>
                    <a:pt x="448" y="316"/>
                  </a:lnTo>
                  <a:lnTo>
                    <a:pt x="448" y="291"/>
                  </a:lnTo>
                  <a:lnTo>
                    <a:pt x="441" y="291"/>
                  </a:lnTo>
                  <a:lnTo>
                    <a:pt x="441" y="274"/>
                  </a:lnTo>
                  <a:lnTo>
                    <a:pt x="434" y="274"/>
                  </a:lnTo>
                  <a:lnTo>
                    <a:pt x="434" y="264"/>
                  </a:lnTo>
                  <a:lnTo>
                    <a:pt x="434" y="264"/>
                  </a:lnTo>
                  <a:lnTo>
                    <a:pt x="434" y="264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32"/>
                  </a:lnTo>
                  <a:lnTo>
                    <a:pt x="431" y="264"/>
                  </a:lnTo>
                  <a:lnTo>
                    <a:pt x="427" y="264"/>
                  </a:lnTo>
                  <a:lnTo>
                    <a:pt x="427" y="274"/>
                  </a:lnTo>
                  <a:lnTo>
                    <a:pt x="424" y="274"/>
                  </a:lnTo>
                  <a:lnTo>
                    <a:pt x="424" y="288"/>
                  </a:lnTo>
                  <a:lnTo>
                    <a:pt x="390" y="288"/>
                  </a:lnTo>
                  <a:lnTo>
                    <a:pt x="362" y="291"/>
                  </a:lnTo>
                  <a:lnTo>
                    <a:pt x="362" y="312"/>
                  </a:lnTo>
                  <a:lnTo>
                    <a:pt x="349" y="312"/>
                  </a:lnTo>
                  <a:lnTo>
                    <a:pt x="349" y="354"/>
                  </a:lnTo>
                  <a:lnTo>
                    <a:pt x="335" y="357"/>
                  </a:lnTo>
                  <a:lnTo>
                    <a:pt x="338" y="596"/>
                  </a:lnTo>
                  <a:lnTo>
                    <a:pt x="325" y="603"/>
                  </a:lnTo>
                  <a:lnTo>
                    <a:pt x="321" y="347"/>
                  </a:lnTo>
                  <a:lnTo>
                    <a:pt x="321" y="347"/>
                  </a:lnTo>
                  <a:lnTo>
                    <a:pt x="321" y="347"/>
                  </a:lnTo>
                  <a:lnTo>
                    <a:pt x="321" y="347"/>
                  </a:lnTo>
                  <a:lnTo>
                    <a:pt x="321" y="347"/>
                  </a:lnTo>
                  <a:lnTo>
                    <a:pt x="321" y="347"/>
                  </a:lnTo>
                  <a:lnTo>
                    <a:pt x="318" y="347"/>
                  </a:lnTo>
                  <a:lnTo>
                    <a:pt x="318" y="347"/>
                  </a:lnTo>
                  <a:lnTo>
                    <a:pt x="318" y="347"/>
                  </a:lnTo>
                  <a:lnTo>
                    <a:pt x="314" y="347"/>
                  </a:lnTo>
                  <a:lnTo>
                    <a:pt x="314" y="347"/>
                  </a:lnTo>
                  <a:lnTo>
                    <a:pt x="311" y="347"/>
                  </a:lnTo>
                  <a:lnTo>
                    <a:pt x="311" y="347"/>
                  </a:lnTo>
                  <a:lnTo>
                    <a:pt x="260" y="347"/>
                  </a:lnTo>
                  <a:lnTo>
                    <a:pt x="256" y="347"/>
                  </a:lnTo>
                  <a:lnTo>
                    <a:pt x="253" y="347"/>
                  </a:lnTo>
                  <a:lnTo>
                    <a:pt x="253" y="347"/>
                  </a:lnTo>
                  <a:lnTo>
                    <a:pt x="249" y="347"/>
                  </a:lnTo>
                  <a:lnTo>
                    <a:pt x="249" y="347"/>
                  </a:lnTo>
                  <a:lnTo>
                    <a:pt x="246" y="347"/>
                  </a:lnTo>
                  <a:lnTo>
                    <a:pt x="246" y="347"/>
                  </a:lnTo>
                  <a:lnTo>
                    <a:pt x="246" y="347"/>
                  </a:lnTo>
                  <a:lnTo>
                    <a:pt x="246" y="347"/>
                  </a:lnTo>
                  <a:lnTo>
                    <a:pt x="246" y="347"/>
                  </a:lnTo>
                  <a:lnTo>
                    <a:pt x="253" y="631"/>
                  </a:lnTo>
                  <a:lnTo>
                    <a:pt x="246" y="634"/>
                  </a:lnTo>
                  <a:lnTo>
                    <a:pt x="246" y="468"/>
                  </a:lnTo>
                  <a:lnTo>
                    <a:pt x="239" y="468"/>
                  </a:lnTo>
                  <a:lnTo>
                    <a:pt x="239" y="468"/>
                  </a:lnTo>
                  <a:lnTo>
                    <a:pt x="239" y="464"/>
                  </a:lnTo>
                  <a:lnTo>
                    <a:pt x="239" y="464"/>
                  </a:lnTo>
                  <a:lnTo>
                    <a:pt x="236" y="464"/>
                  </a:lnTo>
                  <a:lnTo>
                    <a:pt x="232" y="461"/>
                  </a:lnTo>
                  <a:lnTo>
                    <a:pt x="225" y="461"/>
                  </a:lnTo>
                  <a:lnTo>
                    <a:pt x="222" y="461"/>
                  </a:lnTo>
                  <a:lnTo>
                    <a:pt x="215" y="461"/>
                  </a:lnTo>
                  <a:lnTo>
                    <a:pt x="212" y="461"/>
                  </a:lnTo>
                  <a:lnTo>
                    <a:pt x="205" y="461"/>
                  </a:lnTo>
                  <a:lnTo>
                    <a:pt x="205" y="464"/>
                  </a:lnTo>
                  <a:lnTo>
                    <a:pt x="201" y="464"/>
                  </a:lnTo>
                  <a:lnTo>
                    <a:pt x="205" y="388"/>
                  </a:lnTo>
                  <a:lnTo>
                    <a:pt x="191" y="388"/>
                  </a:lnTo>
                  <a:lnTo>
                    <a:pt x="130" y="374"/>
                  </a:lnTo>
                  <a:lnTo>
                    <a:pt x="123" y="371"/>
                  </a:lnTo>
                  <a:lnTo>
                    <a:pt x="123" y="471"/>
                  </a:lnTo>
                  <a:lnTo>
                    <a:pt x="116" y="471"/>
                  </a:lnTo>
                  <a:lnTo>
                    <a:pt x="116" y="458"/>
                  </a:lnTo>
                  <a:lnTo>
                    <a:pt x="112" y="458"/>
                  </a:lnTo>
                  <a:lnTo>
                    <a:pt x="112" y="458"/>
                  </a:lnTo>
                  <a:lnTo>
                    <a:pt x="109" y="458"/>
                  </a:lnTo>
                  <a:lnTo>
                    <a:pt x="109" y="423"/>
                  </a:lnTo>
                  <a:lnTo>
                    <a:pt x="109" y="423"/>
                  </a:lnTo>
                  <a:lnTo>
                    <a:pt x="109" y="413"/>
                  </a:lnTo>
                  <a:lnTo>
                    <a:pt x="106" y="413"/>
                  </a:lnTo>
                  <a:lnTo>
                    <a:pt x="106" y="413"/>
                  </a:lnTo>
                  <a:lnTo>
                    <a:pt x="106" y="413"/>
                  </a:lnTo>
                  <a:lnTo>
                    <a:pt x="106" y="381"/>
                  </a:lnTo>
                  <a:lnTo>
                    <a:pt x="102" y="381"/>
                  </a:lnTo>
                  <a:lnTo>
                    <a:pt x="102" y="381"/>
                  </a:lnTo>
                  <a:lnTo>
                    <a:pt x="102" y="413"/>
                  </a:lnTo>
                  <a:lnTo>
                    <a:pt x="102" y="413"/>
                  </a:lnTo>
                  <a:lnTo>
                    <a:pt x="102" y="413"/>
                  </a:lnTo>
                  <a:lnTo>
                    <a:pt x="99" y="413"/>
                  </a:lnTo>
                  <a:lnTo>
                    <a:pt x="99" y="413"/>
                  </a:lnTo>
                  <a:lnTo>
                    <a:pt x="99" y="416"/>
                  </a:lnTo>
                  <a:lnTo>
                    <a:pt x="99" y="416"/>
                  </a:lnTo>
                  <a:lnTo>
                    <a:pt x="99" y="423"/>
                  </a:lnTo>
                  <a:lnTo>
                    <a:pt x="95" y="423"/>
                  </a:lnTo>
                  <a:lnTo>
                    <a:pt x="92" y="423"/>
                  </a:lnTo>
                  <a:lnTo>
                    <a:pt x="89" y="423"/>
                  </a:lnTo>
                  <a:lnTo>
                    <a:pt x="85" y="423"/>
                  </a:lnTo>
                  <a:lnTo>
                    <a:pt x="82" y="423"/>
                  </a:lnTo>
                  <a:lnTo>
                    <a:pt x="82" y="423"/>
                  </a:lnTo>
                  <a:lnTo>
                    <a:pt x="78" y="423"/>
                  </a:lnTo>
                  <a:lnTo>
                    <a:pt x="75" y="423"/>
                  </a:lnTo>
                  <a:lnTo>
                    <a:pt x="71" y="423"/>
                  </a:lnTo>
                  <a:lnTo>
                    <a:pt x="68" y="423"/>
                  </a:lnTo>
                  <a:lnTo>
                    <a:pt x="65" y="423"/>
                  </a:lnTo>
                  <a:lnTo>
                    <a:pt x="61" y="423"/>
                  </a:lnTo>
                  <a:lnTo>
                    <a:pt x="61" y="416"/>
                  </a:lnTo>
                  <a:lnTo>
                    <a:pt x="61" y="416"/>
                  </a:lnTo>
                  <a:lnTo>
                    <a:pt x="61" y="413"/>
                  </a:lnTo>
                  <a:lnTo>
                    <a:pt x="61" y="413"/>
                  </a:lnTo>
                  <a:lnTo>
                    <a:pt x="61" y="413"/>
                  </a:lnTo>
                  <a:lnTo>
                    <a:pt x="61" y="413"/>
                  </a:lnTo>
                  <a:lnTo>
                    <a:pt x="58" y="413"/>
                  </a:lnTo>
                  <a:lnTo>
                    <a:pt x="58" y="381"/>
                  </a:lnTo>
                  <a:lnTo>
                    <a:pt x="58" y="381"/>
                  </a:lnTo>
                  <a:lnTo>
                    <a:pt x="58" y="381"/>
                  </a:lnTo>
                  <a:lnTo>
                    <a:pt x="58" y="413"/>
                  </a:lnTo>
                  <a:lnTo>
                    <a:pt x="54" y="413"/>
                  </a:lnTo>
                  <a:lnTo>
                    <a:pt x="54" y="413"/>
                  </a:lnTo>
                  <a:lnTo>
                    <a:pt x="51" y="413"/>
                  </a:lnTo>
                  <a:lnTo>
                    <a:pt x="51" y="423"/>
                  </a:lnTo>
                  <a:lnTo>
                    <a:pt x="51" y="423"/>
                  </a:lnTo>
                  <a:lnTo>
                    <a:pt x="51" y="458"/>
                  </a:lnTo>
                  <a:lnTo>
                    <a:pt x="47" y="458"/>
                  </a:lnTo>
                  <a:lnTo>
                    <a:pt x="47" y="458"/>
                  </a:lnTo>
                  <a:lnTo>
                    <a:pt x="47" y="458"/>
                  </a:lnTo>
                  <a:lnTo>
                    <a:pt x="47" y="586"/>
                  </a:lnTo>
                  <a:lnTo>
                    <a:pt x="41" y="586"/>
                  </a:lnTo>
                  <a:lnTo>
                    <a:pt x="41" y="586"/>
                  </a:lnTo>
                  <a:lnTo>
                    <a:pt x="37" y="586"/>
                  </a:lnTo>
                  <a:lnTo>
                    <a:pt x="37" y="586"/>
                  </a:lnTo>
                  <a:lnTo>
                    <a:pt x="37" y="589"/>
                  </a:lnTo>
                  <a:lnTo>
                    <a:pt x="37" y="589"/>
                  </a:lnTo>
                  <a:lnTo>
                    <a:pt x="37" y="606"/>
                  </a:lnTo>
                  <a:lnTo>
                    <a:pt x="17" y="606"/>
                  </a:lnTo>
                  <a:lnTo>
                    <a:pt x="17" y="593"/>
                  </a:lnTo>
                  <a:lnTo>
                    <a:pt x="17" y="593"/>
                  </a:lnTo>
                  <a:lnTo>
                    <a:pt x="17" y="593"/>
                  </a:lnTo>
                  <a:lnTo>
                    <a:pt x="13" y="593"/>
                  </a:lnTo>
                  <a:lnTo>
                    <a:pt x="0" y="593"/>
                  </a:lnTo>
                  <a:lnTo>
                    <a:pt x="0" y="742"/>
                  </a:lnTo>
                  <a:lnTo>
                    <a:pt x="1485" y="742"/>
                  </a:lnTo>
                  <a:lnTo>
                    <a:pt x="1981" y="742"/>
                  </a:lnTo>
                  <a:lnTo>
                    <a:pt x="3826" y="742"/>
                  </a:lnTo>
                  <a:lnTo>
                    <a:pt x="3853" y="742"/>
                  </a:lnTo>
                  <a:lnTo>
                    <a:pt x="7683" y="742"/>
                  </a:lnTo>
                  <a:lnTo>
                    <a:pt x="7683" y="586"/>
                  </a:lnTo>
                  <a:lnTo>
                    <a:pt x="7642" y="548"/>
                  </a:lnTo>
                  <a:close/>
                  <a:moveTo>
                    <a:pt x="482" y="430"/>
                  </a:moveTo>
                  <a:lnTo>
                    <a:pt x="482" y="426"/>
                  </a:lnTo>
                  <a:lnTo>
                    <a:pt x="482" y="419"/>
                  </a:lnTo>
                  <a:lnTo>
                    <a:pt x="482" y="430"/>
                  </a:lnTo>
                  <a:close/>
                  <a:moveTo>
                    <a:pt x="479" y="416"/>
                  </a:moveTo>
                  <a:lnTo>
                    <a:pt x="482" y="416"/>
                  </a:lnTo>
                  <a:lnTo>
                    <a:pt x="482" y="416"/>
                  </a:lnTo>
                  <a:lnTo>
                    <a:pt x="482" y="423"/>
                  </a:lnTo>
                  <a:lnTo>
                    <a:pt x="479" y="416"/>
                  </a:lnTo>
                  <a:lnTo>
                    <a:pt x="479" y="416"/>
                  </a:lnTo>
                  <a:close/>
                  <a:moveTo>
                    <a:pt x="482" y="426"/>
                  </a:moveTo>
                  <a:lnTo>
                    <a:pt x="479" y="430"/>
                  </a:lnTo>
                  <a:lnTo>
                    <a:pt x="479" y="419"/>
                  </a:lnTo>
                  <a:lnTo>
                    <a:pt x="482" y="426"/>
                  </a:lnTo>
                  <a:close/>
                  <a:moveTo>
                    <a:pt x="479" y="433"/>
                  </a:moveTo>
                  <a:lnTo>
                    <a:pt x="482" y="426"/>
                  </a:lnTo>
                  <a:lnTo>
                    <a:pt x="482" y="433"/>
                  </a:lnTo>
                  <a:lnTo>
                    <a:pt x="482" y="433"/>
                  </a:lnTo>
                  <a:lnTo>
                    <a:pt x="479" y="433"/>
                  </a:lnTo>
                  <a:lnTo>
                    <a:pt x="479" y="433"/>
                  </a:lnTo>
                  <a:close/>
                  <a:moveTo>
                    <a:pt x="479" y="433"/>
                  </a:moveTo>
                  <a:lnTo>
                    <a:pt x="482" y="433"/>
                  </a:lnTo>
                  <a:lnTo>
                    <a:pt x="482" y="433"/>
                  </a:lnTo>
                  <a:lnTo>
                    <a:pt x="482" y="440"/>
                  </a:lnTo>
                  <a:lnTo>
                    <a:pt x="479" y="433"/>
                  </a:lnTo>
                  <a:lnTo>
                    <a:pt x="479" y="433"/>
                  </a:lnTo>
                  <a:close/>
                  <a:moveTo>
                    <a:pt x="479" y="447"/>
                  </a:moveTo>
                  <a:lnTo>
                    <a:pt x="479" y="437"/>
                  </a:lnTo>
                  <a:lnTo>
                    <a:pt x="482" y="440"/>
                  </a:lnTo>
                  <a:lnTo>
                    <a:pt x="479" y="447"/>
                  </a:lnTo>
                  <a:lnTo>
                    <a:pt x="479" y="447"/>
                  </a:lnTo>
                  <a:close/>
                  <a:moveTo>
                    <a:pt x="479" y="447"/>
                  </a:moveTo>
                  <a:lnTo>
                    <a:pt x="482" y="444"/>
                  </a:lnTo>
                  <a:lnTo>
                    <a:pt x="482" y="447"/>
                  </a:lnTo>
                  <a:lnTo>
                    <a:pt x="479" y="447"/>
                  </a:lnTo>
                  <a:close/>
                  <a:moveTo>
                    <a:pt x="482" y="447"/>
                  </a:moveTo>
                  <a:lnTo>
                    <a:pt x="482" y="440"/>
                  </a:lnTo>
                  <a:lnTo>
                    <a:pt x="482" y="433"/>
                  </a:lnTo>
                  <a:lnTo>
                    <a:pt x="482" y="447"/>
                  </a:lnTo>
                  <a:lnTo>
                    <a:pt x="482" y="447"/>
                  </a:lnTo>
                  <a:close/>
                  <a:moveTo>
                    <a:pt x="1187" y="77"/>
                  </a:moveTo>
                  <a:lnTo>
                    <a:pt x="1187" y="80"/>
                  </a:lnTo>
                  <a:lnTo>
                    <a:pt x="1184" y="94"/>
                  </a:lnTo>
                  <a:lnTo>
                    <a:pt x="1184" y="108"/>
                  </a:lnTo>
                  <a:lnTo>
                    <a:pt x="1184" y="111"/>
                  </a:lnTo>
                  <a:lnTo>
                    <a:pt x="1132" y="111"/>
                  </a:lnTo>
                  <a:lnTo>
                    <a:pt x="1132" y="108"/>
                  </a:lnTo>
                  <a:lnTo>
                    <a:pt x="1129" y="94"/>
                  </a:lnTo>
                  <a:lnTo>
                    <a:pt x="1129" y="80"/>
                  </a:lnTo>
                  <a:lnTo>
                    <a:pt x="1129" y="77"/>
                  </a:lnTo>
                  <a:lnTo>
                    <a:pt x="1126" y="70"/>
                  </a:lnTo>
                  <a:lnTo>
                    <a:pt x="1191" y="70"/>
                  </a:lnTo>
                  <a:lnTo>
                    <a:pt x="1187" y="77"/>
                  </a:lnTo>
                  <a:close/>
                  <a:moveTo>
                    <a:pt x="1502" y="558"/>
                  </a:moveTo>
                  <a:lnTo>
                    <a:pt x="1502" y="558"/>
                  </a:lnTo>
                  <a:lnTo>
                    <a:pt x="1502" y="558"/>
                  </a:lnTo>
                  <a:lnTo>
                    <a:pt x="1502" y="5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Freeform 10"/>
          <p:cNvSpPr>
            <a:spLocks/>
          </p:cNvSpPr>
          <p:nvPr/>
        </p:nvSpPr>
        <p:spPr bwMode="auto">
          <a:xfrm>
            <a:off x="-4763" y="4821238"/>
            <a:ext cx="47625" cy="44450"/>
          </a:xfrm>
          <a:custGeom>
            <a:avLst/>
            <a:gdLst>
              <a:gd name="T0" fmla="*/ 30 w 30"/>
              <a:gd name="T1" fmla="*/ 7 h 28"/>
              <a:gd name="T2" fmla="*/ 30 w 30"/>
              <a:gd name="T3" fmla="*/ 0 h 28"/>
              <a:gd name="T4" fmla="*/ 0 w 30"/>
              <a:gd name="T5" fmla="*/ 0 h 28"/>
              <a:gd name="T6" fmla="*/ 0 w 30"/>
              <a:gd name="T7" fmla="*/ 28 h 28"/>
              <a:gd name="T8" fmla="*/ 6 w 30"/>
              <a:gd name="T9" fmla="*/ 21 h 28"/>
              <a:gd name="T10" fmla="*/ 30 w 30"/>
              <a:gd name="T11" fmla="*/ 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28">
                <a:moveTo>
                  <a:pt x="30" y="7"/>
                </a:moveTo>
                <a:lnTo>
                  <a:pt x="30" y="0"/>
                </a:lnTo>
                <a:lnTo>
                  <a:pt x="0" y="0"/>
                </a:lnTo>
                <a:lnTo>
                  <a:pt x="0" y="28"/>
                </a:lnTo>
                <a:lnTo>
                  <a:pt x="6" y="21"/>
                </a:lnTo>
                <a:lnTo>
                  <a:pt x="3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116540" y="116539"/>
            <a:ext cx="403412" cy="403412"/>
          </a:xfrm>
          <a:prstGeom prst="rect">
            <a:avLst/>
          </a:prstGeom>
          <a:solidFill>
            <a:srgbClr val="19BD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9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4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5961B84-E38D-47B9-B142-769B85CC93E1}"/>
              </a:ext>
            </a:extLst>
          </p:cNvPr>
          <p:cNvGrpSpPr/>
          <p:nvPr/>
        </p:nvGrpSpPr>
        <p:grpSpPr>
          <a:xfrm>
            <a:off x="0" y="6410295"/>
            <a:ext cx="3048962" cy="447705"/>
            <a:chOff x="4104401" y="3205147"/>
            <a:chExt cx="2858462" cy="447705"/>
          </a:xfrm>
        </p:grpSpPr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859AB4E9-5DCB-4E78-B031-E00CC9B0EEC2}"/>
                </a:ext>
              </a:extLst>
            </p:cNvPr>
            <p:cNvSpPr/>
            <p:nvPr/>
          </p:nvSpPr>
          <p:spPr>
            <a:xfrm>
              <a:off x="4429388" y="3205147"/>
              <a:ext cx="2533475" cy="447705"/>
            </a:xfrm>
            <a:prstGeom prst="parallelogram">
              <a:avLst>
                <a:gd name="adj" fmla="val 206756"/>
              </a:avLst>
            </a:prstGeom>
            <a:solidFill>
              <a:srgbClr val="00AEB9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F53E628-F7F4-4E39-803D-0EA9D81BACC1}"/>
                </a:ext>
              </a:extLst>
            </p:cNvPr>
            <p:cNvSpPr/>
            <p:nvPr/>
          </p:nvSpPr>
          <p:spPr>
            <a:xfrm>
              <a:off x="4104401" y="3205147"/>
              <a:ext cx="1591723" cy="447705"/>
            </a:xfrm>
            <a:prstGeom prst="rect">
              <a:avLst/>
            </a:prstGeom>
            <a:solidFill>
              <a:srgbClr val="00AE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19C1082-3562-49EE-8E2D-744CCC7214AA}"/>
              </a:ext>
            </a:extLst>
          </p:cNvPr>
          <p:cNvGrpSpPr/>
          <p:nvPr/>
        </p:nvGrpSpPr>
        <p:grpSpPr>
          <a:xfrm rot="10800000">
            <a:off x="2705101" y="6553199"/>
            <a:ext cx="9486899" cy="323850"/>
            <a:chOff x="-4286918" y="3205147"/>
            <a:chExt cx="11249781" cy="447708"/>
          </a:xfrm>
          <a:solidFill>
            <a:srgbClr val="433185"/>
          </a:solidFill>
        </p:grpSpPr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BAB16E68-6999-44A7-AA2C-49A9CC4D95E3}"/>
                </a:ext>
              </a:extLst>
            </p:cNvPr>
            <p:cNvSpPr/>
            <p:nvPr/>
          </p:nvSpPr>
          <p:spPr>
            <a:xfrm>
              <a:off x="4429388" y="3205147"/>
              <a:ext cx="2533475" cy="447705"/>
            </a:xfrm>
            <a:prstGeom prst="parallelogram">
              <a:avLst>
                <a:gd name="adj" fmla="val 206756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EF0C6E2-9972-4E31-86CA-9BF784670775}"/>
                </a:ext>
              </a:extLst>
            </p:cNvPr>
            <p:cNvSpPr/>
            <p:nvPr/>
          </p:nvSpPr>
          <p:spPr>
            <a:xfrm>
              <a:off x="-4286918" y="3205150"/>
              <a:ext cx="9983044" cy="4477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2AF26EAE-68E8-41E2-80C8-BEAF62355D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775" y="390639"/>
            <a:ext cx="2288426" cy="67128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B956ADAD-B0CA-47A6-9810-25C8693D6DD1}"/>
              </a:ext>
            </a:extLst>
          </p:cNvPr>
          <p:cNvGrpSpPr/>
          <p:nvPr/>
        </p:nvGrpSpPr>
        <p:grpSpPr>
          <a:xfrm>
            <a:off x="6958604" y="2627999"/>
            <a:ext cx="4311650" cy="3322637"/>
            <a:chOff x="7288213" y="2017713"/>
            <a:chExt cx="4311650" cy="332263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04EE26C-D83A-4961-BC0A-11A8317F7CC6}"/>
                </a:ext>
              </a:extLst>
            </p:cNvPr>
            <p:cNvSpPr/>
            <p:nvPr/>
          </p:nvSpPr>
          <p:spPr>
            <a:xfrm>
              <a:off x="7416800" y="2133600"/>
              <a:ext cx="4025900" cy="233680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a-IR" b="1" dirty="0">
                  <a:solidFill>
                    <a:schemeClr val="tx1"/>
                  </a:solidFill>
                  <a:latin typeface="Arial" panose="020B0604020202020204" pitchFamily="34" charset="0"/>
                  <a:cs typeface="B Traffic" panose="00000400000000000000" pitchFamily="2" charset="-78"/>
                </a:rPr>
                <a:t>نام استارتاپ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B Traffic" panose="00000400000000000000" pitchFamily="2" charset="-78"/>
              </a:endParaRPr>
            </a:p>
          </p:txBody>
        </p:sp>
        <p:grpSp>
          <p:nvGrpSpPr>
            <p:cNvPr id="17" name="Group 36">
              <a:extLst>
                <a:ext uri="{FF2B5EF4-FFF2-40B4-BE49-F238E27FC236}">
                  <a16:creationId xmlns:a16="http://schemas.microsoft.com/office/drawing/2014/main" id="{9E18E656-BD8F-4660-AE04-76EA68054DB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288213" y="2017713"/>
              <a:ext cx="4311650" cy="3322637"/>
              <a:chOff x="255" y="1263"/>
              <a:chExt cx="2716" cy="2093"/>
            </a:xfrm>
          </p:grpSpPr>
          <p:sp>
            <p:nvSpPr>
              <p:cNvPr id="18" name="Freeform 37">
                <a:extLst>
                  <a:ext uri="{FF2B5EF4-FFF2-40B4-BE49-F238E27FC236}">
                    <a16:creationId xmlns:a16="http://schemas.microsoft.com/office/drawing/2014/main" id="{8065B447-71CD-4528-93B6-C729E6DA0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2963"/>
                <a:ext cx="908" cy="393"/>
              </a:xfrm>
              <a:custGeom>
                <a:avLst/>
                <a:gdLst>
                  <a:gd name="T0" fmla="*/ 432 w 453"/>
                  <a:gd name="T1" fmla="*/ 171 h 196"/>
                  <a:gd name="T2" fmla="*/ 396 w 453"/>
                  <a:gd name="T3" fmla="*/ 138 h 196"/>
                  <a:gd name="T4" fmla="*/ 379 w 453"/>
                  <a:gd name="T5" fmla="*/ 110 h 196"/>
                  <a:gd name="T6" fmla="*/ 369 w 453"/>
                  <a:gd name="T7" fmla="*/ 0 h 196"/>
                  <a:gd name="T8" fmla="*/ 84 w 453"/>
                  <a:gd name="T9" fmla="*/ 0 h 196"/>
                  <a:gd name="T10" fmla="*/ 74 w 453"/>
                  <a:gd name="T11" fmla="*/ 110 h 196"/>
                  <a:gd name="T12" fmla="*/ 58 w 453"/>
                  <a:gd name="T13" fmla="*/ 139 h 196"/>
                  <a:gd name="T14" fmla="*/ 21 w 453"/>
                  <a:gd name="T15" fmla="*/ 172 h 196"/>
                  <a:gd name="T16" fmla="*/ 32 w 453"/>
                  <a:gd name="T17" fmla="*/ 191 h 196"/>
                  <a:gd name="T18" fmla="*/ 196 w 453"/>
                  <a:gd name="T19" fmla="*/ 196 h 196"/>
                  <a:gd name="T20" fmla="*/ 257 w 453"/>
                  <a:gd name="T21" fmla="*/ 196 h 196"/>
                  <a:gd name="T22" fmla="*/ 422 w 453"/>
                  <a:gd name="T23" fmla="*/ 191 h 196"/>
                  <a:gd name="T24" fmla="*/ 432 w 453"/>
                  <a:gd name="T25" fmla="*/ 17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3" h="196">
                    <a:moveTo>
                      <a:pt x="432" y="171"/>
                    </a:moveTo>
                    <a:cubicBezTo>
                      <a:pt x="432" y="171"/>
                      <a:pt x="409" y="151"/>
                      <a:pt x="396" y="138"/>
                    </a:cubicBezTo>
                    <a:cubicBezTo>
                      <a:pt x="383" y="125"/>
                      <a:pt x="379" y="110"/>
                      <a:pt x="379" y="110"/>
                    </a:cubicBezTo>
                    <a:cubicBezTo>
                      <a:pt x="369" y="0"/>
                      <a:pt x="369" y="0"/>
                      <a:pt x="369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74" y="110"/>
                      <a:pt x="74" y="110"/>
                      <a:pt x="74" y="110"/>
                    </a:cubicBezTo>
                    <a:cubicBezTo>
                      <a:pt x="74" y="110"/>
                      <a:pt x="70" y="126"/>
                      <a:pt x="58" y="139"/>
                    </a:cubicBezTo>
                    <a:cubicBezTo>
                      <a:pt x="45" y="152"/>
                      <a:pt x="21" y="172"/>
                      <a:pt x="21" y="172"/>
                    </a:cubicBezTo>
                    <a:cubicBezTo>
                      <a:pt x="21" y="172"/>
                      <a:pt x="0" y="187"/>
                      <a:pt x="32" y="191"/>
                    </a:cubicBezTo>
                    <a:cubicBezTo>
                      <a:pt x="50" y="194"/>
                      <a:pt x="131" y="196"/>
                      <a:pt x="196" y="196"/>
                    </a:cubicBezTo>
                    <a:cubicBezTo>
                      <a:pt x="257" y="196"/>
                      <a:pt x="257" y="196"/>
                      <a:pt x="257" y="196"/>
                    </a:cubicBezTo>
                    <a:cubicBezTo>
                      <a:pt x="324" y="196"/>
                      <a:pt x="403" y="194"/>
                      <a:pt x="422" y="191"/>
                    </a:cubicBezTo>
                    <a:cubicBezTo>
                      <a:pt x="453" y="186"/>
                      <a:pt x="432" y="171"/>
                      <a:pt x="432" y="17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B Traffic" panose="00000400000000000000" pitchFamily="2" charset="-78"/>
                </a:endParaRPr>
              </a:p>
            </p:txBody>
          </p:sp>
          <p:sp>
            <p:nvSpPr>
              <p:cNvPr id="19" name="Freeform 38">
                <a:extLst>
                  <a:ext uri="{FF2B5EF4-FFF2-40B4-BE49-F238E27FC236}">
                    <a16:creationId xmlns:a16="http://schemas.microsoft.com/office/drawing/2014/main" id="{8A5A711B-DC1F-4FE1-88DD-8D856E66A4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5" y="1263"/>
                <a:ext cx="2716" cy="1660"/>
              </a:xfrm>
              <a:custGeom>
                <a:avLst/>
                <a:gdLst>
                  <a:gd name="T0" fmla="*/ 1323 w 1356"/>
                  <a:gd name="T1" fmla="*/ 0 h 828"/>
                  <a:gd name="T2" fmla="*/ 35 w 1356"/>
                  <a:gd name="T3" fmla="*/ 0 h 828"/>
                  <a:gd name="T4" fmla="*/ 0 w 1356"/>
                  <a:gd name="T5" fmla="*/ 36 h 828"/>
                  <a:gd name="T6" fmla="*/ 0 w 1356"/>
                  <a:gd name="T7" fmla="*/ 792 h 828"/>
                  <a:gd name="T8" fmla="*/ 35 w 1356"/>
                  <a:gd name="T9" fmla="*/ 828 h 828"/>
                  <a:gd name="T10" fmla="*/ 512 w 1356"/>
                  <a:gd name="T11" fmla="*/ 828 h 828"/>
                  <a:gd name="T12" fmla="*/ 539 w 1356"/>
                  <a:gd name="T13" fmla="*/ 828 h 828"/>
                  <a:gd name="T14" fmla="*/ 820 w 1356"/>
                  <a:gd name="T15" fmla="*/ 828 h 828"/>
                  <a:gd name="T16" fmla="*/ 849 w 1356"/>
                  <a:gd name="T17" fmla="*/ 828 h 828"/>
                  <a:gd name="T18" fmla="*/ 1323 w 1356"/>
                  <a:gd name="T19" fmla="*/ 828 h 828"/>
                  <a:gd name="T20" fmla="*/ 1356 w 1356"/>
                  <a:gd name="T21" fmla="*/ 792 h 828"/>
                  <a:gd name="T22" fmla="*/ 1356 w 1356"/>
                  <a:gd name="T23" fmla="*/ 36 h 828"/>
                  <a:gd name="T24" fmla="*/ 1323 w 1356"/>
                  <a:gd name="T25" fmla="*/ 0 h 828"/>
                  <a:gd name="T26" fmla="*/ 1300 w 1356"/>
                  <a:gd name="T27" fmla="*/ 768 h 828"/>
                  <a:gd name="T28" fmla="*/ 52 w 1356"/>
                  <a:gd name="T29" fmla="*/ 768 h 828"/>
                  <a:gd name="T30" fmla="*/ 52 w 1356"/>
                  <a:gd name="T31" fmla="*/ 60 h 828"/>
                  <a:gd name="T32" fmla="*/ 1300 w 1356"/>
                  <a:gd name="T33" fmla="*/ 60 h 828"/>
                  <a:gd name="T34" fmla="*/ 1300 w 1356"/>
                  <a:gd name="T35" fmla="*/ 76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6" h="828">
                    <a:moveTo>
                      <a:pt x="1323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7"/>
                      <a:pt x="0" y="36"/>
                    </a:cubicBezTo>
                    <a:cubicBezTo>
                      <a:pt x="0" y="792"/>
                      <a:pt x="0" y="792"/>
                      <a:pt x="0" y="792"/>
                    </a:cubicBezTo>
                    <a:cubicBezTo>
                      <a:pt x="0" y="811"/>
                      <a:pt x="16" y="828"/>
                      <a:pt x="35" y="828"/>
                    </a:cubicBezTo>
                    <a:cubicBezTo>
                      <a:pt x="512" y="828"/>
                      <a:pt x="512" y="828"/>
                      <a:pt x="512" y="828"/>
                    </a:cubicBezTo>
                    <a:cubicBezTo>
                      <a:pt x="539" y="828"/>
                      <a:pt x="539" y="828"/>
                      <a:pt x="539" y="828"/>
                    </a:cubicBezTo>
                    <a:cubicBezTo>
                      <a:pt x="820" y="828"/>
                      <a:pt x="820" y="828"/>
                      <a:pt x="820" y="828"/>
                    </a:cubicBezTo>
                    <a:cubicBezTo>
                      <a:pt x="849" y="828"/>
                      <a:pt x="849" y="828"/>
                      <a:pt x="849" y="828"/>
                    </a:cubicBezTo>
                    <a:cubicBezTo>
                      <a:pt x="1323" y="828"/>
                      <a:pt x="1323" y="828"/>
                      <a:pt x="1323" y="828"/>
                    </a:cubicBezTo>
                    <a:cubicBezTo>
                      <a:pt x="1342" y="828"/>
                      <a:pt x="1356" y="811"/>
                      <a:pt x="1356" y="792"/>
                    </a:cubicBezTo>
                    <a:cubicBezTo>
                      <a:pt x="1356" y="36"/>
                      <a:pt x="1356" y="36"/>
                      <a:pt x="1356" y="36"/>
                    </a:cubicBezTo>
                    <a:cubicBezTo>
                      <a:pt x="1356" y="17"/>
                      <a:pt x="1342" y="0"/>
                      <a:pt x="1323" y="0"/>
                    </a:cubicBezTo>
                    <a:close/>
                    <a:moveTo>
                      <a:pt x="1300" y="768"/>
                    </a:moveTo>
                    <a:cubicBezTo>
                      <a:pt x="52" y="768"/>
                      <a:pt x="52" y="768"/>
                      <a:pt x="52" y="768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1300" y="60"/>
                      <a:pt x="1300" y="60"/>
                      <a:pt x="1300" y="60"/>
                    </a:cubicBezTo>
                    <a:lnTo>
                      <a:pt x="1300" y="76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cs typeface="B Traffic" panose="00000400000000000000" pitchFamily="2" charset="-78"/>
                </a:endParaRPr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404279D9-0081-4462-ADCE-FD94D490F07C}"/>
              </a:ext>
            </a:extLst>
          </p:cNvPr>
          <p:cNvSpPr/>
          <p:nvPr/>
        </p:nvSpPr>
        <p:spPr>
          <a:xfrm>
            <a:off x="625549" y="4036208"/>
            <a:ext cx="6116674" cy="11727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00" algn="ctr"/>
            <a:r>
              <a:rPr lang="fa-IR" dirty="0">
                <a:solidFill>
                  <a:schemeClr val="tx1"/>
                </a:solidFill>
                <a:cs typeface="B Traffic" panose="00000400000000000000" pitchFamily="2" charset="-78"/>
              </a:rPr>
              <a:t>نام رسمی شرکت:</a:t>
            </a:r>
          </a:p>
        </p:txBody>
      </p:sp>
    </p:spTree>
    <p:extLst>
      <p:ext uri="{BB962C8B-B14F-4D97-AF65-F5344CB8AC3E}">
        <p14:creationId xmlns:p14="http://schemas.microsoft.com/office/powerpoint/2010/main" val="36163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71341" y="-14791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17" name="Group 18">
            <a:extLst>
              <a:ext uri="{FF2B5EF4-FFF2-40B4-BE49-F238E27FC236}">
                <a16:creationId xmlns:a16="http://schemas.microsoft.com/office/drawing/2014/main" id="{0426331D-296B-47C8-A303-1AFC1171E6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031" y="2002424"/>
            <a:ext cx="1814361" cy="4337487"/>
            <a:chOff x="4361" y="855"/>
            <a:chExt cx="919" cy="2197"/>
          </a:xfrm>
        </p:grpSpPr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2793B987-43AF-4597-92BD-900A58F66C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85EAD42-D6A7-435C-9A13-49BB1D6F8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C8920A9A-692B-484D-B35B-043276015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11">
            <a:extLst>
              <a:ext uri="{FF2B5EF4-FFF2-40B4-BE49-F238E27FC236}">
                <a16:creationId xmlns:a16="http://schemas.microsoft.com/office/drawing/2014/main" id="{C275B17C-EC52-4E9E-B349-7930CF208BC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84204" y="2002425"/>
            <a:ext cx="1373059" cy="4295854"/>
            <a:chOff x="2681" y="545"/>
            <a:chExt cx="816" cy="2553"/>
          </a:xfrm>
        </p:grpSpPr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C3590524-DE2C-4F06-AA37-5C6354B42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2D919F29-123E-486F-A31E-3B2A0083E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A62E9105-EBC3-4484-B68C-86EE33EF2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">
              <a:extLst>
                <a:ext uri="{FF2B5EF4-FFF2-40B4-BE49-F238E27FC236}">
                  <a16:creationId xmlns:a16="http://schemas.microsoft.com/office/drawing/2014/main" id="{BABAD6A2-49AB-404B-A2AF-ED2DA8572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24">
            <a:extLst>
              <a:ext uri="{FF2B5EF4-FFF2-40B4-BE49-F238E27FC236}">
                <a16:creationId xmlns:a16="http://schemas.microsoft.com/office/drawing/2014/main" id="{646FD206-7DAC-4411-934F-5358AD9011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28479" y="2383305"/>
            <a:ext cx="1022428" cy="4104801"/>
            <a:chOff x="4369" y="343"/>
            <a:chExt cx="610" cy="2449"/>
          </a:xfrm>
        </p:grpSpPr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58667421-DFB9-4232-8590-CAE6F30C3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>
              <a:extLst>
                <a:ext uri="{FF2B5EF4-FFF2-40B4-BE49-F238E27FC236}">
                  <a16:creationId xmlns:a16="http://schemas.microsoft.com/office/drawing/2014/main" id="{FC75D78D-D937-4F2F-99C7-A12D7D8F2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7">
              <a:extLst>
                <a:ext uri="{FF2B5EF4-FFF2-40B4-BE49-F238E27FC236}">
                  <a16:creationId xmlns:a16="http://schemas.microsoft.com/office/drawing/2014/main" id="{0FA472C4-7E04-469D-8778-E71C783A4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8">
              <a:extLst>
                <a:ext uri="{FF2B5EF4-FFF2-40B4-BE49-F238E27FC236}">
                  <a16:creationId xmlns:a16="http://schemas.microsoft.com/office/drawing/2014/main" id="{A5180CC4-FAAF-407B-BC08-3241940A5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6D53B4D2-1D65-422B-8EAD-7CC7C4CA5C75}"/>
              </a:ext>
            </a:extLst>
          </p:cNvPr>
          <p:cNvSpPr/>
          <p:nvPr/>
        </p:nvSpPr>
        <p:spPr>
          <a:xfrm>
            <a:off x="1261883" y="1172721"/>
            <a:ext cx="101707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>
                <a:cs typeface="B Traffic" panose="00000400000000000000" pitchFamily="2" charset="-78"/>
              </a:rPr>
              <a:t>وضعیت سهامداران کنونی و پیشنهادی : </a:t>
            </a:r>
            <a:r>
              <a:rPr lang="fa-IR" dirty="0">
                <a:cs typeface="B Traffic" panose="00000400000000000000" pitchFamily="2" charset="-78"/>
              </a:rPr>
              <a:t>سرمایه گذاران، نوع و مقدار سرمایه گذاری انجام شده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800326-5A16-45BE-A842-5E0EBBBF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DED037-9C25-47F3-BC42-25521B9B5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90009"/>
              </p:ext>
            </p:extLst>
          </p:nvPr>
        </p:nvGraphicFramePr>
        <p:xfrm>
          <a:off x="3723967" y="2383305"/>
          <a:ext cx="7786591" cy="3097400"/>
        </p:xfrm>
        <a:graphic>
          <a:graphicData uri="http://schemas.openxmlformats.org/drawingml/2006/table">
            <a:tbl>
              <a:tblPr rtl="1" firstRow="1" firstCol="1" bandRow="1"/>
              <a:tblGrid>
                <a:gridCol w="541188">
                  <a:extLst>
                    <a:ext uri="{9D8B030D-6E8A-4147-A177-3AD203B41FA5}">
                      <a16:colId xmlns:a16="http://schemas.microsoft.com/office/drawing/2014/main" val="484325790"/>
                    </a:ext>
                  </a:extLst>
                </a:gridCol>
                <a:gridCol w="2470712">
                  <a:extLst>
                    <a:ext uri="{9D8B030D-6E8A-4147-A177-3AD203B41FA5}">
                      <a16:colId xmlns:a16="http://schemas.microsoft.com/office/drawing/2014/main" val="2988146124"/>
                    </a:ext>
                  </a:extLst>
                </a:gridCol>
                <a:gridCol w="2413044">
                  <a:extLst>
                    <a:ext uri="{9D8B030D-6E8A-4147-A177-3AD203B41FA5}">
                      <a16:colId xmlns:a16="http://schemas.microsoft.com/office/drawing/2014/main" val="2461691885"/>
                    </a:ext>
                  </a:extLst>
                </a:gridCol>
                <a:gridCol w="2361647">
                  <a:extLst>
                    <a:ext uri="{9D8B030D-6E8A-4147-A177-3AD203B41FA5}">
                      <a16:colId xmlns:a16="http://schemas.microsoft.com/office/drawing/2014/main" val="3047410996"/>
                    </a:ext>
                  </a:extLst>
                </a:gridCol>
              </a:tblGrid>
              <a:tr h="85250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سهامداران فعلی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سرمایه گذاری انجام شده هر یک از سهامداران (میلیون تومان)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سهام پیشنهادی به تکنوتجارت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626185"/>
                  </a:ext>
                </a:extLst>
              </a:tr>
              <a:tr h="49018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922768"/>
                  </a:ext>
                </a:extLst>
              </a:tr>
              <a:tr h="49018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0161"/>
                  </a:ext>
                </a:extLst>
              </a:tr>
              <a:tr h="6322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03783"/>
                  </a:ext>
                </a:extLst>
              </a:tr>
              <a:tr h="6322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مجموع سرمایه گذاری انجام شده 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22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5B3F6907-6109-4C7C-B16F-5D5FFE3C9C50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D7D9F65F-81E0-4707-8175-370B88CC8487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45596B04-0972-4FA0-BAF0-021E90CD9B04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E740B93A-E3F3-493B-BE91-A22AB6E9ACD7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5697426F-D339-47FC-96D5-2482945753D1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103" name="Parallelogram 102">
                <a:extLst>
                  <a:ext uri="{FF2B5EF4-FFF2-40B4-BE49-F238E27FC236}">
                    <a16:creationId xmlns:a16="http://schemas.microsoft.com/office/drawing/2014/main" id="{892DB3DA-E4C5-429B-8EA6-27DD90FFB1C6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AFE1A1C-792D-4965-8235-816A3F30679B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A43A430-0D36-405B-833F-92F691A5A366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108" name="Parallelogram 107">
              <a:extLst>
                <a:ext uri="{FF2B5EF4-FFF2-40B4-BE49-F238E27FC236}">
                  <a16:creationId xmlns:a16="http://schemas.microsoft.com/office/drawing/2014/main" id="{7B3CB442-416D-46E0-BC08-DAADE60FC1B5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175B652-4B7C-41AB-A5D8-AC5CEFF8516B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D85CB8F-61AE-4708-8C2D-220A1F58DEC8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111" name="Parallelogram 110">
              <a:extLst>
                <a:ext uri="{FF2B5EF4-FFF2-40B4-BE49-F238E27FC236}">
                  <a16:creationId xmlns:a16="http://schemas.microsoft.com/office/drawing/2014/main" id="{18623C88-09C1-438B-8179-A0CFCF963148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14D7080-90CC-4A04-B7A2-1D72DFFD11C8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27920CB-2CF6-4547-9EAA-E9A634438FB7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id="{BA48467C-155B-43A2-9713-D7B5441DB5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18" name="Group 28">
            <a:extLst>
              <a:ext uri="{FF2B5EF4-FFF2-40B4-BE49-F238E27FC236}">
                <a16:creationId xmlns:a16="http://schemas.microsoft.com/office/drawing/2014/main" id="{FB3FA485-D406-43F1-BDD2-BB74FFF069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3457" y="1453741"/>
            <a:ext cx="10727026" cy="5340704"/>
            <a:chOff x="-2508" y="-1001"/>
            <a:chExt cx="12698" cy="6322"/>
          </a:xfrm>
          <a:solidFill>
            <a:schemeClr val="bg1">
              <a:lumMod val="65000"/>
              <a:alpha val="16000"/>
            </a:schemeClr>
          </a:solidFill>
        </p:grpSpPr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C616F45F-16A6-4F2D-A3ED-884955AEC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" y="3519"/>
              <a:ext cx="257" cy="494"/>
            </a:xfrm>
            <a:custGeom>
              <a:avLst/>
              <a:gdLst>
                <a:gd name="T0" fmla="*/ 88 w 109"/>
                <a:gd name="T1" fmla="*/ 0 h 209"/>
                <a:gd name="T2" fmla="*/ 84 w 109"/>
                <a:gd name="T3" fmla="*/ 15 h 209"/>
                <a:gd name="T4" fmla="*/ 48 w 109"/>
                <a:gd name="T5" fmla="*/ 51 h 209"/>
                <a:gd name="T6" fmla="*/ 13 w 109"/>
                <a:gd name="T7" fmla="*/ 84 h 209"/>
                <a:gd name="T8" fmla="*/ 21 w 109"/>
                <a:gd name="T9" fmla="*/ 112 h 209"/>
                <a:gd name="T10" fmla="*/ 11 w 109"/>
                <a:gd name="T11" fmla="*/ 135 h 209"/>
                <a:gd name="T12" fmla="*/ 0 w 109"/>
                <a:gd name="T13" fmla="*/ 146 h 209"/>
                <a:gd name="T14" fmla="*/ 6 w 109"/>
                <a:gd name="T15" fmla="*/ 167 h 209"/>
                <a:gd name="T16" fmla="*/ 5 w 109"/>
                <a:gd name="T17" fmla="*/ 180 h 209"/>
                <a:gd name="T18" fmla="*/ 30 w 109"/>
                <a:gd name="T19" fmla="*/ 209 h 209"/>
                <a:gd name="T20" fmla="*/ 77 w 109"/>
                <a:gd name="T21" fmla="*/ 150 h 209"/>
                <a:gd name="T22" fmla="*/ 100 w 109"/>
                <a:gd name="T23" fmla="*/ 55 h 209"/>
                <a:gd name="T24" fmla="*/ 109 w 109"/>
                <a:gd name="T25" fmla="*/ 58 h 209"/>
                <a:gd name="T26" fmla="*/ 109 w 109"/>
                <a:gd name="T27" fmla="*/ 50 h 209"/>
                <a:gd name="T28" fmla="*/ 88 w 109"/>
                <a:gd name="T2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209">
                  <a:moveTo>
                    <a:pt x="88" y="0"/>
                  </a:moveTo>
                  <a:cubicBezTo>
                    <a:pt x="86" y="4"/>
                    <a:pt x="87" y="13"/>
                    <a:pt x="84" y="15"/>
                  </a:cubicBezTo>
                  <a:cubicBezTo>
                    <a:pt x="76" y="24"/>
                    <a:pt x="60" y="44"/>
                    <a:pt x="48" y="51"/>
                  </a:cubicBezTo>
                  <a:cubicBezTo>
                    <a:pt x="32" y="60"/>
                    <a:pt x="13" y="58"/>
                    <a:pt x="13" y="84"/>
                  </a:cubicBezTo>
                  <a:cubicBezTo>
                    <a:pt x="13" y="93"/>
                    <a:pt x="21" y="106"/>
                    <a:pt x="21" y="112"/>
                  </a:cubicBezTo>
                  <a:cubicBezTo>
                    <a:pt x="21" y="113"/>
                    <a:pt x="11" y="135"/>
                    <a:pt x="11" y="135"/>
                  </a:cubicBezTo>
                  <a:cubicBezTo>
                    <a:pt x="10" y="135"/>
                    <a:pt x="0" y="144"/>
                    <a:pt x="0" y="146"/>
                  </a:cubicBezTo>
                  <a:cubicBezTo>
                    <a:pt x="0" y="154"/>
                    <a:pt x="0" y="162"/>
                    <a:pt x="6" y="167"/>
                  </a:cubicBezTo>
                  <a:cubicBezTo>
                    <a:pt x="7" y="171"/>
                    <a:pt x="5" y="173"/>
                    <a:pt x="5" y="180"/>
                  </a:cubicBezTo>
                  <a:cubicBezTo>
                    <a:pt x="5" y="194"/>
                    <a:pt x="17" y="209"/>
                    <a:pt x="30" y="209"/>
                  </a:cubicBezTo>
                  <a:cubicBezTo>
                    <a:pt x="62" y="209"/>
                    <a:pt x="67" y="174"/>
                    <a:pt x="77" y="150"/>
                  </a:cubicBezTo>
                  <a:cubicBezTo>
                    <a:pt x="88" y="120"/>
                    <a:pt x="100" y="94"/>
                    <a:pt x="100" y="55"/>
                  </a:cubicBezTo>
                  <a:cubicBezTo>
                    <a:pt x="101" y="55"/>
                    <a:pt x="107" y="57"/>
                    <a:pt x="109" y="58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4" y="36"/>
                    <a:pt x="106" y="2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0">
              <a:extLst>
                <a:ext uri="{FF2B5EF4-FFF2-40B4-BE49-F238E27FC236}">
                  <a16:creationId xmlns:a16="http://schemas.microsoft.com/office/drawing/2014/main" id="{128CAF42-D557-4750-ACE1-0129A43E8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1672"/>
              <a:ext cx="2426" cy="2710"/>
            </a:xfrm>
            <a:custGeom>
              <a:avLst/>
              <a:gdLst>
                <a:gd name="T0" fmla="*/ 384 w 1026"/>
                <a:gd name="T1" fmla="*/ 8 h 1146"/>
                <a:gd name="T2" fmla="*/ 346 w 1026"/>
                <a:gd name="T3" fmla="*/ 12 h 1146"/>
                <a:gd name="T4" fmla="*/ 244 w 1026"/>
                <a:gd name="T5" fmla="*/ 32 h 1146"/>
                <a:gd name="T6" fmla="*/ 180 w 1026"/>
                <a:gd name="T7" fmla="*/ 28 h 1146"/>
                <a:gd name="T8" fmla="*/ 170 w 1026"/>
                <a:gd name="T9" fmla="*/ 43 h 1146"/>
                <a:gd name="T10" fmla="*/ 116 w 1026"/>
                <a:gd name="T11" fmla="*/ 134 h 1146"/>
                <a:gd name="T12" fmla="*/ 62 w 1026"/>
                <a:gd name="T13" fmla="*/ 172 h 1146"/>
                <a:gd name="T14" fmla="*/ 12 w 1026"/>
                <a:gd name="T15" fmla="*/ 263 h 1146"/>
                <a:gd name="T16" fmla="*/ 0 w 1026"/>
                <a:gd name="T17" fmla="*/ 370 h 1146"/>
                <a:gd name="T18" fmla="*/ 11 w 1026"/>
                <a:gd name="T19" fmla="*/ 404 h 1146"/>
                <a:gd name="T20" fmla="*/ 16 w 1026"/>
                <a:gd name="T21" fmla="*/ 412 h 1146"/>
                <a:gd name="T22" fmla="*/ 74 w 1026"/>
                <a:gd name="T23" fmla="*/ 480 h 1146"/>
                <a:gd name="T24" fmla="*/ 146 w 1026"/>
                <a:gd name="T25" fmla="*/ 530 h 1146"/>
                <a:gd name="T26" fmla="*/ 228 w 1026"/>
                <a:gd name="T27" fmla="*/ 527 h 1146"/>
                <a:gd name="T28" fmla="*/ 313 w 1026"/>
                <a:gd name="T29" fmla="*/ 499 h 1146"/>
                <a:gd name="T30" fmla="*/ 376 w 1026"/>
                <a:gd name="T31" fmla="*/ 530 h 1146"/>
                <a:gd name="T32" fmla="*/ 404 w 1026"/>
                <a:gd name="T33" fmla="*/ 578 h 1146"/>
                <a:gd name="T34" fmla="*/ 392 w 1026"/>
                <a:gd name="T35" fmla="*/ 607 h 1146"/>
                <a:gd name="T36" fmla="*/ 445 w 1026"/>
                <a:gd name="T37" fmla="*/ 700 h 1146"/>
                <a:gd name="T38" fmla="*/ 465 w 1026"/>
                <a:gd name="T39" fmla="*/ 774 h 1146"/>
                <a:gd name="T40" fmla="*/ 462 w 1026"/>
                <a:gd name="T41" fmla="*/ 927 h 1146"/>
                <a:gd name="T42" fmla="*/ 473 w 1026"/>
                <a:gd name="T43" fmla="*/ 959 h 1146"/>
                <a:gd name="T44" fmla="*/ 533 w 1026"/>
                <a:gd name="T45" fmla="*/ 1097 h 1146"/>
                <a:gd name="T46" fmla="*/ 536 w 1026"/>
                <a:gd name="T47" fmla="*/ 1138 h 1146"/>
                <a:gd name="T48" fmla="*/ 558 w 1026"/>
                <a:gd name="T49" fmla="*/ 1146 h 1146"/>
                <a:gd name="T50" fmla="*/ 628 w 1026"/>
                <a:gd name="T51" fmla="*/ 1135 h 1146"/>
                <a:gd name="T52" fmla="*/ 668 w 1026"/>
                <a:gd name="T53" fmla="*/ 1122 h 1146"/>
                <a:gd name="T54" fmla="*/ 730 w 1026"/>
                <a:gd name="T55" fmla="*/ 1046 h 1146"/>
                <a:gd name="T56" fmla="*/ 743 w 1026"/>
                <a:gd name="T57" fmla="*/ 1002 h 1146"/>
                <a:gd name="T58" fmla="*/ 785 w 1026"/>
                <a:gd name="T59" fmla="*/ 973 h 1146"/>
                <a:gd name="T60" fmla="*/ 775 w 1026"/>
                <a:gd name="T61" fmla="*/ 907 h 1146"/>
                <a:gd name="T62" fmla="*/ 866 w 1026"/>
                <a:gd name="T63" fmla="*/ 820 h 1146"/>
                <a:gd name="T64" fmla="*/ 863 w 1026"/>
                <a:gd name="T65" fmla="*/ 776 h 1146"/>
                <a:gd name="T66" fmla="*/ 867 w 1026"/>
                <a:gd name="T67" fmla="*/ 755 h 1146"/>
                <a:gd name="T68" fmla="*/ 843 w 1026"/>
                <a:gd name="T69" fmla="*/ 679 h 1146"/>
                <a:gd name="T70" fmla="*/ 946 w 1026"/>
                <a:gd name="T71" fmla="*/ 564 h 1146"/>
                <a:gd name="T72" fmla="*/ 1026 w 1026"/>
                <a:gd name="T73" fmla="*/ 422 h 1146"/>
                <a:gd name="T74" fmla="*/ 964 w 1026"/>
                <a:gd name="T75" fmla="*/ 430 h 1146"/>
                <a:gd name="T76" fmla="*/ 955 w 1026"/>
                <a:gd name="T77" fmla="*/ 429 h 1146"/>
                <a:gd name="T78" fmla="*/ 943 w 1026"/>
                <a:gd name="T79" fmla="*/ 430 h 1146"/>
                <a:gd name="T80" fmla="*/ 904 w 1026"/>
                <a:gd name="T81" fmla="*/ 416 h 1146"/>
                <a:gd name="T82" fmla="*/ 874 w 1026"/>
                <a:gd name="T83" fmla="*/ 371 h 1146"/>
                <a:gd name="T84" fmla="*/ 837 w 1026"/>
                <a:gd name="T85" fmla="*/ 320 h 1146"/>
                <a:gd name="T86" fmla="*/ 813 w 1026"/>
                <a:gd name="T87" fmla="*/ 267 h 1146"/>
                <a:gd name="T88" fmla="*/ 742 w 1026"/>
                <a:gd name="T89" fmla="*/ 138 h 1146"/>
                <a:gd name="T90" fmla="*/ 771 w 1026"/>
                <a:gd name="T91" fmla="*/ 163 h 1146"/>
                <a:gd name="T92" fmla="*/ 781 w 1026"/>
                <a:gd name="T93" fmla="*/ 130 h 1146"/>
                <a:gd name="T94" fmla="*/ 771 w 1026"/>
                <a:gd name="T95" fmla="*/ 106 h 1146"/>
                <a:gd name="T96" fmla="*/ 729 w 1026"/>
                <a:gd name="T97" fmla="*/ 103 h 1146"/>
                <a:gd name="T98" fmla="*/ 631 w 1026"/>
                <a:gd name="T99" fmla="*/ 97 h 1146"/>
                <a:gd name="T100" fmla="*/ 598 w 1026"/>
                <a:gd name="T101" fmla="*/ 79 h 1146"/>
                <a:gd name="T102" fmla="*/ 585 w 1026"/>
                <a:gd name="T103" fmla="*/ 78 h 1146"/>
                <a:gd name="T104" fmla="*/ 556 w 1026"/>
                <a:gd name="T105" fmla="*/ 111 h 1146"/>
                <a:gd name="T106" fmla="*/ 460 w 1026"/>
                <a:gd name="T107" fmla="*/ 77 h 1146"/>
                <a:gd name="T108" fmla="*/ 421 w 1026"/>
                <a:gd name="T109" fmla="*/ 52 h 1146"/>
                <a:gd name="T110" fmla="*/ 421 w 1026"/>
                <a:gd name="T111" fmla="*/ 20 h 1146"/>
                <a:gd name="T112" fmla="*/ 421 w 1026"/>
                <a:gd name="T113" fmla="*/ 1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6" h="1146">
                  <a:moveTo>
                    <a:pt x="405" y="0"/>
                  </a:moveTo>
                  <a:cubicBezTo>
                    <a:pt x="395" y="0"/>
                    <a:pt x="395" y="8"/>
                    <a:pt x="384" y="8"/>
                  </a:cubicBezTo>
                  <a:cubicBezTo>
                    <a:pt x="378" y="8"/>
                    <a:pt x="375" y="5"/>
                    <a:pt x="368" y="5"/>
                  </a:cubicBezTo>
                  <a:cubicBezTo>
                    <a:pt x="360" y="5"/>
                    <a:pt x="352" y="12"/>
                    <a:pt x="346" y="12"/>
                  </a:cubicBezTo>
                  <a:cubicBezTo>
                    <a:pt x="342" y="12"/>
                    <a:pt x="335" y="7"/>
                    <a:pt x="328" y="7"/>
                  </a:cubicBezTo>
                  <a:cubicBezTo>
                    <a:pt x="304" y="7"/>
                    <a:pt x="265" y="22"/>
                    <a:pt x="244" y="32"/>
                  </a:cubicBezTo>
                  <a:cubicBezTo>
                    <a:pt x="238" y="35"/>
                    <a:pt x="236" y="41"/>
                    <a:pt x="225" y="41"/>
                  </a:cubicBezTo>
                  <a:cubicBezTo>
                    <a:pt x="207" y="41"/>
                    <a:pt x="193" y="38"/>
                    <a:pt x="180" y="28"/>
                  </a:cubicBezTo>
                  <a:cubicBezTo>
                    <a:pt x="174" y="32"/>
                    <a:pt x="173" y="37"/>
                    <a:pt x="169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57" y="59"/>
                    <a:pt x="139" y="75"/>
                    <a:pt x="125" y="93"/>
                  </a:cubicBezTo>
                  <a:cubicBezTo>
                    <a:pt x="115" y="106"/>
                    <a:pt x="123" y="114"/>
                    <a:pt x="116" y="134"/>
                  </a:cubicBezTo>
                  <a:cubicBezTo>
                    <a:pt x="114" y="142"/>
                    <a:pt x="101" y="153"/>
                    <a:pt x="93" y="158"/>
                  </a:cubicBezTo>
                  <a:cubicBezTo>
                    <a:pt x="83" y="163"/>
                    <a:pt x="69" y="162"/>
                    <a:pt x="62" y="172"/>
                  </a:cubicBezTo>
                  <a:cubicBezTo>
                    <a:pt x="49" y="189"/>
                    <a:pt x="33" y="217"/>
                    <a:pt x="27" y="238"/>
                  </a:cubicBezTo>
                  <a:cubicBezTo>
                    <a:pt x="24" y="246"/>
                    <a:pt x="12" y="253"/>
                    <a:pt x="12" y="263"/>
                  </a:cubicBezTo>
                  <a:cubicBezTo>
                    <a:pt x="12" y="284"/>
                    <a:pt x="22" y="299"/>
                    <a:pt x="22" y="322"/>
                  </a:cubicBezTo>
                  <a:cubicBezTo>
                    <a:pt x="22" y="336"/>
                    <a:pt x="12" y="364"/>
                    <a:pt x="0" y="370"/>
                  </a:cubicBezTo>
                  <a:cubicBezTo>
                    <a:pt x="4" y="377"/>
                    <a:pt x="8" y="380"/>
                    <a:pt x="8" y="387"/>
                  </a:cubicBezTo>
                  <a:cubicBezTo>
                    <a:pt x="8" y="392"/>
                    <a:pt x="11" y="396"/>
                    <a:pt x="11" y="404"/>
                  </a:cubicBezTo>
                  <a:cubicBezTo>
                    <a:pt x="9" y="404"/>
                    <a:pt x="9" y="404"/>
                    <a:pt x="9" y="404"/>
                  </a:cubicBezTo>
                  <a:cubicBezTo>
                    <a:pt x="12" y="407"/>
                    <a:pt x="13" y="408"/>
                    <a:pt x="16" y="412"/>
                  </a:cubicBezTo>
                  <a:cubicBezTo>
                    <a:pt x="16" y="414"/>
                    <a:pt x="44" y="439"/>
                    <a:pt x="48" y="441"/>
                  </a:cubicBezTo>
                  <a:cubicBezTo>
                    <a:pt x="61" y="452"/>
                    <a:pt x="64" y="464"/>
                    <a:pt x="74" y="480"/>
                  </a:cubicBezTo>
                  <a:cubicBezTo>
                    <a:pt x="85" y="497"/>
                    <a:pt x="116" y="515"/>
                    <a:pt x="131" y="526"/>
                  </a:cubicBezTo>
                  <a:cubicBezTo>
                    <a:pt x="133" y="527"/>
                    <a:pt x="140" y="530"/>
                    <a:pt x="146" y="530"/>
                  </a:cubicBezTo>
                  <a:cubicBezTo>
                    <a:pt x="167" y="530"/>
                    <a:pt x="176" y="519"/>
                    <a:pt x="197" y="519"/>
                  </a:cubicBezTo>
                  <a:cubicBezTo>
                    <a:pt x="207" y="519"/>
                    <a:pt x="220" y="527"/>
                    <a:pt x="228" y="527"/>
                  </a:cubicBezTo>
                  <a:cubicBezTo>
                    <a:pt x="236" y="527"/>
                    <a:pt x="239" y="520"/>
                    <a:pt x="247" y="518"/>
                  </a:cubicBezTo>
                  <a:cubicBezTo>
                    <a:pt x="267" y="511"/>
                    <a:pt x="286" y="499"/>
                    <a:pt x="313" y="499"/>
                  </a:cubicBezTo>
                  <a:cubicBezTo>
                    <a:pt x="334" y="499"/>
                    <a:pt x="338" y="530"/>
                    <a:pt x="354" y="530"/>
                  </a:cubicBezTo>
                  <a:cubicBezTo>
                    <a:pt x="359" y="530"/>
                    <a:pt x="367" y="530"/>
                    <a:pt x="376" y="530"/>
                  </a:cubicBezTo>
                  <a:cubicBezTo>
                    <a:pt x="394" y="530"/>
                    <a:pt x="404" y="540"/>
                    <a:pt x="409" y="552"/>
                  </a:cubicBezTo>
                  <a:cubicBezTo>
                    <a:pt x="404" y="556"/>
                    <a:pt x="404" y="572"/>
                    <a:pt x="404" y="578"/>
                  </a:cubicBezTo>
                  <a:cubicBezTo>
                    <a:pt x="404" y="581"/>
                    <a:pt x="402" y="582"/>
                    <a:pt x="404" y="586"/>
                  </a:cubicBezTo>
                  <a:cubicBezTo>
                    <a:pt x="400" y="588"/>
                    <a:pt x="392" y="602"/>
                    <a:pt x="392" y="607"/>
                  </a:cubicBezTo>
                  <a:cubicBezTo>
                    <a:pt x="392" y="632"/>
                    <a:pt x="422" y="651"/>
                    <a:pt x="436" y="668"/>
                  </a:cubicBezTo>
                  <a:cubicBezTo>
                    <a:pt x="443" y="677"/>
                    <a:pt x="441" y="689"/>
                    <a:pt x="445" y="700"/>
                  </a:cubicBezTo>
                  <a:cubicBezTo>
                    <a:pt x="450" y="713"/>
                    <a:pt x="454" y="721"/>
                    <a:pt x="458" y="744"/>
                  </a:cubicBezTo>
                  <a:cubicBezTo>
                    <a:pt x="460" y="755"/>
                    <a:pt x="465" y="761"/>
                    <a:pt x="465" y="774"/>
                  </a:cubicBezTo>
                  <a:cubicBezTo>
                    <a:pt x="465" y="802"/>
                    <a:pt x="432" y="811"/>
                    <a:pt x="432" y="848"/>
                  </a:cubicBezTo>
                  <a:cubicBezTo>
                    <a:pt x="432" y="882"/>
                    <a:pt x="447" y="902"/>
                    <a:pt x="462" y="927"/>
                  </a:cubicBezTo>
                  <a:cubicBezTo>
                    <a:pt x="466" y="934"/>
                    <a:pt x="473" y="937"/>
                    <a:pt x="473" y="944"/>
                  </a:cubicBezTo>
                  <a:cubicBezTo>
                    <a:pt x="473" y="949"/>
                    <a:pt x="473" y="950"/>
                    <a:pt x="473" y="959"/>
                  </a:cubicBezTo>
                  <a:cubicBezTo>
                    <a:pt x="473" y="1005"/>
                    <a:pt x="497" y="1036"/>
                    <a:pt x="516" y="1068"/>
                  </a:cubicBezTo>
                  <a:cubicBezTo>
                    <a:pt x="519" y="1073"/>
                    <a:pt x="533" y="1089"/>
                    <a:pt x="533" y="1097"/>
                  </a:cubicBezTo>
                  <a:cubicBezTo>
                    <a:pt x="533" y="1103"/>
                    <a:pt x="531" y="1107"/>
                    <a:pt x="527" y="1112"/>
                  </a:cubicBezTo>
                  <a:cubicBezTo>
                    <a:pt x="531" y="1116"/>
                    <a:pt x="536" y="1127"/>
                    <a:pt x="536" y="1138"/>
                  </a:cubicBezTo>
                  <a:cubicBezTo>
                    <a:pt x="537" y="1138"/>
                    <a:pt x="538" y="1136"/>
                    <a:pt x="541" y="1135"/>
                  </a:cubicBezTo>
                  <a:cubicBezTo>
                    <a:pt x="545" y="1141"/>
                    <a:pt x="549" y="1146"/>
                    <a:pt x="558" y="1146"/>
                  </a:cubicBezTo>
                  <a:cubicBezTo>
                    <a:pt x="578" y="1146"/>
                    <a:pt x="592" y="1130"/>
                    <a:pt x="614" y="1130"/>
                  </a:cubicBezTo>
                  <a:cubicBezTo>
                    <a:pt x="620" y="1130"/>
                    <a:pt x="623" y="1135"/>
                    <a:pt x="628" y="1135"/>
                  </a:cubicBezTo>
                  <a:cubicBezTo>
                    <a:pt x="633" y="1135"/>
                    <a:pt x="637" y="1132"/>
                    <a:pt x="644" y="1132"/>
                  </a:cubicBezTo>
                  <a:cubicBezTo>
                    <a:pt x="646" y="1122"/>
                    <a:pt x="659" y="1126"/>
                    <a:pt x="668" y="1122"/>
                  </a:cubicBezTo>
                  <a:cubicBezTo>
                    <a:pt x="690" y="1112"/>
                    <a:pt x="696" y="1097"/>
                    <a:pt x="709" y="1080"/>
                  </a:cubicBezTo>
                  <a:cubicBezTo>
                    <a:pt x="717" y="1069"/>
                    <a:pt x="718" y="1057"/>
                    <a:pt x="730" y="1046"/>
                  </a:cubicBezTo>
                  <a:cubicBezTo>
                    <a:pt x="736" y="1039"/>
                    <a:pt x="751" y="1028"/>
                    <a:pt x="751" y="1013"/>
                  </a:cubicBezTo>
                  <a:cubicBezTo>
                    <a:pt x="751" y="1008"/>
                    <a:pt x="748" y="1004"/>
                    <a:pt x="743" y="1002"/>
                  </a:cubicBezTo>
                  <a:cubicBezTo>
                    <a:pt x="749" y="989"/>
                    <a:pt x="757" y="983"/>
                    <a:pt x="769" y="977"/>
                  </a:cubicBezTo>
                  <a:cubicBezTo>
                    <a:pt x="773" y="975"/>
                    <a:pt x="782" y="978"/>
                    <a:pt x="785" y="973"/>
                  </a:cubicBezTo>
                  <a:cubicBezTo>
                    <a:pt x="788" y="969"/>
                    <a:pt x="790" y="951"/>
                    <a:pt x="790" y="943"/>
                  </a:cubicBezTo>
                  <a:cubicBezTo>
                    <a:pt x="790" y="927"/>
                    <a:pt x="775" y="919"/>
                    <a:pt x="775" y="907"/>
                  </a:cubicBezTo>
                  <a:cubicBezTo>
                    <a:pt x="775" y="902"/>
                    <a:pt x="783" y="893"/>
                    <a:pt x="791" y="891"/>
                  </a:cubicBezTo>
                  <a:cubicBezTo>
                    <a:pt x="796" y="857"/>
                    <a:pt x="866" y="861"/>
                    <a:pt x="866" y="820"/>
                  </a:cubicBezTo>
                  <a:cubicBezTo>
                    <a:pt x="866" y="816"/>
                    <a:pt x="865" y="813"/>
                    <a:pt x="862" y="810"/>
                  </a:cubicBezTo>
                  <a:cubicBezTo>
                    <a:pt x="862" y="795"/>
                    <a:pt x="863" y="785"/>
                    <a:pt x="863" y="776"/>
                  </a:cubicBezTo>
                  <a:cubicBezTo>
                    <a:pt x="863" y="763"/>
                    <a:pt x="863" y="763"/>
                    <a:pt x="863" y="763"/>
                  </a:cubicBezTo>
                  <a:cubicBezTo>
                    <a:pt x="864" y="762"/>
                    <a:pt x="867" y="758"/>
                    <a:pt x="867" y="755"/>
                  </a:cubicBezTo>
                  <a:cubicBezTo>
                    <a:pt x="867" y="745"/>
                    <a:pt x="848" y="736"/>
                    <a:pt x="848" y="718"/>
                  </a:cubicBezTo>
                  <a:cubicBezTo>
                    <a:pt x="848" y="702"/>
                    <a:pt x="843" y="695"/>
                    <a:pt x="843" y="679"/>
                  </a:cubicBezTo>
                  <a:cubicBezTo>
                    <a:pt x="843" y="664"/>
                    <a:pt x="857" y="660"/>
                    <a:pt x="861" y="647"/>
                  </a:cubicBezTo>
                  <a:cubicBezTo>
                    <a:pt x="874" y="600"/>
                    <a:pt x="911" y="592"/>
                    <a:pt x="946" y="564"/>
                  </a:cubicBezTo>
                  <a:cubicBezTo>
                    <a:pt x="966" y="549"/>
                    <a:pt x="973" y="530"/>
                    <a:pt x="989" y="509"/>
                  </a:cubicBezTo>
                  <a:cubicBezTo>
                    <a:pt x="1002" y="491"/>
                    <a:pt x="1026" y="452"/>
                    <a:pt x="1026" y="422"/>
                  </a:cubicBezTo>
                  <a:cubicBezTo>
                    <a:pt x="1026" y="418"/>
                    <a:pt x="1023" y="417"/>
                    <a:pt x="1022" y="414"/>
                  </a:cubicBezTo>
                  <a:cubicBezTo>
                    <a:pt x="1003" y="418"/>
                    <a:pt x="984" y="426"/>
                    <a:pt x="964" y="430"/>
                  </a:cubicBezTo>
                  <a:cubicBezTo>
                    <a:pt x="963" y="430"/>
                    <a:pt x="962" y="430"/>
                    <a:pt x="961" y="430"/>
                  </a:cubicBezTo>
                  <a:cubicBezTo>
                    <a:pt x="959" y="430"/>
                    <a:pt x="957" y="429"/>
                    <a:pt x="955" y="429"/>
                  </a:cubicBezTo>
                  <a:cubicBezTo>
                    <a:pt x="953" y="429"/>
                    <a:pt x="951" y="429"/>
                    <a:pt x="949" y="429"/>
                  </a:cubicBezTo>
                  <a:cubicBezTo>
                    <a:pt x="947" y="429"/>
                    <a:pt x="945" y="429"/>
                    <a:pt x="943" y="430"/>
                  </a:cubicBezTo>
                  <a:cubicBezTo>
                    <a:pt x="936" y="432"/>
                    <a:pt x="935" y="439"/>
                    <a:pt x="927" y="439"/>
                  </a:cubicBezTo>
                  <a:cubicBezTo>
                    <a:pt x="918" y="439"/>
                    <a:pt x="911" y="422"/>
                    <a:pt x="904" y="416"/>
                  </a:cubicBezTo>
                  <a:cubicBezTo>
                    <a:pt x="909" y="410"/>
                    <a:pt x="904" y="409"/>
                    <a:pt x="904" y="400"/>
                  </a:cubicBezTo>
                  <a:cubicBezTo>
                    <a:pt x="887" y="400"/>
                    <a:pt x="882" y="378"/>
                    <a:pt x="874" y="371"/>
                  </a:cubicBezTo>
                  <a:cubicBezTo>
                    <a:pt x="864" y="365"/>
                    <a:pt x="859" y="364"/>
                    <a:pt x="850" y="356"/>
                  </a:cubicBezTo>
                  <a:cubicBezTo>
                    <a:pt x="841" y="346"/>
                    <a:pt x="847" y="332"/>
                    <a:pt x="837" y="320"/>
                  </a:cubicBezTo>
                  <a:cubicBezTo>
                    <a:pt x="829" y="309"/>
                    <a:pt x="819" y="309"/>
                    <a:pt x="813" y="295"/>
                  </a:cubicBezTo>
                  <a:cubicBezTo>
                    <a:pt x="813" y="267"/>
                    <a:pt x="813" y="267"/>
                    <a:pt x="813" y="267"/>
                  </a:cubicBezTo>
                  <a:cubicBezTo>
                    <a:pt x="805" y="261"/>
                    <a:pt x="790" y="237"/>
                    <a:pt x="792" y="226"/>
                  </a:cubicBezTo>
                  <a:cubicBezTo>
                    <a:pt x="742" y="138"/>
                    <a:pt x="742" y="138"/>
                    <a:pt x="742" y="138"/>
                  </a:cubicBezTo>
                  <a:cubicBezTo>
                    <a:pt x="742" y="129"/>
                    <a:pt x="742" y="129"/>
                    <a:pt x="742" y="129"/>
                  </a:cubicBezTo>
                  <a:cubicBezTo>
                    <a:pt x="751" y="138"/>
                    <a:pt x="760" y="161"/>
                    <a:pt x="771" y="163"/>
                  </a:cubicBezTo>
                  <a:cubicBezTo>
                    <a:pt x="773" y="158"/>
                    <a:pt x="778" y="144"/>
                    <a:pt x="781" y="137"/>
                  </a:cubicBezTo>
                  <a:cubicBezTo>
                    <a:pt x="781" y="135"/>
                    <a:pt x="781" y="132"/>
                    <a:pt x="781" y="130"/>
                  </a:cubicBezTo>
                  <a:cubicBezTo>
                    <a:pt x="773" y="111"/>
                    <a:pt x="773" y="111"/>
                    <a:pt x="773" y="111"/>
                  </a:cubicBezTo>
                  <a:cubicBezTo>
                    <a:pt x="773" y="109"/>
                    <a:pt x="772" y="108"/>
                    <a:pt x="771" y="106"/>
                  </a:cubicBezTo>
                  <a:cubicBezTo>
                    <a:pt x="764" y="107"/>
                    <a:pt x="764" y="110"/>
                    <a:pt x="756" y="110"/>
                  </a:cubicBezTo>
                  <a:cubicBezTo>
                    <a:pt x="745" y="110"/>
                    <a:pt x="739" y="103"/>
                    <a:pt x="729" y="103"/>
                  </a:cubicBezTo>
                  <a:cubicBezTo>
                    <a:pt x="712" y="103"/>
                    <a:pt x="707" y="111"/>
                    <a:pt x="690" y="111"/>
                  </a:cubicBezTo>
                  <a:cubicBezTo>
                    <a:pt x="672" y="111"/>
                    <a:pt x="648" y="103"/>
                    <a:pt x="631" y="97"/>
                  </a:cubicBezTo>
                  <a:cubicBezTo>
                    <a:pt x="623" y="94"/>
                    <a:pt x="611" y="98"/>
                    <a:pt x="606" y="92"/>
                  </a:cubicBezTo>
                  <a:cubicBezTo>
                    <a:pt x="604" y="88"/>
                    <a:pt x="598" y="87"/>
                    <a:pt x="598" y="79"/>
                  </a:cubicBezTo>
                  <a:cubicBezTo>
                    <a:pt x="586" y="79"/>
                    <a:pt x="586" y="79"/>
                    <a:pt x="586" y="79"/>
                  </a:cubicBezTo>
                  <a:cubicBezTo>
                    <a:pt x="585" y="78"/>
                    <a:pt x="585" y="78"/>
                    <a:pt x="585" y="78"/>
                  </a:cubicBezTo>
                  <a:cubicBezTo>
                    <a:pt x="568" y="84"/>
                    <a:pt x="556" y="84"/>
                    <a:pt x="556" y="101"/>
                  </a:cubicBezTo>
                  <a:cubicBezTo>
                    <a:pt x="556" y="104"/>
                    <a:pt x="556" y="107"/>
                    <a:pt x="556" y="111"/>
                  </a:cubicBezTo>
                  <a:cubicBezTo>
                    <a:pt x="556" y="114"/>
                    <a:pt x="550" y="119"/>
                    <a:pt x="545" y="119"/>
                  </a:cubicBezTo>
                  <a:cubicBezTo>
                    <a:pt x="506" y="119"/>
                    <a:pt x="494" y="77"/>
                    <a:pt x="460" y="77"/>
                  </a:cubicBezTo>
                  <a:cubicBezTo>
                    <a:pt x="455" y="77"/>
                    <a:pt x="451" y="77"/>
                    <a:pt x="445" y="77"/>
                  </a:cubicBezTo>
                  <a:cubicBezTo>
                    <a:pt x="435" y="77"/>
                    <a:pt x="421" y="65"/>
                    <a:pt x="421" y="52"/>
                  </a:cubicBezTo>
                  <a:cubicBezTo>
                    <a:pt x="421" y="44"/>
                    <a:pt x="428" y="40"/>
                    <a:pt x="428" y="32"/>
                  </a:cubicBezTo>
                  <a:cubicBezTo>
                    <a:pt x="428" y="27"/>
                    <a:pt x="421" y="25"/>
                    <a:pt x="421" y="20"/>
                  </a:cubicBezTo>
                  <a:cubicBezTo>
                    <a:pt x="421" y="13"/>
                    <a:pt x="428" y="15"/>
                    <a:pt x="429" y="7"/>
                  </a:cubicBezTo>
                  <a:cubicBezTo>
                    <a:pt x="426" y="7"/>
                    <a:pt x="424" y="10"/>
                    <a:pt x="421" y="10"/>
                  </a:cubicBezTo>
                  <a:cubicBezTo>
                    <a:pt x="413" y="10"/>
                    <a:pt x="415" y="0"/>
                    <a:pt x="4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1638AE79-76CD-4C26-AE62-0D58DC78C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9" y="1478"/>
              <a:ext cx="1323" cy="1149"/>
            </a:xfrm>
            <a:custGeom>
              <a:avLst/>
              <a:gdLst>
                <a:gd name="T0" fmla="*/ 75 w 560"/>
                <a:gd name="T1" fmla="*/ 16 h 486"/>
                <a:gd name="T2" fmla="*/ 46 w 560"/>
                <a:gd name="T3" fmla="*/ 18 h 486"/>
                <a:gd name="T4" fmla="*/ 9 w 560"/>
                <a:gd name="T5" fmla="*/ 45 h 486"/>
                <a:gd name="T6" fmla="*/ 0 w 560"/>
                <a:gd name="T7" fmla="*/ 66 h 486"/>
                <a:gd name="T8" fmla="*/ 27 w 560"/>
                <a:gd name="T9" fmla="*/ 95 h 486"/>
                <a:gd name="T10" fmla="*/ 59 w 560"/>
                <a:gd name="T11" fmla="*/ 105 h 486"/>
                <a:gd name="T12" fmla="*/ 130 w 560"/>
                <a:gd name="T13" fmla="*/ 93 h 486"/>
                <a:gd name="T14" fmla="*/ 150 w 560"/>
                <a:gd name="T15" fmla="*/ 98 h 486"/>
                <a:gd name="T16" fmla="*/ 136 w 560"/>
                <a:gd name="T17" fmla="*/ 151 h 486"/>
                <a:gd name="T18" fmla="*/ 126 w 560"/>
                <a:gd name="T19" fmla="*/ 193 h 486"/>
                <a:gd name="T20" fmla="*/ 131 w 560"/>
                <a:gd name="T21" fmla="*/ 235 h 486"/>
                <a:gd name="T22" fmla="*/ 165 w 560"/>
                <a:gd name="T23" fmla="*/ 287 h 486"/>
                <a:gd name="T24" fmla="*/ 185 w 560"/>
                <a:gd name="T25" fmla="*/ 311 h 486"/>
                <a:gd name="T26" fmla="*/ 238 w 560"/>
                <a:gd name="T27" fmla="*/ 408 h 486"/>
                <a:gd name="T28" fmla="*/ 260 w 560"/>
                <a:gd name="T29" fmla="*/ 472 h 486"/>
                <a:gd name="T30" fmla="*/ 280 w 560"/>
                <a:gd name="T31" fmla="*/ 484 h 486"/>
                <a:gd name="T32" fmla="*/ 353 w 560"/>
                <a:gd name="T33" fmla="*/ 453 h 486"/>
                <a:gd name="T34" fmla="*/ 438 w 560"/>
                <a:gd name="T35" fmla="*/ 416 h 486"/>
                <a:gd name="T36" fmla="*/ 476 w 560"/>
                <a:gd name="T37" fmla="*/ 370 h 486"/>
                <a:gd name="T38" fmla="*/ 497 w 560"/>
                <a:gd name="T39" fmla="*/ 324 h 486"/>
                <a:gd name="T40" fmla="*/ 454 w 560"/>
                <a:gd name="T41" fmla="*/ 289 h 486"/>
                <a:gd name="T42" fmla="*/ 375 w 560"/>
                <a:gd name="T43" fmla="*/ 295 h 486"/>
                <a:gd name="T44" fmla="*/ 368 w 560"/>
                <a:gd name="T45" fmla="*/ 281 h 486"/>
                <a:gd name="T46" fmla="*/ 333 w 560"/>
                <a:gd name="T47" fmla="*/ 219 h 486"/>
                <a:gd name="T48" fmla="*/ 379 w 560"/>
                <a:gd name="T49" fmla="*/ 240 h 486"/>
                <a:gd name="T50" fmla="*/ 443 w 560"/>
                <a:gd name="T51" fmla="*/ 263 h 486"/>
                <a:gd name="T52" fmla="*/ 489 w 560"/>
                <a:gd name="T53" fmla="*/ 281 h 486"/>
                <a:gd name="T54" fmla="*/ 540 w 560"/>
                <a:gd name="T55" fmla="*/ 288 h 486"/>
                <a:gd name="T56" fmla="*/ 537 w 560"/>
                <a:gd name="T57" fmla="*/ 279 h 486"/>
                <a:gd name="T58" fmla="*/ 527 w 560"/>
                <a:gd name="T59" fmla="*/ 206 h 486"/>
                <a:gd name="T60" fmla="*/ 538 w 560"/>
                <a:gd name="T61" fmla="*/ 187 h 486"/>
                <a:gd name="T62" fmla="*/ 523 w 560"/>
                <a:gd name="T63" fmla="*/ 149 h 486"/>
                <a:gd name="T64" fmla="*/ 521 w 560"/>
                <a:gd name="T65" fmla="*/ 143 h 486"/>
                <a:gd name="T66" fmla="*/ 521 w 560"/>
                <a:gd name="T67" fmla="*/ 138 h 486"/>
                <a:gd name="T68" fmla="*/ 532 w 560"/>
                <a:gd name="T69" fmla="*/ 106 h 486"/>
                <a:gd name="T70" fmla="*/ 526 w 560"/>
                <a:gd name="T71" fmla="*/ 89 h 486"/>
                <a:gd name="T72" fmla="*/ 441 w 560"/>
                <a:gd name="T73" fmla="*/ 69 h 486"/>
                <a:gd name="T74" fmla="*/ 420 w 560"/>
                <a:gd name="T75" fmla="*/ 91 h 486"/>
                <a:gd name="T76" fmla="*/ 371 w 560"/>
                <a:gd name="T77" fmla="*/ 91 h 486"/>
                <a:gd name="T78" fmla="*/ 356 w 560"/>
                <a:gd name="T79" fmla="*/ 82 h 486"/>
                <a:gd name="T80" fmla="*/ 344 w 560"/>
                <a:gd name="T81" fmla="*/ 61 h 486"/>
                <a:gd name="T82" fmla="*/ 337 w 560"/>
                <a:gd name="T83" fmla="*/ 49 h 486"/>
                <a:gd name="T84" fmla="*/ 307 w 560"/>
                <a:gd name="T85" fmla="*/ 53 h 486"/>
                <a:gd name="T86" fmla="*/ 246 w 560"/>
                <a:gd name="T87" fmla="*/ 5 h 486"/>
                <a:gd name="T88" fmla="*/ 246 w 560"/>
                <a:gd name="T89" fmla="*/ 5 h 486"/>
                <a:gd name="T90" fmla="*/ 246 w 560"/>
                <a:gd name="T91" fmla="*/ 5 h 486"/>
                <a:gd name="T92" fmla="*/ 210 w 560"/>
                <a:gd name="T93" fmla="*/ 19 h 486"/>
                <a:gd name="T94" fmla="*/ 127 w 560"/>
                <a:gd name="T9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0" h="486">
                  <a:moveTo>
                    <a:pt x="127" y="0"/>
                  </a:moveTo>
                  <a:cubicBezTo>
                    <a:pt x="118" y="0"/>
                    <a:pt x="103" y="1"/>
                    <a:pt x="97" y="5"/>
                  </a:cubicBezTo>
                  <a:cubicBezTo>
                    <a:pt x="91" y="9"/>
                    <a:pt x="81" y="16"/>
                    <a:pt x="75" y="16"/>
                  </a:cubicBezTo>
                  <a:cubicBezTo>
                    <a:pt x="75" y="16"/>
                    <a:pt x="65" y="16"/>
                    <a:pt x="59" y="16"/>
                  </a:cubicBezTo>
                  <a:cubicBezTo>
                    <a:pt x="57" y="16"/>
                    <a:pt x="54" y="15"/>
                    <a:pt x="52" y="15"/>
                  </a:cubicBezTo>
                  <a:cubicBezTo>
                    <a:pt x="49" y="15"/>
                    <a:pt x="46" y="16"/>
                    <a:pt x="46" y="18"/>
                  </a:cubicBezTo>
                  <a:cubicBezTo>
                    <a:pt x="46" y="22"/>
                    <a:pt x="49" y="21"/>
                    <a:pt x="50" y="25"/>
                  </a:cubicBezTo>
                  <a:cubicBezTo>
                    <a:pt x="41" y="30"/>
                    <a:pt x="3" y="26"/>
                    <a:pt x="3" y="43"/>
                  </a:cubicBezTo>
                  <a:cubicBezTo>
                    <a:pt x="3" y="45"/>
                    <a:pt x="6" y="45"/>
                    <a:pt x="9" y="45"/>
                  </a:cubicBezTo>
                  <a:cubicBezTo>
                    <a:pt x="10" y="45"/>
                    <a:pt x="11" y="45"/>
                    <a:pt x="12" y="45"/>
                  </a:cubicBezTo>
                  <a:cubicBezTo>
                    <a:pt x="11" y="48"/>
                    <a:pt x="12" y="48"/>
                    <a:pt x="12" y="52"/>
                  </a:cubicBezTo>
                  <a:cubicBezTo>
                    <a:pt x="12" y="62"/>
                    <a:pt x="6" y="61"/>
                    <a:pt x="0" y="66"/>
                  </a:cubicBezTo>
                  <a:cubicBezTo>
                    <a:pt x="8" y="70"/>
                    <a:pt x="14" y="69"/>
                    <a:pt x="18" y="76"/>
                  </a:cubicBezTo>
                  <a:cubicBezTo>
                    <a:pt x="13" y="81"/>
                    <a:pt x="28" y="89"/>
                    <a:pt x="32" y="92"/>
                  </a:cubicBezTo>
                  <a:cubicBezTo>
                    <a:pt x="31" y="93"/>
                    <a:pt x="29" y="95"/>
                    <a:pt x="27" y="95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45" y="95"/>
                    <a:pt x="50" y="105"/>
                    <a:pt x="59" y="105"/>
                  </a:cubicBezTo>
                  <a:cubicBezTo>
                    <a:pt x="68" y="105"/>
                    <a:pt x="66" y="93"/>
                    <a:pt x="77" y="93"/>
                  </a:cubicBezTo>
                  <a:cubicBezTo>
                    <a:pt x="88" y="93"/>
                    <a:pt x="92" y="106"/>
                    <a:pt x="103" y="106"/>
                  </a:cubicBezTo>
                  <a:cubicBezTo>
                    <a:pt x="119" y="106"/>
                    <a:pt x="121" y="99"/>
                    <a:pt x="130" y="93"/>
                  </a:cubicBezTo>
                  <a:cubicBezTo>
                    <a:pt x="132" y="95"/>
                    <a:pt x="135" y="97"/>
                    <a:pt x="140" y="97"/>
                  </a:cubicBezTo>
                  <a:cubicBezTo>
                    <a:pt x="145" y="97"/>
                    <a:pt x="146" y="94"/>
                    <a:pt x="150" y="92"/>
                  </a:cubicBezTo>
                  <a:cubicBezTo>
                    <a:pt x="150" y="98"/>
                    <a:pt x="150" y="98"/>
                    <a:pt x="150" y="98"/>
                  </a:cubicBezTo>
                  <a:cubicBezTo>
                    <a:pt x="149" y="99"/>
                    <a:pt x="147" y="100"/>
                    <a:pt x="147" y="103"/>
                  </a:cubicBezTo>
                  <a:cubicBezTo>
                    <a:pt x="147" y="109"/>
                    <a:pt x="149" y="117"/>
                    <a:pt x="149" y="126"/>
                  </a:cubicBezTo>
                  <a:cubicBezTo>
                    <a:pt x="149" y="138"/>
                    <a:pt x="139" y="140"/>
                    <a:pt x="136" y="151"/>
                  </a:cubicBezTo>
                  <a:cubicBezTo>
                    <a:pt x="132" y="161"/>
                    <a:pt x="131" y="167"/>
                    <a:pt x="127" y="179"/>
                  </a:cubicBezTo>
                  <a:cubicBezTo>
                    <a:pt x="127" y="181"/>
                    <a:pt x="123" y="181"/>
                    <a:pt x="123" y="185"/>
                  </a:cubicBezTo>
                  <a:cubicBezTo>
                    <a:pt x="126" y="193"/>
                    <a:pt x="126" y="193"/>
                    <a:pt x="126" y="193"/>
                  </a:cubicBezTo>
                  <a:cubicBezTo>
                    <a:pt x="134" y="212"/>
                    <a:pt x="134" y="212"/>
                    <a:pt x="134" y="212"/>
                  </a:cubicBezTo>
                  <a:cubicBezTo>
                    <a:pt x="134" y="214"/>
                    <a:pt x="134" y="217"/>
                    <a:pt x="134" y="219"/>
                  </a:cubicBezTo>
                  <a:cubicBezTo>
                    <a:pt x="133" y="225"/>
                    <a:pt x="131" y="232"/>
                    <a:pt x="131" y="235"/>
                  </a:cubicBezTo>
                  <a:cubicBezTo>
                    <a:pt x="131" y="237"/>
                    <a:pt x="138" y="245"/>
                    <a:pt x="140" y="248"/>
                  </a:cubicBezTo>
                  <a:cubicBezTo>
                    <a:pt x="146" y="257"/>
                    <a:pt x="151" y="265"/>
                    <a:pt x="157" y="274"/>
                  </a:cubicBezTo>
                  <a:cubicBezTo>
                    <a:pt x="159" y="278"/>
                    <a:pt x="163" y="282"/>
                    <a:pt x="165" y="287"/>
                  </a:cubicBezTo>
                  <a:cubicBezTo>
                    <a:pt x="166" y="290"/>
                    <a:pt x="165" y="298"/>
                    <a:pt x="168" y="301"/>
                  </a:cubicBezTo>
                  <a:cubicBezTo>
                    <a:pt x="169" y="303"/>
                    <a:pt x="176" y="302"/>
                    <a:pt x="178" y="304"/>
                  </a:cubicBezTo>
                  <a:cubicBezTo>
                    <a:pt x="180" y="306"/>
                    <a:pt x="183" y="309"/>
                    <a:pt x="185" y="311"/>
                  </a:cubicBezTo>
                  <a:cubicBezTo>
                    <a:pt x="187" y="321"/>
                    <a:pt x="194" y="324"/>
                    <a:pt x="194" y="336"/>
                  </a:cubicBezTo>
                  <a:cubicBezTo>
                    <a:pt x="194" y="356"/>
                    <a:pt x="199" y="367"/>
                    <a:pt x="217" y="371"/>
                  </a:cubicBezTo>
                  <a:cubicBezTo>
                    <a:pt x="217" y="383"/>
                    <a:pt x="232" y="402"/>
                    <a:pt x="238" y="408"/>
                  </a:cubicBezTo>
                  <a:cubicBezTo>
                    <a:pt x="244" y="414"/>
                    <a:pt x="253" y="419"/>
                    <a:pt x="250" y="430"/>
                  </a:cubicBezTo>
                  <a:cubicBezTo>
                    <a:pt x="249" y="435"/>
                    <a:pt x="245" y="445"/>
                    <a:pt x="251" y="446"/>
                  </a:cubicBezTo>
                  <a:cubicBezTo>
                    <a:pt x="251" y="456"/>
                    <a:pt x="255" y="464"/>
                    <a:pt x="260" y="472"/>
                  </a:cubicBezTo>
                  <a:cubicBezTo>
                    <a:pt x="263" y="478"/>
                    <a:pt x="259" y="478"/>
                    <a:pt x="261" y="478"/>
                  </a:cubicBezTo>
                  <a:cubicBezTo>
                    <a:pt x="262" y="479"/>
                    <a:pt x="276" y="486"/>
                    <a:pt x="277" y="486"/>
                  </a:cubicBezTo>
                  <a:cubicBezTo>
                    <a:pt x="280" y="484"/>
                    <a:pt x="280" y="484"/>
                    <a:pt x="280" y="484"/>
                  </a:cubicBezTo>
                  <a:cubicBezTo>
                    <a:pt x="292" y="484"/>
                    <a:pt x="293" y="479"/>
                    <a:pt x="302" y="473"/>
                  </a:cubicBezTo>
                  <a:cubicBezTo>
                    <a:pt x="318" y="473"/>
                    <a:pt x="318" y="473"/>
                    <a:pt x="318" y="473"/>
                  </a:cubicBezTo>
                  <a:cubicBezTo>
                    <a:pt x="325" y="470"/>
                    <a:pt x="346" y="455"/>
                    <a:pt x="353" y="453"/>
                  </a:cubicBezTo>
                  <a:cubicBezTo>
                    <a:pt x="365" y="450"/>
                    <a:pt x="382" y="447"/>
                    <a:pt x="394" y="441"/>
                  </a:cubicBezTo>
                  <a:cubicBezTo>
                    <a:pt x="393" y="440"/>
                    <a:pt x="392" y="438"/>
                    <a:pt x="392" y="436"/>
                  </a:cubicBezTo>
                  <a:cubicBezTo>
                    <a:pt x="392" y="424"/>
                    <a:pt x="424" y="419"/>
                    <a:pt x="438" y="416"/>
                  </a:cubicBezTo>
                  <a:cubicBezTo>
                    <a:pt x="438" y="410"/>
                    <a:pt x="448" y="401"/>
                    <a:pt x="453" y="401"/>
                  </a:cubicBezTo>
                  <a:cubicBezTo>
                    <a:pt x="461" y="401"/>
                    <a:pt x="460" y="385"/>
                    <a:pt x="468" y="385"/>
                  </a:cubicBezTo>
                  <a:cubicBezTo>
                    <a:pt x="475" y="385"/>
                    <a:pt x="474" y="376"/>
                    <a:pt x="476" y="370"/>
                  </a:cubicBezTo>
                  <a:cubicBezTo>
                    <a:pt x="478" y="364"/>
                    <a:pt x="484" y="362"/>
                    <a:pt x="491" y="362"/>
                  </a:cubicBezTo>
                  <a:cubicBezTo>
                    <a:pt x="491" y="349"/>
                    <a:pt x="507" y="345"/>
                    <a:pt x="507" y="333"/>
                  </a:cubicBezTo>
                  <a:cubicBezTo>
                    <a:pt x="507" y="328"/>
                    <a:pt x="499" y="329"/>
                    <a:pt x="497" y="324"/>
                  </a:cubicBezTo>
                  <a:cubicBezTo>
                    <a:pt x="497" y="325"/>
                    <a:pt x="497" y="325"/>
                    <a:pt x="497" y="325"/>
                  </a:cubicBezTo>
                  <a:cubicBezTo>
                    <a:pt x="493" y="323"/>
                    <a:pt x="493" y="314"/>
                    <a:pt x="487" y="312"/>
                  </a:cubicBezTo>
                  <a:cubicBezTo>
                    <a:pt x="471" y="307"/>
                    <a:pt x="461" y="305"/>
                    <a:pt x="454" y="289"/>
                  </a:cubicBezTo>
                  <a:cubicBezTo>
                    <a:pt x="454" y="270"/>
                    <a:pt x="454" y="270"/>
                    <a:pt x="454" y="270"/>
                  </a:cubicBezTo>
                  <a:cubicBezTo>
                    <a:pt x="435" y="284"/>
                    <a:pt x="432" y="306"/>
                    <a:pt x="397" y="306"/>
                  </a:cubicBezTo>
                  <a:cubicBezTo>
                    <a:pt x="389" y="306"/>
                    <a:pt x="375" y="302"/>
                    <a:pt x="375" y="295"/>
                  </a:cubicBezTo>
                  <a:cubicBezTo>
                    <a:pt x="375" y="288"/>
                    <a:pt x="379" y="284"/>
                    <a:pt x="379" y="278"/>
                  </a:cubicBezTo>
                  <a:cubicBezTo>
                    <a:pt x="379" y="276"/>
                    <a:pt x="379" y="274"/>
                    <a:pt x="379" y="272"/>
                  </a:cubicBezTo>
                  <a:cubicBezTo>
                    <a:pt x="373" y="273"/>
                    <a:pt x="374" y="280"/>
                    <a:pt x="368" y="281"/>
                  </a:cubicBezTo>
                  <a:cubicBezTo>
                    <a:pt x="367" y="277"/>
                    <a:pt x="364" y="275"/>
                    <a:pt x="364" y="269"/>
                  </a:cubicBezTo>
                  <a:cubicBezTo>
                    <a:pt x="352" y="267"/>
                    <a:pt x="337" y="244"/>
                    <a:pt x="334" y="231"/>
                  </a:cubicBezTo>
                  <a:cubicBezTo>
                    <a:pt x="333" y="227"/>
                    <a:pt x="333" y="224"/>
                    <a:pt x="333" y="219"/>
                  </a:cubicBezTo>
                  <a:cubicBezTo>
                    <a:pt x="333" y="212"/>
                    <a:pt x="336" y="202"/>
                    <a:pt x="344" y="202"/>
                  </a:cubicBezTo>
                  <a:cubicBezTo>
                    <a:pt x="358" y="202"/>
                    <a:pt x="370" y="219"/>
                    <a:pt x="376" y="230"/>
                  </a:cubicBezTo>
                  <a:cubicBezTo>
                    <a:pt x="377" y="232"/>
                    <a:pt x="375" y="236"/>
                    <a:pt x="379" y="240"/>
                  </a:cubicBezTo>
                  <a:cubicBezTo>
                    <a:pt x="384" y="245"/>
                    <a:pt x="393" y="242"/>
                    <a:pt x="399" y="249"/>
                  </a:cubicBezTo>
                  <a:cubicBezTo>
                    <a:pt x="404" y="254"/>
                    <a:pt x="409" y="261"/>
                    <a:pt x="417" y="263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47" y="260"/>
                    <a:pt x="449" y="255"/>
                    <a:pt x="455" y="255"/>
                  </a:cubicBezTo>
                  <a:cubicBezTo>
                    <a:pt x="466" y="255"/>
                    <a:pt x="466" y="271"/>
                    <a:pt x="471" y="277"/>
                  </a:cubicBezTo>
                  <a:cubicBezTo>
                    <a:pt x="471" y="277"/>
                    <a:pt x="487" y="281"/>
                    <a:pt x="489" y="281"/>
                  </a:cubicBezTo>
                  <a:cubicBezTo>
                    <a:pt x="504" y="281"/>
                    <a:pt x="527" y="288"/>
                    <a:pt x="537" y="288"/>
                  </a:cubicBezTo>
                  <a:cubicBezTo>
                    <a:pt x="537" y="288"/>
                    <a:pt x="538" y="288"/>
                    <a:pt x="539" y="288"/>
                  </a:cubicBezTo>
                  <a:cubicBezTo>
                    <a:pt x="539" y="288"/>
                    <a:pt x="540" y="288"/>
                    <a:pt x="540" y="288"/>
                  </a:cubicBezTo>
                  <a:cubicBezTo>
                    <a:pt x="540" y="285"/>
                    <a:pt x="537" y="282"/>
                    <a:pt x="537" y="279"/>
                  </a:cubicBezTo>
                  <a:cubicBezTo>
                    <a:pt x="537" y="279"/>
                    <a:pt x="537" y="279"/>
                    <a:pt x="537" y="279"/>
                  </a:cubicBezTo>
                  <a:cubicBezTo>
                    <a:pt x="537" y="279"/>
                    <a:pt x="537" y="279"/>
                    <a:pt x="537" y="279"/>
                  </a:cubicBezTo>
                  <a:cubicBezTo>
                    <a:pt x="537" y="264"/>
                    <a:pt x="546" y="261"/>
                    <a:pt x="560" y="258"/>
                  </a:cubicBezTo>
                  <a:cubicBezTo>
                    <a:pt x="560" y="235"/>
                    <a:pt x="542" y="233"/>
                    <a:pt x="533" y="215"/>
                  </a:cubicBezTo>
                  <a:cubicBezTo>
                    <a:pt x="532" y="212"/>
                    <a:pt x="527" y="212"/>
                    <a:pt x="527" y="206"/>
                  </a:cubicBezTo>
                  <a:cubicBezTo>
                    <a:pt x="527" y="206"/>
                    <a:pt x="527" y="206"/>
                    <a:pt x="527" y="206"/>
                  </a:cubicBezTo>
                  <a:cubicBezTo>
                    <a:pt x="527" y="206"/>
                    <a:pt x="527" y="206"/>
                    <a:pt x="527" y="206"/>
                  </a:cubicBezTo>
                  <a:cubicBezTo>
                    <a:pt x="527" y="196"/>
                    <a:pt x="538" y="198"/>
                    <a:pt x="538" y="187"/>
                  </a:cubicBezTo>
                  <a:cubicBezTo>
                    <a:pt x="538" y="178"/>
                    <a:pt x="528" y="183"/>
                    <a:pt x="526" y="178"/>
                  </a:cubicBezTo>
                  <a:cubicBezTo>
                    <a:pt x="524" y="174"/>
                    <a:pt x="525" y="170"/>
                    <a:pt x="523" y="166"/>
                  </a:cubicBezTo>
                  <a:cubicBezTo>
                    <a:pt x="523" y="149"/>
                    <a:pt x="523" y="149"/>
                    <a:pt x="523" y="149"/>
                  </a:cubicBezTo>
                  <a:cubicBezTo>
                    <a:pt x="522" y="147"/>
                    <a:pt x="523" y="146"/>
                    <a:pt x="521" y="143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2" y="143"/>
                    <a:pt x="522" y="142"/>
                    <a:pt x="522" y="142"/>
                  </a:cubicBezTo>
                  <a:cubicBezTo>
                    <a:pt x="522" y="140"/>
                    <a:pt x="521" y="139"/>
                    <a:pt x="521" y="138"/>
                  </a:cubicBezTo>
                  <a:cubicBezTo>
                    <a:pt x="521" y="138"/>
                    <a:pt x="521" y="138"/>
                    <a:pt x="521" y="138"/>
                  </a:cubicBezTo>
                  <a:cubicBezTo>
                    <a:pt x="521" y="138"/>
                    <a:pt x="521" y="138"/>
                    <a:pt x="521" y="138"/>
                  </a:cubicBezTo>
                  <a:cubicBezTo>
                    <a:pt x="521" y="137"/>
                    <a:pt x="529" y="118"/>
                    <a:pt x="533" y="116"/>
                  </a:cubicBezTo>
                  <a:cubicBezTo>
                    <a:pt x="531" y="113"/>
                    <a:pt x="532" y="110"/>
                    <a:pt x="532" y="106"/>
                  </a:cubicBezTo>
                  <a:cubicBezTo>
                    <a:pt x="531" y="102"/>
                    <a:pt x="532" y="98"/>
                    <a:pt x="531" y="95"/>
                  </a:cubicBezTo>
                  <a:cubicBezTo>
                    <a:pt x="531" y="95"/>
                    <a:pt x="531" y="95"/>
                    <a:pt x="531" y="95"/>
                  </a:cubicBezTo>
                  <a:cubicBezTo>
                    <a:pt x="530" y="93"/>
                    <a:pt x="527" y="92"/>
                    <a:pt x="526" y="89"/>
                  </a:cubicBezTo>
                  <a:cubicBezTo>
                    <a:pt x="511" y="89"/>
                    <a:pt x="507" y="77"/>
                    <a:pt x="494" y="73"/>
                  </a:cubicBezTo>
                  <a:cubicBezTo>
                    <a:pt x="483" y="69"/>
                    <a:pt x="476" y="69"/>
                    <a:pt x="465" y="62"/>
                  </a:cubicBezTo>
                  <a:cubicBezTo>
                    <a:pt x="457" y="68"/>
                    <a:pt x="451" y="65"/>
                    <a:pt x="441" y="69"/>
                  </a:cubicBezTo>
                  <a:cubicBezTo>
                    <a:pt x="435" y="71"/>
                    <a:pt x="437" y="73"/>
                    <a:pt x="431" y="75"/>
                  </a:cubicBezTo>
                  <a:cubicBezTo>
                    <a:pt x="426" y="77"/>
                    <a:pt x="420" y="77"/>
                    <a:pt x="420" y="82"/>
                  </a:cubicBezTo>
                  <a:cubicBezTo>
                    <a:pt x="420" y="86"/>
                    <a:pt x="420" y="87"/>
                    <a:pt x="420" y="91"/>
                  </a:cubicBezTo>
                  <a:cubicBezTo>
                    <a:pt x="413" y="93"/>
                    <a:pt x="404" y="94"/>
                    <a:pt x="395" y="94"/>
                  </a:cubicBezTo>
                  <a:cubicBezTo>
                    <a:pt x="393" y="94"/>
                    <a:pt x="390" y="95"/>
                    <a:pt x="387" y="95"/>
                  </a:cubicBezTo>
                  <a:cubicBezTo>
                    <a:pt x="380" y="95"/>
                    <a:pt x="373" y="94"/>
                    <a:pt x="371" y="91"/>
                  </a:cubicBezTo>
                  <a:cubicBezTo>
                    <a:pt x="367" y="88"/>
                    <a:pt x="366" y="83"/>
                    <a:pt x="362" y="82"/>
                  </a:cubicBezTo>
                  <a:cubicBezTo>
                    <a:pt x="361" y="82"/>
                    <a:pt x="360" y="82"/>
                    <a:pt x="359" y="82"/>
                  </a:cubicBezTo>
                  <a:cubicBezTo>
                    <a:pt x="358" y="82"/>
                    <a:pt x="357" y="82"/>
                    <a:pt x="356" y="82"/>
                  </a:cubicBezTo>
                  <a:cubicBezTo>
                    <a:pt x="355" y="82"/>
                    <a:pt x="354" y="82"/>
                    <a:pt x="353" y="82"/>
                  </a:cubicBezTo>
                  <a:cubicBezTo>
                    <a:pt x="350" y="82"/>
                    <a:pt x="348" y="81"/>
                    <a:pt x="346" y="78"/>
                  </a:cubicBezTo>
                  <a:cubicBezTo>
                    <a:pt x="343" y="72"/>
                    <a:pt x="348" y="67"/>
                    <a:pt x="344" y="61"/>
                  </a:cubicBezTo>
                  <a:cubicBezTo>
                    <a:pt x="341" y="57"/>
                    <a:pt x="337" y="57"/>
                    <a:pt x="337" y="52"/>
                  </a:cubicBezTo>
                  <a:cubicBezTo>
                    <a:pt x="337" y="52"/>
                    <a:pt x="337" y="51"/>
                    <a:pt x="337" y="50"/>
                  </a:cubicBezTo>
                  <a:cubicBezTo>
                    <a:pt x="337" y="50"/>
                    <a:pt x="337" y="49"/>
                    <a:pt x="337" y="49"/>
                  </a:cubicBezTo>
                  <a:cubicBezTo>
                    <a:pt x="335" y="47"/>
                    <a:pt x="335" y="43"/>
                    <a:pt x="333" y="40"/>
                  </a:cubicBezTo>
                  <a:cubicBezTo>
                    <a:pt x="329" y="40"/>
                    <a:pt x="330" y="40"/>
                    <a:pt x="326" y="41"/>
                  </a:cubicBezTo>
                  <a:cubicBezTo>
                    <a:pt x="318" y="44"/>
                    <a:pt x="318" y="53"/>
                    <a:pt x="307" y="53"/>
                  </a:cubicBezTo>
                  <a:cubicBezTo>
                    <a:pt x="292" y="53"/>
                    <a:pt x="290" y="37"/>
                    <a:pt x="280" y="34"/>
                  </a:cubicBezTo>
                  <a:cubicBezTo>
                    <a:pt x="279" y="34"/>
                    <a:pt x="269" y="28"/>
                    <a:pt x="268" y="26"/>
                  </a:cubicBezTo>
                  <a:cubicBezTo>
                    <a:pt x="262" y="15"/>
                    <a:pt x="263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30" y="5"/>
                    <a:pt x="224" y="19"/>
                    <a:pt x="210" y="19"/>
                  </a:cubicBezTo>
                  <a:cubicBezTo>
                    <a:pt x="204" y="19"/>
                    <a:pt x="195" y="19"/>
                    <a:pt x="179" y="19"/>
                  </a:cubicBezTo>
                  <a:cubicBezTo>
                    <a:pt x="174" y="18"/>
                    <a:pt x="153" y="15"/>
                    <a:pt x="153" y="8"/>
                  </a:cubicBezTo>
                  <a:cubicBezTo>
                    <a:pt x="141" y="8"/>
                    <a:pt x="141" y="0"/>
                    <a:pt x="1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6569C158-C80A-4368-BB2D-FAE8228B9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" y="2726"/>
              <a:ext cx="71" cy="135"/>
            </a:xfrm>
            <a:custGeom>
              <a:avLst/>
              <a:gdLst>
                <a:gd name="T0" fmla="*/ 7 w 30"/>
                <a:gd name="T1" fmla="*/ 0 h 57"/>
                <a:gd name="T2" fmla="*/ 0 w 30"/>
                <a:gd name="T3" fmla="*/ 43 h 57"/>
                <a:gd name="T4" fmla="*/ 13 w 30"/>
                <a:gd name="T5" fmla="*/ 57 h 57"/>
                <a:gd name="T6" fmla="*/ 30 w 30"/>
                <a:gd name="T7" fmla="*/ 36 h 57"/>
                <a:gd name="T8" fmla="*/ 7 w 30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57">
                  <a:moveTo>
                    <a:pt x="7" y="0"/>
                  </a:moveTo>
                  <a:cubicBezTo>
                    <a:pt x="7" y="16"/>
                    <a:pt x="0" y="27"/>
                    <a:pt x="0" y="43"/>
                  </a:cubicBezTo>
                  <a:cubicBezTo>
                    <a:pt x="0" y="50"/>
                    <a:pt x="5" y="57"/>
                    <a:pt x="13" y="57"/>
                  </a:cubicBezTo>
                  <a:cubicBezTo>
                    <a:pt x="23" y="57"/>
                    <a:pt x="30" y="45"/>
                    <a:pt x="30" y="36"/>
                  </a:cubicBezTo>
                  <a:cubicBezTo>
                    <a:pt x="30" y="19"/>
                    <a:pt x="14" y="13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3">
              <a:extLst>
                <a:ext uri="{FF2B5EF4-FFF2-40B4-BE49-F238E27FC236}">
                  <a16:creationId xmlns:a16="http://schemas.microsoft.com/office/drawing/2014/main" id="{74EF1919-9781-4CAA-B58E-8CC150EBD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0" y="1622"/>
              <a:ext cx="1440" cy="1161"/>
            </a:xfrm>
            <a:custGeom>
              <a:avLst/>
              <a:gdLst>
                <a:gd name="T0" fmla="*/ 137 w 609"/>
                <a:gd name="T1" fmla="*/ 13 h 491"/>
                <a:gd name="T2" fmla="*/ 137 w 609"/>
                <a:gd name="T3" fmla="*/ 13 h 491"/>
                <a:gd name="T4" fmla="*/ 114 w 609"/>
                <a:gd name="T5" fmla="*/ 26 h 491"/>
                <a:gd name="T6" fmla="*/ 93 w 609"/>
                <a:gd name="T7" fmla="*/ 22 h 491"/>
                <a:gd name="T8" fmla="*/ 87 w 609"/>
                <a:gd name="T9" fmla="*/ 18 h 491"/>
                <a:gd name="T10" fmla="*/ 55 w 609"/>
                <a:gd name="T11" fmla="*/ 39 h 491"/>
                <a:gd name="T12" fmla="*/ 12 w 609"/>
                <a:gd name="T13" fmla="*/ 55 h 491"/>
                <a:gd name="T14" fmla="*/ 1 w 609"/>
                <a:gd name="T15" fmla="*/ 81 h 491"/>
                <a:gd name="T16" fmla="*/ 2 w 609"/>
                <a:gd name="T17" fmla="*/ 105 h 491"/>
                <a:gd name="T18" fmla="*/ 6 w 609"/>
                <a:gd name="T19" fmla="*/ 145 h 491"/>
                <a:gd name="T20" fmla="*/ 39 w 609"/>
                <a:gd name="T21" fmla="*/ 197 h 491"/>
                <a:gd name="T22" fmla="*/ 37 w 609"/>
                <a:gd name="T23" fmla="*/ 226 h 491"/>
                <a:gd name="T24" fmla="*/ 78 w 609"/>
                <a:gd name="T25" fmla="*/ 221 h 491"/>
                <a:gd name="T26" fmla="*/ 142 w 609"/>
                <a:gd name="T27" fmla="*/ 263 h 491"/>
                <a:gd name="T28" fmla="*/ 127 w 609"/>
                <a:gd name="T29" fmla="*/ 271 h 491"/>
                <a:gd name="T30" fmla="*/ 177 w 609"/>
                <a:gd name="T31" fmla="*/ 272 h 491"/>
                <a:gd name="T32" fmla="*/ 177 w 609"/>
                <a:gd name="T33" fmla="*/ 316 h 491"/>
                <a:gd name="T34" fmla="*/ 209 w 609"/>
                <a:gd name="T35" fmla="*/ 408 h 491"/>
                <a:gd name="T36" fmla="*/ 244 w 609"/>
                <a:gd name="T37" fmla="*/ 486 h 491"/>
                <a:gd name="T38" fmla="*/ 269 w 609"/>
                <a:gd name="T39" fmla="*/ 474 h 491"/>
                <a:gd name="T40" fmla="*/ 285 w 609"/>
                <a:gd name="T41" fmla="*/ 440 h 491"/>
                <a:gd name="T42" fmla="*/ 322 w 609"/>
                <a:gd name="T43" fmla="*/ 358 h 491"/>
                <a:gd name="T44" fmla="*/ 408 w 609"/>
                <a:gd name="T45" fmla="*/ 275 h 491"/>
                <a:gd name="T46" fmla="*/ 473 w 609"/>
                <a:gd name="T47" fmla="*/ 294 h 491"/>
                <a:gd name="T48" fmla="*/ 506 w 609"/>
                <a:gd name="T49" fmla="*/ 362 h 491"/>
                <a:gd name="T50" fmla="*/ 554 w 609"/>
                <a:gd name="T51" fmla="*/ 362 h 491"/>
                <a:gd name="T52" fmla="*/ 571 w 609"/>
                <a:gd name="T53" fmla="*/ 460 h 491"/>
                <a:gd name="T54" fmla="*/ 565 w 609"/>
                <a:gd name="T55" fmla="*/ 384 h 491"/>
                <a:gd name="T56" fmla="*/ 565 w 609"/>
                <a:gd name="T57" fmla="*/ 380 h 491"/>
                <a:gd name="T58" fmla="*/ 557 w 609"/>
                <a:gd name="T59" fmla="*/ 331 h 491"/>
                <a:gd name="T60" fmla="*/ 609 w 609"/>
                <a:gd name="T61" fmla="*/ 276 h 491"/>
                <a:gd name="T62" fmla="*/ 562 w 609"/>
                <a:gd name="T63" fmla="*/ 242 h 491"/>
                <a:gd name="T64" fmla="*/ 573 w 609"/>
                <a:gd name="T65" fmla="*/ 195 h 491"/>
                <a:gd name="T66" fmla="*/ 525 w 609"/>
                <a:gd name="T67" fmla="*/ 155 h 491"/>
                <a:gd name="T68" fmla="*/ 522 w 609"/>
                <a:gd name="T69" fmla="*/ 156 h 491"/>
                <a:gd name="T70" fmla="*/ 516 w 609"/>
                <a:gd name="T71" fmla="*/ 155 h 491"/>
                <a:gd name="T72" fmla="*/ 510 w 609"/>
                <a:gd name="T73" fmla="*/ 155 h 491"/>
                <a:gd name="T74" fmla="*/ 507 w 609"/>
                <a:gd name="T75" fmla="*/ 156 h 491"/>
                <a:gd name="T76" fmla="*/ 473 w 609"/>
                <a:gd name="T77" fmla="*/ 179 h 491"/>
                <a:gd name="T78" fmla="*/ 409 w 609"/>
                <a:gd name="T79" fmla="*/ 177 h 491"/>
                <a:gd name="T80" fmla="*/ 362 w 609"/>
                <a:gd name="T81" fmla="*/ 164 h 491"/>
                <a:gd name="T82" fmla="*/ 361 w 609"/>
                <a:gd name="T83" fmla="*/ 163 h 491"/>
                <a:gd name="T84" fmla="*/ 359 w 609"/>
                <a:gd name="T85" fmla="*/ 164 h 491"/>
                <a:gd name="T86" fmla="*/ 358 w 609"/>
                <a:gd name="T87" fmla="*/ 164 h 491"/>
                <a:gd name="T88" fmla="*/ 356 w 609"/>
                <a:gd name="T89" fmla="*/ 164 h 491"/>
                <a:gd name="T90" fmla="*/ 354 w 609"/>
                <a:gd name="T91" fmla="*/ 163 h 491"/>
                <a:gd name="T92" fmla="*/ 328 w 609"/>
                <a:gd name="T93" fmla="*/ 145 h 491"/>
                <a:gd name="T94" fmla="*/ 271 w 609"/>
                <a:gd name="T95" fmla="*/ 107 h 491"/>
                <a:gd name="T96" fmla="*/ 275 w 609"/>
                <a:gd name="T97" fmla="*/ 102 h 491"/>
                <a:gd name="T98" fmla="*/ 275 w 609"/>
                <a:gd name="T99" fmla="*/ 83 h 491"/>
                <a:gd name="T100" fmla="*/ 278 w 609"/>
                <a:gd name="T101" fmla="*/ 42 h 491"/>
                <a:gd name="T102" fmla="*/ 213 w 609"/>
                <a:gd name="T103" fmla="*/ 20 h 491"/>
                <a:gd name="T104" fmla="*/ 162 w 609"/>
                <a:gd name="T105" fmla="*/ 1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09" h="491">
                  <a:moveTo>
                    <a:pt x="157" y="0"/>
                  </a:moveTo>
                  <a:cubicBezTo>
                    <a:pt x="146" y="0"/>
                    <a:pt x="144" y="13"/>
                    <a:pt x="139" y="13"/>
                  </a:cubicBezTo>
                  <a:cubicBezTo>
                    <a:pt x="139" y="13"/>
                    <a:pt x="139" y="13"/>
                    <a:pt x="138" y="13"/>
                  </a:cubicBezTo>
                  <a:cubicBezTo>
                    <a:pt x="138" y="13"/>
                    <a:pt x="138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6" y="13"/>
                  </a:cubicBezTo>
                  <a:cubicBezTo>
                    <a:pt x="136" y="13"/>
                    <a:pt x="136" y="13"/>
                    <a:pt x="136" y="13"/>
                  </a:cubicBezTo>
                  <a:cubicBezTo>
                    <a:pt x="136" y="13"/>
                    <a:pt x="136" y="13"/>
                    <a:pt x="136" y="13"/>
                  </a:cubicBezTo>
                  <a:cubicBezTo>
                    <a:pt x="132" y="20"/>
                    <a:pt x="124" y="26"/>
                    <a:pt x="114" y="26"/>
                  </a:cubicBezTo>
                  <a:cubicBezTo>
                    <a:pt x="109" y="26"/>
                    <a:pt x="108" y="20"/>
                    <a:pt x="104" y="20"/>
                  </a:cubicBezTo>
                  <a:cubicBezTo>
                    <a:pt x="103" y="20"/>
                    <a:pt x="101" y="21"/>
                    <a:pt x="100" y="21"/>
                  </a:cubicBezTo>
                  <a:cubicBezTo>
                    <a:pt x="98" y="21"/>
                    <a:pt x="95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0" y="22"/>
                    <a:pt x="87" y="21"/>
                    <a:pt x="87" y="18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2" y="18"/>
                    <a:pt x="83" y="16"/>
                    <a:pt x="78" y="16"/>
                  </a:cubicBezTo>
                  <a:cubicBezTo>
                    <a:pt x="65" y="16"/>
                    <a:pt x="64" y="30"/>
                    <a:pt x="55" y="39"/>
                  </a:cubicBezTo>
                  <a:cubicBezTo>
                    <a:pt x="51" y="43"/>
                    <a:pt x="44" y="43"/>
                    <a:pt x="40" y="47"/>
                  </a:cubicBezTo>
                  <a:cubicBezTo>
                    <a:pt x="37" y="50"/>
                    <a:pt x="34" y="56"/>
                    <a:pt x="28" y="56"/>
                  </a:cubicBezTo>
                  <a:cubicBezTo>
                    <a:pt x="23" y="56"/>
                    <a:pt x="20" y="51"/>
                    <a:pt x="15" y="51"/>
                  </a:cubicBezTo>
                  <a:cubicBezTo>
                    <a:pt x="13" y="51"/>
                    <a:pt x="13" y="54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7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1" y="79"/>
                    <a:pt x="1" y="81"/>
                  </a:cubicBezTo>
                  <a:cubicBezTo>
                    <a:pt x="1" y="81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" y="85"/>
                    <a:pt x="1" y="86"/>
                    <a:pt x="2" y="88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4" y="109"/>
                    <a:pt x="3" y="113"/>
                    <a:pt x="5" y="117"/>
                  </a:cubicBezTo>
                  <a:cubicBezTo>
                    <a:pt x="7" y="122"/>
                    <a:pt x="17" y="117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37"/>
                    <a:pt x="6" y="135"/>
                    <a:pt x="6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6" y="151"/>
                    <a:pt x="11" y="151"/>
                    <a:pt x="12" y="154"/>
                  </a:cubicBezTo>
                  <a:cubicBezTo>
                    <a:pt x="21" y="172"/>
                    <a:pt x="39" y="174"/>
                    <a:pt x="39" y="197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25" y="200"/>
                    <a:pt x="16" y="203"/>
                    <a:pt x="16" y="218"/>
                  </a:cubicBezTo>
                  <a:cubicBezTo>
                    <a:pt x="16" y="218"/>
                    <a:pt x="16" y="218"/>
                    <a:pt x="16" y="218"/>
                  </a:cubicBezTo>
                  <a:cubicBezTo>
                    <a:pt x="16" y="221"/>
                    <a:pt x="19" y="224"/>
                    <a:pt x="19" y="227"/>
                  </a:cubicBezTo>
                  <a:cubicBezTo>
                    <a:pt x="37" y="226"/>
                    <a:pt x="37" y="226"/>
                    <a:pt x="37" y="226"/>
                  </a:cubicBezTo>
                  <a:cubicBezTo>
                    <a:pt x="38" y="225"/>
                    <a:pt x="40" y="223"/>
                    <a:pt x="42" y="222"/>
                  </a:cubicBezTo>
                  <a:cubicBezTo>
                    <a:pt x="55" y="226"/>
                    <a:pt x="55" y="226"/>
                    <a:pt x="55" y="226"/>
                  </a:cubicBezTo>
                  <a:cubicBezTo>
                    <a:pt x="61" y="226"/>
                    <a:pt x="62" y="221"/>
                    <a:pt x="69" y="221"/>
                  </a:cubicBezTo>
                  <a:cubicBezTo>
                    <a:pt x="72" y="221"/>
                    <a:pt x="75" y="221"/>
                    <a:pt x="78" y="221"/>
                  </a:cubicBezTo>
                  <a:cubicBezTo>
                    <a:pt x="80" y="221"/>
                    <a:pt x="82" y="221"/>
                    <a:pt x="85" y="222"/>
                  </a:cubicBezTo>
                  <a:cubicBezTo>
                    <a:pt x="91" y="224"/>
                    <a:pt x="94" y="236"/>
                    <a:pt x="98" y="243"/>
                  </a:cubicBezTo>
                  <a:cubicBezTo>
                    <a:pt x="104" y="251"/>
                    <a:pt x="119" y="262"/>
                    <a:pt x="129" y="262"/>
                  </a:cubicBezTo>
                  <a:cubicBezTo>
                    <a:pt x="134" y="262"/>
                    <a:pt x="137" y="262"/>
                    <a:pt x="142" y="263"/>
                  </a:cubicBezTo>
                  <a:cubicBezTo>
                    <a:pt x="139" y="265"/>
                    <a:pt x="139" y="269"/>
                    <a:pt x="135" y="270"/>
                  </a:cubicBezTo>
                  <a:cubicBezTo>
                    <a:pt x="133" y="271"/>
                    <a:pt x="132" y="271"/>
                    <a:pt x="131" y="271"/>
                  </a:cubicBezTo>
                  <a:cubicBezTo>
                    <a:pt x="130" y="271"/>
                    <a:pt x="130" y="271"/>
                    <a:pt x="129" y="271"/>
                  </a:cubicBezTo>
                  <a:cubicBezTo>
                    <a:pt x="128" y="271"/>
                    <a:pt x="128" y="271"/>
                    <a:pt x="127" y="271"/>
                  </a:cubicBezTo>
                  <a:cubicBezTo>
                    <a:pt x="125" y="271"/>
                    <a:pt x="124" y="271"/>
                    <a:pt x="121" y="273"/>
                  </a:cubicBezTo>
                  <a:cubicBezTo>
                    <a:pt x="129" y="281"/>
                    <a:pt x="136" y="297"/>
                    <a:pt x="152" y="297"/>
                  </a:cubicBezTo>
                  <a:cubicBezTo>
                    <a:pt x="166" y="297"/>
                    <a:pt x="166" y="279"/>
                    <a:pt x="173" y="272"/>
                  </a:cubicBezTo>
                  <a:cubicBezTo>
                    <a:pt x="177" y="272"/>
                    <a:pt x="177" y="272"/>
                    <a:pt x="177" y="272"/>
                  </a:cubicBezTo>
                  <a:cubicBezTo>
                    <a:pt x="177" y="274"/>
                    <a:pt x="174" y="278"/>
                    <a:pt x="174" y="279"/>
                  </a:cubicBezTo>
                  <a:cubicBezTo>
                    <a:pt x="174" y="286"/>
                    <a:pt x="180" y="293"/>
                    <a:pt x="180" y="301"/>
                  </a:cubicBezTo>
                  <a:cubicBezTo>
                    <a:pt x="180" y="308"/>
                    <a:pt x="177" y="309"/>
                    <a:pt x="177" y="316"/>
                  </a:cubicBezTo>
                  <a:cubicBezTo>
                    <a:pt x="177" y="316"/>
                    <a:pt x="177" y="316"/>
                    <a:pt x="177" y="316"/>
                  </a:cubicBezTo>
                  <a:cubicBezTo>
                    <a:pt x="177" y="317"/>
                    <a:pt x="177" y="322"/>
                    <a:pt x="177" y="323"/>
                  </a:cubicBezTo>
                  <a:cubicBezTo>
                    <a:pt x="177" y="333"/>
                    <a:pt x="183" y="343"/>
                    <a:pt x="186" y="354"/>
                  </a:cubicBezTo>
                  <a:cubicBezTo>
                    <a:pt x="190" y="366"/>
                    <a:pt x="200" y="383"/>
                    <a:pt x="202" y="391"/>
                  </a:cubicBezTo>
                  <a:cubicBezTo>
                    <a:pt x="204" y="398"/>
                    <a:pt x="204" y="401"/>
                    <a:pt x="209" y="408"/>
                  </a:cubicBezTo>
                  <a:cubicBezTo>
                    <a:pt x="213" y="414"/>
                    <a:pt x="210" y="421"/>
                    <a:pt x="214" y="429"/>
                  </a:cubicBezTo>
                  <a:cubicBezTo>
                    <a:pt x="216" y="434"/>
                    <a:pt x="224" y="439"/>
                    <a:pt x="226" y="446"/>
                  </a:cubicBezTo>
                  <a:cubicBezTo>
                    <a:pt x="230" y="457"/>
                    <a:pt x="236" y="468"/>
                    <a:pt x="240" y="481"/>
                  </a:cubicBezTo>
                  <a:cubicBezTo>
                    <a:pt x="240" y="482"/>
                    <a:pt x="242" y="486"/>
                    <a:pt x="244" y="486"/>
                  </a:cubicBezTo>
                  <a:cubicBezTo>
                    <a:pt x="245" y="489"/>
                    <a:pt x="248" y="491"/>
                    <a:pt x="251" y="491"/>
                  </a:cubicBezTo>
                  <a:cubicBezTo>
                    <a:pt x="252" y="491"/>
                    <a:pt x="252" y="491"/>
                    <a:pt x="252" y="491"/>
                  </a:cubicBezTo>
                  <a:cubicBezTo>
                    <a:pt x="257" y="491"/>
                    <a:pt x="257" y="485"/>
                    <a:pt x="259" y="481"/>
                  </a:cubicBezTo>
                  <a:cubicBezTo>
                    <a:pt x="262" y="475"/>
                    <a:pt x="263" y="477"/>
                    <a:pt x="269" y="474"/>
                  </a:cubicBezTo>
                  <a:cubicBezTo>
                    <a:pt x="274" y="472"/>
                    <a:pt x="272" y="458"/>
                    <a:pt x="279" y="456"/>
                  </a:cubicBezTo>
                  <a:cubicBezTo>
                    <a:pt x="281" y="456"/>
                    <a:pt x="285" y="456"/>
                    <a:pt x="285" y="454"/>
                  </a:cubicBezTo>
                  <a:cubicBezTo>
                    <a:pt x="287" y="454"/>
                    <a:pt x="287" y="454"/>
                    <a:pt x="287" y="454"/>
                  </a:cubicBezTo>
                  <a:cubicBezTo>
                    <a:pt x="285" y="440"/>
                    <a:pt x="285" y="440"/>
                    <a:pt x="285" y="440"/>
                  </a:cubicBezTo>
                  <a:cubicBezTo>
                    <a:pt x="285" y="430"/>
                    <a:pt x="291" y="421"/>
                    <a:pt x="291" y="408"/>
                  </a:cubicBezTo>
                  <a:cubicBezTo>
                    <a:pt x="291" y="400"/>
                    <a:pt x="287" y="395"/>
                    <a:pt x="287" y="385"/>
                  </a:cubicBezTo>
                  <a:cubicBezTo>
                    <a:pt x="287" y="374"/>
                    <a:pt x="298" y="372"/>
                    <a:pt x="308" y="369"/>
                  </a:cubicBezTo>
                  <a:cubicBezTo>
                    <a:pt x="312" y="368"/>
                    <a:pt x="317" y="362"/>
                    <a:pt x="322" y="358"/>
                  </a:cubicBezTo>
                  <a:cubicBezTo>
                    <a:pt x="332" y="348"/>
                    <a:pt x="341" y="337"/>
                    <a:pt x="352" y="326"/>
                  </a:cubicBezTo>
                  <a:cubicBezTo>
                    <a:pt x="360" y="318"/>
                    <a:pt x="375" y="315"/>
                    <a:pt x="385" y="306"/>
                  </a:cubicBezTo>
                  <a:cubicBezTo>
                    <a:pt x="390" y="301"/>
                    <a:pt x="389" y="295"/>
                    <a:pt x="391" y="288"/>
                  </a:cubicBezTo>
                  <a:cubicBezTo>
                    <a:pt x="393" y="283"/>
                    <a:pt x="404" y="283"/>
                    <a:pt x="408" y="275"/>
                  </a:cubicBezTo>
                  <a:cubicBezTo>
                    <a:pt x="412" y="277"/>
                    <a:pt x="412" y="280"/>
                    <a:pt x="420" y="280"/>
                  </a:cubicBezTo>
                  <a:cubicBezTo>
                    <a:pt x="434" y="280"/>
                    <a:pt x="449" y="277"/>
                    <a:pt x="449" y="261"/>
                  </a:cubicBezTo>
                  <a:cubicBezTo>
                    <a:pt x="457" y="263"/>
                    <a:pt x="466" y="266"/>
                    <a:pt x="468" y="273"/>
                  </a:cubicBezTo>
                  <a:cubicBezTo>
                    <a:pt x="470" y="279"/>
                    <a:pt x="469" y="288"/>
                    <a:pt x="473" y="294"/>
                  </a:cubicBezTo>
                  <a:cubicBezTo>
                    <a:pt x="477" y="301"/>
                    <a:pt x="483" y="305"/>
                    <a:pt x="491" y="311"/>
                  </a:cubicBezTo>
                  <a:cubicBezTo>
                    <a:pt x="496" y="320"/>
                    <a:pt x="502" y="328"/>
                    <a:pt x="506" y="339"/>
                  </a:cubicBezTo>
                  <a:cubicBezTo>
                    <a:pt x="506" y="342"/>
                    <a:pt x="509" y="343"/>
                    <a:pt x="509" y="346"/>
                  </a:cubicBezTo>
                  <a:cubicBezTo>
                    <a:pt x="509" y="352"/>
                    <a:pt x="506" y="355"/>
                    <a:pt x="506" y="362"/>
                  </a:cubicBezTo>
                  <a:cubicBezTo>
                    <a:pt x="506" y="369"/>
                    <a:pt x="507" y="375"/>
                    <a:pt x="515" y="375"/>
                  </a:cubicBezTo>
                  <a:cubicBezTo>
                    <a:pt x="530" y="375"/>
                    <a:pt x="533" y="360"/>
                    <a:pt x="542" y="351"/>
                  </a:cubicBezTo>
                  <a:cubicBezTo>
                    <a:pt x="545" y="354"/>
                    <a:pt x="544" y="356"/>
                    <a:pt x="547" y="359"/>
                  </a:cubicBezTo>
                  <a:cubicBezTo>
                    <a:pt x="548" y="360"/>
                    <a:pt x="552" y="359"/>
                    <a:pt x="554" y="362"/>
                  </a:cubicBezTo>
                  <a:cubicBezTo>
                    <a:pt x="559" y="370"/>
                    <a:pt x="550" y="386"/>
                    <a:pt x="557" y="386"/>
                  </a:cubicBezTo>
                  <a:cubicBezTo>
                    <a:pt x="557" y="402"/>
                    <a:pt x="571" y="416"/>
                    <a:pt x="571" y="439"/>
                  </a:cubicBezTo>
                  <a:cubicBezTo>
                    <a:pt x="571" y="445"/>
                    <a:pt x="567" y="457"/>
                    <a:pt x="571" y="460"/>
                  </a:cubicBezTo>
                  <a:cubicBezTo>
                    <a:pt x="571" y="460"/>
                    <a:pt x="571" y="460"/>
                    <a:pt x="571" y="460"/>
                  </a:cubicBezTo>
                  <a:cubicBezTo>
                    <a:pt x="575" y="451"/>
                    <a:pt x="577" y="445"/>
                    <a:pt x="581" y="435"/>
                  </a:cubicBezTo>
                  <a:cubicBezTo>
                    <a:pt x="582" y="433"/>
                    <a:pt x="586" y="432"/>
                    <a:pt x="586" y="429"/>
                  </a:cubicBezTo>
                  <a:cubicBezTo>
                    <a:pt x="586" y="425"/>
                    <a:pt x="578" y="400"/>
                    <a:pt x="574" y="396"/>
                  </a:cubicBezTo>
                  <a:cubicBezTo>
                    <a:pt x="571" y="392"/>
                    <a:pt x="565" y="390"/>
                    <a:pt x="565" y="384"/>
                  </a:cubicBezTo>
                  <a:cubicBezTo>
                    <a:pt x="565" y="384"/>
                    <a:pt x="565" y="384"/>
                    <a:pt x="565" y="384"/>
                  </a:cubicBezTo>
                  <a:cubicBezTo>
                    <a:pt x="565" y="384"/>
                    <a:pt x="565" y="384"/>
                    <a:pt x="565" y="384"/>
                  </a:cubicBezTo>
                  <a:cubicBezTo>
                    <a:pt x="565" y="382"/>
                    <a:pt x="565" y="381"/>
                    <a:pt x="565" y="379"/>
                  </a:cubicBezTo>
                  <a:cubicBezTo>
                    <a:pt x="565" y="380"/>
                    <a:pt x="565" y="380"/>
                    <a:pt x="565" y="380"/>
                  </a:cubicBezTo>
                  <a:cubicBezTo>
                    <a:pt x="567" y="379"/>
                    <a:pt x="571" y="373"/>
                    <a:pt x="571" y="369"/>
                  </a:cubicBezTo>
                  <a:cubicBezTo>
                    <a:pt x="571" y="362"/>
                    <a:pt x="570" y="351"/>
                    <a:pt x="567" y="345"/>
                  </a:cubicBezTo>
                  <a:cubicBezTo>
                    <a:pt x="563" y="341"/>
                    <a:pt x="557" y="341"/>
                    <a:pt x="557" y="331"/>
                  </a:cubicBezTo>
                  <a:cubicBezTo>
                    <a:pt x="557" y="331"/>
                    <a:pt x="557" y="331"/>
                    <a:pt x="557" y="331"/>
                  </a:cubicBezTo>
                  <a:cubicBezTo>
                    <a:pt x="557" y="331"/>
                    <a:pt x="557" y="331"/>
                    <a:pt x="557" y="331"/>
                  </a:cubicBezTo>
                  <a:cubicBezTo>
                    <a:pt x="557" y="322"/>
                    <a:pt x="560" y="314"/>
                    <a:pt x="565" y="309"/>
                  </a:cubicBezTo>
                  <a:cubicBezTo>
                    <a:pt x="568" y="306"/>
                    <a:pt x="574" y="307"/>
                    <a:pt x="578" y="305"/>
                  </a:cubicBezTo>
                  <a:cubicBezTo>
                    <a:pt x="591" y="296"/>
                    <a:pt x="599" y="292"/>
                    <a:pt x="609" y="276"/>
                  </a:cubicBezTo>
                  <a:cubicBezTo>
                    <a:pt x="606" y="276"/>
                    <a:pt x="605" y="277"/>
                    <a:pt x="601" y="277"/>
                  </a:cubicBezTo>
                  <a:cubicBezTo>
                    <a:pt x="590" y="277"/>
                    <a:pt x="584" y="266"/>
                    <a:pt x="584" y="255"/>
                  </a:cubicBezTo>
                  <a:cubicBezTo>
                    <a:pt x="578" y="254"/>
                    <a:pt x="577" y="239"/>
                    <a:pt x="573" y="239"/>
                  </a:cubicBezTo>
                  <a:cubicBezTo>
                    <a:pt x="569" y="239"/>
                    <a:pt x="566" y="242"/>
                    <a:pt x="562" y="242"/>
                  </a:cubicBezTo>
                  <a:cubicBezTo>
                    <a:pt x="560" y="242"/>
                    <a:pt x="560" y="238"/>
                    <a:pt x="560" y="237"/>
                  </a:cubicBezTo>
                  <a:cubicBezTo>
                    <a:pt x="560" y="237"/>
                    <a:pt x="560" y="237"/>
                    <a:pt x="560" y="237"/>
                  </a:cubicBezTo>
                  <a:cubicBezTo>
                    <a:pt x="560" y="237"/>
                    <a:pt x="560" y="237"/>
                    <a:pt x="560" y="237"/>
                  </a:cubicBezTo>
                  <a:cubicBezTo>
                    <a:pt x="560" y="217"/>
                    <a:pt x="573" y="217"/>
                    <a:pt x="573" y="195"/>
                  </a:cubicBezTo>
                  <a:cubicBezTo>
                    <a:pt x="573" y="184"/>
                    <a:pt x="566" y="181"/>
                    <a:pt x="561" y="173"/>
                  </a:cubicBezTo>
                  <a:cubicBezTo>
                    <a:pt x="548" y="166"/>
                    <a:pt x="537" y="168"/>
                    <a:pt x="533" y="151"/>
                  </a:cubicBezTo>
                  <a:cubicBezTo>
                    <a:pt x="530" y="151"/>
                    <a:pt x="530" y="151"/>
                    <a:pt x="530" y="151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4" y="156"/>
                    <a:pt x="523" y="156"/>
                    <a:pt x="522" y="156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0" y="156"/>
                    <a:pt x="518" y="155"/>
                    <a:pt x="516" y="155"/>
                  </a:cubicBezTo>
                  <a:cubicBezTo>
                    <a:pt x="515" y="155"/>
                    <a:pt x="513" y="154"/>
                    <a:pt x="512" y="154"/>
                  </a:cubicBezTo>
                  <a:cubicBezTo>
                    <a:pt x="511" y="154"/>
                    <a:pt x="510" y="154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09" y="155"/>
                    <a:pt x="508" y="155"/>
                    <a:pt x="508" y="156"/>
                  </a:cubicBezTo>
                  <a:cubicBezTo>
                    <a:pt x="508" y="156"/>
                    <a:pt x="508" y="156"/>
                    <a:pt x="507" y="156"/>
                  </a:cubicBezTo>
                  <a:cubicBezTo>
                    <a:pt x="507" y="156"/>
                    <a:pt x="507" y="156"/>
                    <a:pt x="507" y="156"/>
                  </a:cubicBezTo>
                  <a:cubicBezTo>
                    <a:pt x="507" y="156"/>
                    <a:pt x="507" y="156"/>
                    <a:pt x="507" y="156"/>
                  </a:cubicBezTo>
                  <a:cubicBezTo>
                    <a:pt x="505" y="158"/>
                    <a:pt x="504" y="160"/>
                    <a:pt x="501" y="162"/>
                  </a:cubicBezTo>
                  <a:cubicBezTo>
                    <a:pt x="497" y="164"/>
                    <a:pt x="480" y="179"/>
                    <a:pt x="473" y="179"/>
                  </a:cubicBezTo>
                  <a:cubicBezTo>
                    <a:pt x="464" y="179"/>
                    <a:pt x="458" y="173"/>
                    <a:pt x="447" y="173"/>
                  </a:cubicBezTo>
                  <a:cubicBezTo>
                    <a:pt x="433" y="173"/>
                    <a:pt x="431" y="182"/>
                    <a:pt x="424" y="186"/>
                  </a:cubicBezTo>
                  <a:cubicBezTo>
                    <a:pt x="423" y="182"/>
                    <a:pt x="421" y="174"/>
                    <a:pt x="419" y="174"/>
                  </a:cubicBezTo>
                  <a:cubicBezTo>
                    <a:pt x="416" y="174"/>
                    <a:pt x="414" y="177"/>
                    <a:pt x="409" y="177"/>
                  </a:cubicBezTo>
                  <a:cubicBezTo>
                    <a:pt x="401" y="177"/>
                    <a:pt x="394" y="177"/>
                    <a:pt x="387" y="177"/>
                  </a:cubicBezTo>
                  <a:cubicBezTo>
                    <a:pt x="375" y="177"/>
                    <a:pt x="370" y="169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1" y="163"/>
                    <a:pt x="361" y="163"/>
                  </a:cubicBezTo>
                  <a:cubicBezTo>
                    <a:pt x="361" y="163"/>
                    <a:pt x="361" y="163"/>
                    <a:pt x="361" y="163"/>
                  </a:cubicBezTo>
                  <a:cubicBezTo>
                    <a:pt x="361" y="163"/>
                    <a:pt x="361" y="163"/>
                    <a:pt x="361" y="163"/>
                  </a:cubicBezTo>
                  <a:cubicBezTo>
                    <a:pt x="360" y="163"/>
                    <a:pt x="359" y="164"/>
                    <a:pt x="359" y="164"/>
                  </a:cubicBezTo>
                  <a:cubicBezTo>
                    <a:pt x="359" y="164"/>
                    <a:pt x="359" y="164"/>
                    <a:pt x="359" y="164"/>
                  </a:cubicBezTo>
                  <a:cubicBezTo>
                    <a:pt x="359" y="164"/>
                    <a:pt x="359" y="164"/>
                    <a:pt x="359" y="164"/>
                  </a:cubicBezTo>
                  <a:cubicBezTo>
                    <a:pt x="359" y="164"/>
                    <a:pt x="359" y="164"/>
                    <a:pt x="359" y="164"/>
                  </a:cubicBezTo>
                  <a:cubicBezTo>
                    <a:pt x="358" y="164"/>
                    <a:pt x="358" y="164"/>
                    <a:pt x="358" y="164"/>
                  </a:cubicBezTo>
                  <a:cubicBezTo>
                    <a:pt x="358" y="164"/>
                    <a:pt x="358" y="164"/>
                    <a:pt x="358" y="164"/>
                  </a:cubicBezTo>
                  <a:cubicBezTo>
                    <a:pt x="358" y="164"/>
                    <a:pt x="358" y="164"/>
                    <a:pt x="358" y="164"/>
                  </a:cubicBezTo>
                  <a:cubicBezTo>
                    <a:pt x="357" y="164"/>
                    <a:pt x="357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5" y="164"/>
                    <a:pt x="354" y="164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2" y="159"/>
                    <a:pt x="352" y="155"/>
                    <a:pt x="347" y="153"/>
                  </a:cubicBezTo>
                  <a:cubicBezTo>
                    <a:pt x="340" y="149"/>
                    <a:pt x="334" y="151"/>
                    <a:pt x="328" y="145"/>
                  </a:cubicBezTo>
                  <a:cubicBezTo>
                    <a:pt x="322" y="138"/>
                    <a:pt x="316" y="142"/>
                    <a:pt x="304" y="139"/>
                  </a:cubicBezTo>
                  <a:cubicBezTo>
                    <a:pt x="295" y="137"/>
                    <a:pt x="292" y="130"/>
                    <a:pt x="283" y="127"/>
                  </a:cubicBezTo>
                  <a:cubicBezTo>
                    <a:pt x="280" y="126"/>
                    <a:pt x="275" y="127"/>
                    <a:pt x="274" y="124"/>
                  </a:cubicBezTo>
                  <a:cubicBezTo>
                    <a:pt x="272" y="117"/>
                    <a:pt x="272" y="113"/>
                    <a:pt x="271" y="107"/>
                  </a:cubicBezTo>
                  <a:cubicBezTo>
                    <a:pt x="271" y="102"/>
                    <a:pt x="271" y="102"/>
                    <a:pt x="271" y="102"/>
                  </a:cubicBezTo>
                  <a:cubicBezTo>
                    <a:pt x="271" y="102"/>
                    <a:pt x="271" y="102"/>
                    <a:pt x="271" y="102"/>
                  </a:cubicBezTo>
                  <a:cubicBezTo>
                    <a:pt x="272" y="102"/>
                    <a:pt x="272" y="102"/>
                    <a:pt x="273" y="102"/>
                  </a:cubicBezTo>
                  <a:cubicBezTo>
                    <a:pt x="274" y="102"/>
                    <a:pt x="274" y="102"/>
                    <a:pt x="275" y="102"/>
                  </a:cubicBezTo>
                  <a:cubicBezTo>
                    <a:pt x="275" y="102"/>
                    <a:pt x="275" y="102"/>
                    <a:pt x="275" y="102"/>
                  </a:cubicBezTo>
                  <a:cubicBezTo>
                    <a:pt x="275" y="102"/>
                    <a:pt x="275" y="102"/>
                    <a:pt x="275" y="102"/>
                  </a:cubicBezTo>
                  <a:cubicBezTo>
                    <a:pt x="279" y="102"/>
                    <a:pt x="283" y="101"/>
                    <a:pt x="283" y="96"/>
                  </a:cubicBezTo>
                  <a:cubicBezTo>
                    <a:pt x="283" y="90"/>
                    <a:pt x="275" y="89"/>
                    <a:pt x="275" y="83"/>
                  </a:cubicBezTo>
                  <a:cubicBezTo>
                    <a:pt x="275" y="83"/>
                    <a:pt x="275" y="83"/>
                    <a:pt x="275" y="83"/>
                  </a:cubicBezTo>
                  <a:cubicBezTo>
                    <a:pt x="275" y="83"/>
                    <a:pt x="275" y="83"/>
                    <a:pt x="275" y="83"/>
                  </a:cubicBezTo>
                  <a:cubicBezTo>
                    <a:pt x="275" y="69"/>
                    <a:pt x="295" y="71"/>
                    <a:pt x="295" y="57"/>
                  </a:cubicBezTo>
                  <a:cubicBezTo>
                    <a:pt x="295" y="52"/>
                    <a:pt x="283" y="42"/>
                    <a:pt x="278" y="42"/>
                  </a:cubicBezTo>
                  <a:cubicBezTo>
                    <a:pt x="269" y="42"/>
                    <a:pt x="265" y="50"/>
                    <a:pt x="256" y="52"/>
                  </a:cubicBezTo>
                  <a:cubicBezTo>
                    <a:pt x="246" y="49"/>
                    <a:pt x="240" y="49"/>
                    <a:pt x="232" y="41"/>
                  </a:cubicBezTo>
                  <a:cubicBezTo>
                    <a:pt x="229" y="38"/>
                    <a:pt x="232" y="31"/>
                    <a:pt x="226" y="29"/>
                  </a:cubicBezTo>
                  <a:cubicBezTo>
                    <a:pt x="218" y="27"/>
                    <a:pt x="213" y="29"/>
                    <a:pt x="213" y="20"/>
                  </a:cubicBezTo>
                  <a:cubicBezTo>
                    <a:pt x="206" y="19"/>
                    <a:pt x="202" y="19"/>
                    <a:pt x="195" y="19"/>
                  </a:cubicBezTo>
                  <a:cubicBezTo>
                    <a:pt x="185" y="19"/>
                    <a:pt x="181" y="28"/>
                    <a:pt x="168" y="28"/>
                  </a:cubicBezTo>
                  <a:cubicBezTo>
                    <a:pt x="163" y="28"/>
                    <a:pt x="162" y="22"/>
                    <a:pt x="162" y="16"/>
                  </a:cubicBezTo>
                  <a:cubicBezTo>
                    <a:pt x="162" y="14"/>
                    <a:pt x="162" y="12"/>
                    <a:pt x="162" y="11"/>
                  </a:cubicBezTo>
                  <a:cubicBezTo>
                    <a:pt x="162" y="5"/>
                    <a:pt x="162" y="0"/>
                    <a:pt x="1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">
              <a:extLst>
                <a:ext uri="{FF2B5EF4-FFF2-40B4-BE49-F238E27FC236}">
                  <a16:creationId xmlns:a16="http://schemas.microsoft.com/office/drawing/2014/main" id="{92B29756-7446-4DFC-A970-C23F2A5AF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9" y="2871"/>
              <a:ext cx="376" cy="409"/>
            </a:xfrm>
            <a:custGeom>
              <a:avLst/>
              <a:gdLst>
                <a:gd name="T0" fmla="*/ 3 w 159"/>
                <a:gd name="T1" fmla="*/ 0 h 173"/>
                <a:gd name="T2" fmla="*/ 0 w 159"/>
                <a:gd name="T3" fmla="*/ 0 h 173"/>
                <a:gd name="T4" fmla="*/ 0 w 159"/>
                <a:gd name="T5" fmla="*/ 4 h 173"/>
                <a:gd name="T6" fmla="*/ 14 w 159"/>
                <a:gd name="T7" fmla="*/ 25 h 173"/>
                <a:gd name="T8" fmla="*/ 26 w 159"/>
                <a:gd name="T9" fmla="*/ 30 h 173"/>
                <a:gd name="T10" fmla="*/ 34 w 159"/>
                <a:gd name="T11" fmla="*/ 46 h 173"/>
                <a:gd name="T12" fmla="*/ 53 w 159"/>
                <a:gd name="T13" fmla="*/ 63 h 173"/>
                <a:gd name="T14" fmla="*/ 61 w 159"/>
                <a:gd name="T15" fmla="*/ 82 h 173"/>
                <a:gd name="T16" fmla="*/ 69 w 159"/>
                <a:gd name="T17" fmla="*/ 85 h 173"/>
                <a:gd name="T18" fmla="*/ 71 w 159"/>
                <a:gd name="T19" fmla="*/ 89 h 173"/>
                <a:gd name="T20" fmla="*/ 80 w 159"/>
                <a:gd name="T21" fmla="*/ 103 h 173"/>
                <a:gd name="T22" fmla="*/ 100 w 159"/>
                <a:gd name="T23" fmla="*/ 135 h 173"/>
                <a:gd name="T24" fmla="*/ 129 w 159"/>
                <a:gd name="T25" fmla="*/ 159 h 173"/>
                <a:gd name="T26" fmla="*/ 142 w 159"/>
                <a:gd name="T27" fmla="*/ 173 h 173"/>
                <a:gd name="T28" fmla="*/ 156 w 159"/>
                <a:gd name="T29" fmla="*/ 165 h 173"/>
                <a:gd name="T30" fmla="*/ 159 w 159"/>
                <a:gd name="T31" fmla="*/ 151 h 173"/>
                <a:gd name="T32" fmla="*/ 159 w 159"/>
                <a:gd name="T33" fmla="*/ 128 h 173"/>
                <a:gd name="T34" fmla="*/ 148 w 159"/>
                <a:gd name="T35" fmla="*/ 118 h 173"/>
                <a:gd name="T36" fmla="*/ 136 w 159"/>
                <a:gd name="T37" fmla="*/ 98 h 173"/>
                <a:gd name="T38" fmla="*/ 126 w 159"/>
                <a:gd name="T39" fmla="*/ 89 h 173"/>
                <a:gd name="T40" fmla="*/ 128 w 159"/>
                <a:gd name="T41" fmla="*/ 84 h 173"/>
                <a:gd name="T42" fmla="*/ 124 w 159"/>
                <a:gd name="T43" fmla="*/ 79 h 173"/>
                <a:gd name="T44" fmla="*/ 119 w 159"/>
                <a:gd name="T45" fmla="*/ 79 h 173"/>
                <a:gd name="T46" fmla="*/ 120 w 159"/>
                <a:gd name="T47" fmla="*/ 77 h 173"/>
                <a:gd name="T48" fmla="*/ 104 w 159"/>
                <a:gd name="T49" fmla="*/ 63 h 173"/>
                <a:gd name="T50" fmla="*/ 73 w 159"/>
                <a:gd name="T51" fmla="*/ 42 h 173"/>
                <a:gd name="T52" fmla="*/ 56 w 159"/>
                <a:gd name="T53" fmla="*/ 28 h 173"/>
                <a:gd name="T54" fmla="*/ 50 w 159"/>
                <a:gd name="T55" fmla="*/ 25 h 173"/>
                <a:gd name="T56" fmla="*/ 31 w 159"/>
                <a:gd name="T57" fmla="*/ 5 h 173"/>
                <a:gd name="T58" fmla="*/ 13 w 159"/>
                <a:gd name="T59" fmla="*/ 5 h 173"/>
                <a:gd name="T60" fmla="*/ 3 w 159"/>
                <a:gd name="T6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9" h="173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10"/>
                    <a:pt x="10" y="24"/>
                    <a:pt x="14" y="25"/>
                  </a:cubicBezTo>
                  <a:cubicBezTo>
                    <a:pt x="19" y="27"/>
                    <a:pt x="24" y="25"/>
                    <a:pt x="26" y="30"/>
                  </a:cubicBezTo>
                  <a:cubicBezTo>
                    <a:pt x="29" y="37"/>
                    <a:pt x="31" y="40"/>
                    <a:pt x="34" y="46"/>
                  </a:cubicBezTo>
                  <a:cubicBezTo>
                    <a:pt x="38" y="53"/>
                    <a:pt x="50" y="51"/>
                    <a:pt x="53" y="63"/>
                  </a:cubicBezTo>
                  <a:cubicBezTo>
                    <a:pt x="54" y="68"/>
                    <a:pt x="58" y="80"/>
                    <a:pt x="61" y="82"/>
                  </a:cubicBezTo>
                  <a:cubicBezTo>
                    <a:pt x="62" y="83"/>
                    <a:pt x="69" y="84"/>
                    <a:pt x="69" y="85"/>
                  </a:cubicBezTo>
                  <a:cubicBezTo>
                    <a:pt x="70" y="86"/>
                    <a:pt x="69" y="89"/>
                    <a:pt x="71" y="89"/>
                  </a:cubicBezTo>
                  <a:cubicBezTo>
                    <a:pt x="72" y="89"/>
                    <a:pt x="79" y="100"/>
                    <a:pt x="80" y="103"/>
                  </a:cubicBezTo>
                  <a:cubicBezTo>
                    <a:pt x="86" y="115"/>
                    <a:pt x="90" y="124"/>
                    <a:pt x="100" y="135"/>
                  </a:cubicBezTo>
                  <a:cubicBezTo>
                    <a:pt x="110" y="144"/>
                    <a:pt x="119" y="148"/>
                    <a:pt x="129" y="159"/>
                  </a:cubicBezTo>
                  <a:cubicBezTo>
                    <a:pt x="130" y="159"/>
                    <a:pt x="139" y="173"/>
                    <a:pt x="142" y="173"/>
                  </a:cubicBezTo>
                  <a:cubicBezTo>
                    <a:pt x="146" y="173"/>
                    <a:pt x="156" y="171"/>
                    <a:pt x="156" y="165"/>
                  </a:cubicBezTo>
                  <a:cubicBezTo>
                    <a:pt x="156" y="160"/>
                    <a:pt x="154" y="153"/>
                    <a:pt x="159" y="151"/>
                  </a:cubicBezTo>
                  <a:cubicBezTo>
                    <a:pt x="159" y="139"/>
                    <a:pt x="159" y="135"/>
                    <a:pt x="159" y="128"/>
                  </a:cubicBezTo>
                  <a:cubicBezTo>
                    <a:pt x="159" y="123"/>
                    <a:pt x="152" y="121"/>
                    <a:pt x="148" y="118"/>
                  </a:cubicBezTo>
                  <a:cubicBezTo>
                    <a:pt x="143" y="112"/>
                    <a:pt x="136" y="109"/>
                    <a:pt x="136" y="98"/>
                  </a:cubicBezTo>
                  <a:cubicBezTo>
                    <a:pt x="130" y="98"/>
                    <a:pt x="126" y="96"/>
                    <a:pt x="126" y="89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27" y="82"/>
                    <a:pt x="126" y="79"/>
                    <a:pt x="124" y="79"/>
                  </a:cubicBezTo>
                  <a:cubicBezTo>
                    <a:pt x="122" y="79"/>
                    <a:pt x="121" y="79"/>
                    <a:pt x="119" y="79"/>
                  </a:cubicBezTo>
                  <a:cubicBezTo>
                    <a:pt x="119" y="79"/>
                    <a:pt x="120" y="77"/>
                    <a:pt x="120" y="77"/>
                  </a:cubicBezTo>
                  <a:cubicBezTo>
                    <a:pt x="120" y="69"/>
                    <a:pt x="111" y="66"/>
                    <a:pt x="104" y="63"/>
                  </a:cubicBezTo>
                  <a:cubicBezTo>
                    <a:pt x="89" y="59"/>
                    <a:pt x="83" y="52"/>
                    <a:pt x="73" y="42"/>
                  </a:cubicBezTo>
                  <a:cubicBezTo>
                    <a:pt x="68" y="37"/>
                    <a:pt x="64" y="30"/>
                    <a:pt x="56" y="28"/>
                  </a:cubicBezTo>
                  <a:cubicBezTo>
                    <a:pt x="54" y="27"/>
                    <a:pt x="51" y="28"/>
                    <a:pt x="50" y="25"/>
                  </a:cubicBezTo>
                  <a:cubicBezTo>
                    <a:pt x="46" y="16"/>
                    <a:pt x="42" y="9"/>
                    <a:pt x="31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9" y="3"/>
                    <a:pt x="8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5">
              <a:extLst>
                <a:ext uri="{FF2B5EF4-FFF2-40B4-BE49-F238E27FC236}">
                  <a16:creationId xmlns:a16="http://schemas.microsoft.com/office/drawing/2014/main" id="{4BD7DF73-8BF0-46FE-B48C-113546942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4" y="2821"/>
              <a:ext cx="362" cy="397"/>
            </a:xfrm>
            <a:custGeom>
              <a:avLst/>
              <a:gdLst>
                <a:gd name="T0" fmla="*/ 123 w 153"/>
                <a:gd name="T1" fmla="*/ 0 h 168"/>
                <a:gd name="T2" fmla="*/ 99 w 153"/>
                <a:gd name="T3" fmla="*/ 28 h 168"/>
                <a:gd name="T4" fmla="*/ 80 w 153"/>
                <a:gd name="T5" fmla="*/ 34 h 168"/>
                <a:gd name="T6" fmla="*/ 76 w 153"/>
                <a:gd name="T7" fmla="*/ 39 h 168"/>
                <a:gd name="T8" fmla="*/ 71 w 153"/>
                <a:gd name="T9" fmla="*/ 42 h 168"/>
                <a:gd name="T10" fmla="*/ 68 w 153"/>
                <a:gd name="T11" fmla="*/ 49 h 168"/>
                <a:gd name="T12" fmla="*/ 55 w 153"/>
                <a:gd name="T13" fmla="*/ 60 h 168"/>
                <a:gd name="T14" fmla="*/ 41 w 153"/>
                <a:gd name="T15" fmla="*/ 64 h 168"/>
                <a:gd name="T16" fmla="*/ 19 w 153"/>
                <a:gd name="T17" fmla="*/ 88 h 168"/>
                <a:gd name="T18" fmla="*/ 8 w 153"/>
                <a:gd name="T19" fmla="*/ 87 h 168"/>
                <a:gd name="T20" fmla="*/ 0 w 153"/>
                <a:gd name="T21" fmla="*/ 93 h 168"/>
                <a:gd name="T22" fmla="*/ 8 w 153"/>
                <a:gd name="T23" fmla="*/ 116 h 168"/>
                <a:gd name="T24" fmla="*/ 15 w 153"/>
                <a:gd name="T25" fmla="*/ 119 h 168"/>
                <a:gd name="T26" fmla="*/ 15 w 153"/>
                <a:gd name="T27" fmla="*/ 121 h 168"/>
                <a:gd name="T28" fmla="*/ 33 w 153"/>
                <a:gd name="T29" fmla="*/ 150 h 168"/>
                <a:gd name="T30" fmla="*/ 43 w 153"/>
                <a:gd name="T31" fmla="*/ 148 h 168"/>
                <a:gd name="T32" fmla="*/ 44 w 153"/>
                <a:gd name="T33" fmla="*/ 148 h 168"/>
                <a:gd name="T34" fmla="*/ 45 w 153"/>
                <a:gd name="T35" fmla="*/ 156 h 168"/>
                <a:gd name="T36" fmla="*/ 49 w 153"/>
                <a:gd name="T37" fmla="*/ 158 h 168"/>
                <a:gd name="T38" fmla="*/ 62 w 153"/>
                <a:gd name="T39" fmla="*/ 153 h 168"/>
                <a:gd name="T40" fmla="*/ 85 w 153"/>
                <a:gd name="T41" fmla="*/ 161 h 168"/>
                <a:gd name="T42" fmla="*/ 92 w 153"/>
                <a:gd name="T43" fmla="*/ 168 h 168"/>
                <a:gd name="T44" fmla="*/ 109 w 153"/>
                <a:gd name="T45" fmla="*/ 160 h 168"/>
                <a:gd name="T46" fmla="*/ 115 w 153"/>
                <a:gd name="T47" fmla="*/ 142 h 168"/>
                <a:gd name="T48" fmla="*/ 112 w 153"/>
                <a:gd name="T49" fmla="*/ 135 h 168"/>
                <a:gd name="T50" fmla="*/ 124 w 153"/>
                <a:gd name="T51" fmla="*/ 122 h 168"/>
                <a:gd name="T52" fmla="*/ 131 w 153"/>
                <a:gd name="T53" fmla="*/ 99 h 168"/>
                <a:gd name="T54" fmla="*/ 134 w 153"/>
                <a:gd name="T55" fmla="*/ 93 h 168"/>
                <a:gd name="T56" fmla="*/ 139 w 153"/>
                <a:gd name="T57" fmla="*/ 92 h 168"/>
                <a:gd name="T58" fmla="*/ 145 w 153"/>
                <a:gd name="T59" fmla="*/ 93 h 168"/>
                <a:gd name="T60" fmla="*/ 150 w 153"/>
                <a:gd name="T61" fmla="*/ 87 h 168"/>
                <a:gd name="T62" fmla="*/ 127 w 153"/>
                <a:gd name="T63" fmla="*/ 53 h 168"/>
                <a:gd name="T64" fmla="*/ 130 w 153"/>
                <a:gd name="T65" fmla="*/ 49 h 168"/>
                <a:gd name="T66" fmla="*/ 128 w 153"/>
                <a:gd name="T67" fmla="*/ 44 h 168"/>
                <a:gd name="T68" fmla="*/ 144 w 153"/>
                <a:gd name="T69" fmla="*/ 37 h 168"/>
                <a:gd name="T70" fmla="*/ 141 w 153"/>
                <a:gd name="T71" fmla="*/ 34 h 168"/>
                <a:gd name="T72" fmla="*/ 153 w 153"/>
                <a:gd name="T73" fmla="*/ 28 h 168"/>
                <a:gd name="T74" fmla="*/ 131 w 153"/>
                <a:gd name="T75" fmla="*/ 13 h 168"/>
                <a:gd name="T76" fmla="*/ 123 w 153"/>
                <a:gd name="T7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3" h="168">
                  <a:moveTo>
                    <a:pt x="123" y="0"/>
                  </a:moveTo>
                  <a:cubicBezTo>
                    <a:pt x="115" y="0"/>
                    <a:pt x="103" y="20"/>
                    <a:pt x="99" y="28"/>
                  </a:cubicBezTo>
                  <a:cubicBezTo>
                    <a:pt x="97" y="32"/>
                    <a:pt x="84" y="30"/>
                    <a:pt x="80" y="34"/>
                  </a:cubicBezTo>
                  <a:cubicBezTo>
                    <a:pt x="79" y="35"/>
                    <a:pt x="78" y="38"/>
                    <a:pt x="76" y="39"/>
                  </a:cubicBezTo>
                  <a:cubicBezTo>
                    <a:pt x="74" y="40"/>
                    <a:pt x="74" y="41"/>
                    <a:pt x="71" y="42"/>
                  </a:cubicBezTo>
                  <a:cubicBezTo>
                    <a:pt x="71" y="42"/>
                    <a:pt x="65" y="46"/>
                    <a:pt x="68" y="49"/>
                  </a:cubicBezTo>
                  <a:cubicBezTo>
                    <a:pt x="63" y="53"/>
                    <a:pt x="63" y="58"/>
                    <a:pt x="55" y="60"/>
                  </a:cubicBezTo>
                  <a:cubicBezTo>
                    <a:pt x="50" y="61"/>
                    <a:pt x="44" y="61"/>
                    <a:pt x="41" y="64"/>
                  </a:cubicBezTo>
                  <a:cubicBezTo>
                    <a:pt x="33" y="72"/>
                    <a:pt x="35" y="88"/>
                    <a:pt x="19" y="88"/>
                  </a:cubicBezTo>
                  <a:cubicBezTo>
                    <a:pt x="16" y="88"/>
                    <a:pt x="12" y="87"/>
                    <a:pt x="8" y="87"/>
                  </a:cubicBezTo>
                  <a:cubicBezTo>
                    <a:pt x="4" y="87"/>
                    <a:pt x="0" y="89"/>
                    <a:pt x="0" y="93"/>
                  </a:cubicBezTo>
                  <a:cubicBezTo>
                    <a:pt x="0" y="96"/>
                    <a:pt x="6" y="115"/>
                    <a:pt x="8" y="116"/>
                  </a:cubicBezTo>
                  <a:cubicBezTo>
                    <a:pt x="11" y="116"/>
                    <a:pt x="14" y="116"/>
                    <a:pt x="15" y="119"/>
                  </a:cubicBezTo>
                  <a:cubicBezTo>
                    <a:pt x="15" y="119"/>
                    <a:pt x="15" y="121"/>
                    <a:pt x="15" y="121"/>
                  </a:cubicBezTo>
                  <a:cubicBezTo>
                    <a:pt x="22" y="132"/>
                    <a:pt x="13" y="150"/>
                    <a:pt x="33" y="150"/>
                  </a:cubicBezTo>
                  <a:cubicBezTo>
                    <a:pt x="37" y="150"/>
                    <a:pt x="39" y="148"/>
                    <a:pt x="43" y="148"/>
                  </a:cubicBezTo>
                  <a:cubicBezTo>
                    <a:pt x="43" y="148"/>
                    <a:pt x="43" y="148"/>
                    <a:pt x="44" y="148"/>
                  </a:cubicBezTo>
                  <a:cubicBezTo>
                    <a:pt x="44" y="150"/>
                    <a:pt x="44" y="156"/>
                    <a:pt x="45" y="156"/>
                  </a:cubicBezTo>
                  <a:cubicBezTo>
                    <a:pt x="46" y="156"/>
                    <a:pt x="47" y="158"/>
                    <a:pt x="49" y="158"/>
                  </a:cubicBezTo>
                  <a:cubicBezTo>
                    <a:pt x="55" y="158"/>
                    <a:pt x="58" y="153"/>
                    <a:pt x="62" y="153"/>
                  </a:cubicBezTo>
                  <a:cubicBezTo>
                    <a:pt x="71" y="153"/>
                    <a:pt x="77" y="159"/>
                    <a:pt x="85" y="161"/>
                  </a:cubicBezTo>
                  <a:cubicBezTo>
                    <a:pt x="85" y="164"/>
                    <a:pt x="87" y="168"/>
                    <a:pt x="92" y="168"/>
                  </a:cubicBezTo>
                  <a:cubicBezTo>
                    <a:pt x="99" y="168"/>
                    <a:pt x="100" y="162"/>
                    <a:pt x="109" y="160"/>
                  </a:cubicBezTo>
                  <a:cubicBezTo>
                    <a:pt x="109" y="154"/>
                    <a:pt x="115" y="146"/>
                    <a:pt x="115" y="142"/>
                  </a:cubicBezTo>
                  <a:cubicBezTo>
                    <a:pt x="115" y="139"/>
                    <a:pt x="112" y="138"/>
                    <a:pt x="112" y="135"/>
                  </a:cubicBezTo>
                  <a:cubicBezTo>
                    <a:pt x="112" y="131"/>
                    <a:pt x="118" y="124"/>
                    <a:pt x="124" y="122"/>
                  </a:cubicBezTo>
                  <a:cubicBezTo>
                    <a:pt x="124" y="114"/>
                    <a:pt x="128" y="110"/>
                    <a:pt x="131" y="99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5" y="93"/>
                    <a:pt x="137" y="92"/>
                    <a:pt x="139" y="92"/>
                  </a:cubicBezTo>
                  <a:cubicBezTo>
                    <a:pt x="141" y="92"/>
                    <a:pt x="143" y="93"/>
                    <a:pt x="145" y="93"/>
                  </a:cubicBezTo>
                  <a:cubicBezTo>
                    <a:pt x="148" y="93"/>
                    <a:pt x="149" y="92"/>
                    <a:pt x="150" y="87"/>
                  </a:cubicBezTo>
                  <a:cubicBezTo>
                    <a:pt x="141" y="87"/>
                    <a:pt x="127" y="61"/>
                    <a:pt x="127" y="53"/>
                  </a:cubicBezTo>
                  <a:cubicBezTo>
                    <a:pt x="127" y="51"/>
                    <a:pt x="129" y="50"/>
                    <a:pt x="130" y="49"/>
                  </a:cubicBezTo>
                  <a:cubicBezTo>
                    <a:pt x="130" y="48"/>
                    <a:pt x="129" y="46"/>
                    <a:pt x="128" y="44"/>
                  </a:cubicBezTo>
                  <a:cubicBezTo>
                    <a:pt x="128" y="44"/>
                    <a:pt x="142" y="39"/>
                    <a:pt x="144" y="37"/>
                  </a:cubicBezTo>
                  <a:cubicBezTo>
                    <a:pt x="142" y="37"/>
                    <a:pt x="141" y="35"/>
                    <a:pt x="141" y="34"/>
                  </a:cubicBezTo>
                  <a:cubicBezTo>
                    <a:pt x="141" y="30"/>
                    <a:pt x="153" y="33"/>
                    <a:pt x="153" y="28"/>
                  </a:cubicBezTo>
                  <a:cubicBezTo>
                    <a:pt x="153" y="17"/>
                    <a:pt x="131" y="24"/>
                    <a:pt x="131" y="13"/>
                  </a:cubicBezTo>
                  <a:cubicBezTo>
                    <a:pt x="131" y="5"/>
                    <a:pt x="132" y="0"/>
                    <a:pt x="1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176B87D3-E506-44E7-8A1B-DC7E4A92B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" y="3010"/>
              <a:ext cx="224" cy="265"/>
            </a:xfrm>
            <a:custGeom>
              <a:avLst/>
              <a:gdLst>
                <a:gd name="T0" fmla="*/ 95 w 95"/>
                <a:gd name="T1" fmla="*/ 0 h 112"/>
                <a:gd name="T2" fmla="*/ 92 w 95"/>
                <a:gd name="T3" fmla="*/ 0 h 112"/>
                <a:gd name="T4" fmla="*/ 75 w 95"/>
                <a:gd name="T5" fmla="*/ 12 h 112"/>
                <a:gd name="T6" fmla="*/ 71 w 95"/>
                <a:gd name="T7" fmla="*/ 12 h 112"/>
                <a:gd name="T8" fmla="*/ 34 w 95"/>
                <a:gd name="T9" fmla="*/ 6 h 112"/>
                <a:gd name="T10" fmla="*/ 14 w 95"/>
                <a:gd name="T11" fmla="*/ 36 h 112"/>
                <a:gd name="T12" fmla="*/ 9 w 95"/>
                <a:gd name="T13" fmla="*/ 44 h 112"/>
                <a:gd name="T14" fmla="*/ 0 w 95"/>
                <a:gd name="T15" fmla="*/ 73 h 112"/>
                <a:gd name="T16" fmla="*/ 10 w 95"/>
                <a:gd name="T17" fmla="*/ 79 h 112"/>
                <a:gd name="T18" fmla="*/ 10 w 95"/>
                <a:gd name="T19" fmla="*/ 105 h 112"/>
                <a:gd name="T20" fmla="*/ 19 w 95"/>
                <a:gd name="T21" fmla="*/ 112 h 112"/>
                <a:gd name="T22" fmla="*/ 27 w 95"/>
                <a:gd name="T23" fmla="*/ 91 h 112"/>
                <a:gd name="T24" fmla="*/ 22 w 95"/>
                <a:gd name="T25" fmla="*/ 73 h 112"/>
                <a:gd name="T26" fmla="*/ 30 w 95"/>
                <a:gd name="T27" fmla="*/ 67 h 112"/>
                <a:gd name="T28" fmla="*/ 33 w 95"/>
                <a:gd name="T29" fmla="*/ 67 h 112"/>
                <a:gd name="T30" fmla="*/ 34 w 95"/>
                <a:gd name="T31" fmla="*/ 67 h 112"/>
                <a:gd name="T32" fmla="*/ 32 w 95"/>
                <a:gd name="T33" fmla="*/ 78 h 112"/>
                <a:gd name="T34" fmla="*/ 40 w 95"/>
                <a:gd name="T35" fmla="*/ 94 h 112"/>
                <a:gd name="T36" fmla="*/ 40 w 95"/>
                <a:gd name="T37" fmla="*/ 99 h 112"/>
                <a:gd name="T38" fmla="*/ 47 w 95"/>
                <a:gd name="T39" fmla="*/ 99 h 112"/>
                <a:gd name="T40" fmla="*/ 59 w 95"/>
                <a:gd name="T41" fmla="*/ 88 h 112"/>
                <a:gd name="T42" fmla="*/ 52 w 95"/>
                <a:gd name="T43" fmla="*/ 78 h 112"/>
                <a:gd name="T44" fmla="*/ 54 w 95"/>
                <a:gd name="T45" fmla="*/ 75 h 112"/>
                <a:gd name="T46" fmla="*/ 40 w 95"/>
                <a:gd name="T47" fmla="*/ 53 h 112"/>
                <a:gd name="T48" fmla="*/ 68 w 95"/>
                <a:gd name="T49" fmla="*/ 38 h 112"/>
                <a:gd name="T50" fmla="*/ 68 w 95"/>
                <a:gd name="T51" fmla="*/ 34 h 112"/>
                <a:gd name="T52" fmla="*/ 68 w 95"/>
                <a:gd name="T53" fmla="*/ 34 h 112"/>
                <a:gd name="T54" fmla="*/ 37 w 95"/>
                <a:gd name="T55" fmla="*/ 43 h 112"/>
                <a:gd name="T56" fmla="*/ 38 w 95"/>
                <a:gd name="T57" fmla="*/ 41 h 112"/>
                <a:gd name="T58" fmla="*/ 32 w 95"/>
                <a:gd name="T59" fmla="*/ 46 h 112"/>
                <a:gd name="T60" fmla="*/ 21 w 95"/>
                <a:gd name="T61" fmla="*/ 28 h 112"/>
                <a:gd name="T62" fmla="*/ 31 w 95"/>
                <a:gd name="T63" fmla="*/ 20 h 112"/>
                <a:gd name="T64" fmla="*/ 38 w 95"/>
                <a:gd name="T65" fmla="*/ 20 h 112"/>
                <a:gd name="T66" fmla="*/ 58 w 95"/>
                <a:gd name="T67" fmla="*/ 18 h 112"/>
                <a:gd name="T68" fmla="*/ 77 w 95"/>
                <a:gd name="T69" fmla="*/ 21 h 112"/>
                <a:gd name="T70" fmla="*/ 93 w 95"/>
                <a:gd name="T71" fmla="*/ 4 h 112"/>
                <a:gd name="T72" fmla="*/ 95 w 95"/>
                <a:gd name="T7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" h="112">
                  <a:moveTo>
                    <a:pt x="95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86" y="4"/>
                    <a:pt x="78" y="9"/>
                    <a:pt x="75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20" y="6"/>
                    <a:pt x="14" y="24"/>
                    <a:pt x="14" y="36"/>
                  </a:cubicBezTo>
                  <a:cubicBezTo>
                    <a:pt x="14" y="39"/>
                    <a:pt x="10" y="42"/>
                    <a:pt x="9" y="44"/>
                  </a:cubicBezTo>
                  <a:cubicBezTo>
                    <a:pt x="6" y="56"/>
                    <a:pt x="0" y="61"/>
                    <a:pt x="0" y="73"/>
                  </a:cubicBezTo>
                  <a:cubicBezTo>
                    <a:pt x="0" y="79"/>
                    <a:pt x="7" y="79"/>
                    <a:pt x="10" y="79"/>
                  </a:cubicBezTo>
                  <a:cubicBezTo>
                    <a:pt x="10" y="88"/>
                    <a:pt x="10" y="99"/>
                    <a:pt x="10" y="105"/>
                  </a:cubicBezTo>
                  <a:cubicBezTo>
                    <a:pt x="10" y="108"/>
                    <a:pt x="15" y="112"/>
                    <a:pt x="19" y="112"/>
                  </a:cubicBezTo>
                  <a:cubicBezTo>
                    <a:pt x="25" y="112"/>
                    <a:pt x="27" y="93"/>
                    <a:pt x="27" y="91"/>
                  </a:cubicBezTo>
                  <a:cubicBezTo>
                    <a:pt x="27" y="84"/>
                    <a:pt x="22" y="80"/>
                    <a:pt x="22" y="73"/>
                  </a:cubicBezTo>
                  <a:cubicBezTo>
                    <a:pt x="22" y="69"/>
                    <a:pt x="26" y="67"/>
                    <a:pt x="30" y="67"/>
                  </a:cubicBezTo>
                  <a:cubicBezTo>
                    <a:pt x="31" y="67"/>
                    <a:pt x="32" y="67"/>
                    <a:pt x="33" y="67"/>
                  </a:cubicBezTo>
                  <a:cubicBezTo>
                    <a:pt x="33" y="67"/>
                    <a:pt x="34" y="67"/>
                    <a:pt x="34" y="67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2" y="85"/>
                    <a:pt x="40" y="87"/>
                    <a:pt x="40" y="94"/>
                  </a:cubicBezTo>
                  <a:cubicBezTo>
                    <a:pt x="40" y="96"/>
                    <a:pt x="41" y="97"/>
                    <a:pt x="40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3"/>
                    <a:pt x="59" y="94"/>
                    <a:pt x="59" y="88"/>
                  </a:cubicBezTo>
                  <a:cubicBezTo>
                    <a:pt x="57" y="87"/>
                    <a:pt x="52" y="82"/>
                    <a:pt x="52" y="78"/>
                  </a:cubicBezTo>
                  <a:cubicBezTo>
                    <a:pt x="52" y="77"/>
                    <a:pt x="53" y="76"/>
                    <a:pt x="54" y="75"/>
                  </a:cubicBezTo>
                  <a:cubicBezTo>
                    <a:pt x="50" y="74"/>
                    <a:pt x="40" y="55"/>
                    <a:pt x="40" y="53"/>
                  </a:cubicBezTo>
                  <a:cubicBezTo>
                    <a:pt x="55" y="53"/>
                    <a:pt x="56" y="41"/>
                    <a:pt x="68" y="38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4" y="34"/>
                    <a:pt x="38" y="41"/>
                    <a:pt x="37" y="43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6" y="44"/>
                    <a:pt x="35" y="46"/>
                    <a:pt x="32" y="46"/>
                  </a:cubicBezTo>
                  <a:cubicBezTo>
                    <a:pt x="24" y="46"/>
                    <a:pt x="21" y="36"/>
                    <a:pt x="21" y="28"/>
                  </a:cubicBezTo>
                  <a:cubicBezTo>
                    <a:pt x="21" y="21"/>
                    <a:pt x="25" y="20"/>
                    <a:pt x="31" y="20"/>
                  </a:cubicBezTo>
                  <a:cubicBezTo>
                    <a:pt x="33" y="20"/>
                    <a:pt x="36" y="20"/>
                    <a:pt x="38" y="20"/>
                  </a:cubicBezTo>
                  <a:cubicBezTo>
                    <a:pt x="47" y="20"/>
                    <a:pt x="51" y="18"/>
                    <a:pt x="58" y="18"/>
                  </a:cubicBezTo>
                  <a:cubicBezTo>
                    <a:pt x="65" y="18"/>
                    <a:pt x="70" y="21"/>
                    <a:pt x="77" y="21"/>
                  </a:cubicBezTo>
                  <a:cubicBezTo>
                    <a:pt x="87" y="21"/>
                    <a:pt x="91" y="12"/>
                    <a:pt x="93" y="4"/>
                  </a:cubicBezTo>
                  <a:cubicBezTo>
                    <a:pt x="94" y="4"/>
                    <a:pt x="95" y="2"/>
                    <a:pt x="9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13F69DBE-8CB7-46F8-9777-9FFE88589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1" y="3280"/>
              <a:ext cx="364" cy="106"/>
            </a:xfrm>
            <a:custGeom>
              <a:avLst/>
              <a:gdLst>
                <a:gd name="T0" fmla="*/ 26 w 154"/>
                <a:gd name="T1" fmla="*/ 0 h 45"/>
                <a:gd name="T2" fmla="*/ 18 w 154"/>
                <a:gd name="T3" fmla="*/ 3 h 45"/>
                <a:gd name="T4" fmla="*/ 13 w 154"/>
                <a:gd name="T5" fmla="*/ 1 h 45"/>
                <a:gd name="T6" fmla="*/ 0 w 154"/>
                <a:gd name="T7" fmla="*/ 12 h 45"/>
                <a:gd name="T8" fmla="*/ 18 w 154"/>
                <a:gd name="T9" fmla="*/ 24 h 45"/>
                <a:gd name="T10" fmla="*/ 24 w 154"/>
                <a:gd name="T11" fmla="*/ 26 h 45"/>
                <a:gd name="T12" fmla="*/ 29 w 154"/>
                <a:gd name="T13" fmla="*/ 26 h 45"/>
                <a:gd name="T14" fmla="*/ 33 w 154"/>
                <a:gd name="T15" fmla="*/ 25 h 45"/>
                <a:gd name="T16" fmla="*/ 39 w 154"/>
                <a:gd name="T17" fmla="*/ 26 h 45"/>
                <a:gd name="T18" fmla="*/ 68 w 154"/>
                <a:gd name="T19" fmla="*/ 30 h 45"/>
                <a:gd name="T20" fmla="*/ 81 w 154"/>
                <a:gd name="T21" fmla="*/ 37 h 45"/>
                <a:gd name="T22" fmla="*/ 137 w 154"/>
                <a:gd name="T23" fmla="*/ 45 h 45"/>
                <a:gd name="T24" fmla="*/ 137 w 154"/>
                <a:gd name="T25" fmla="*/ 39 h 45"/>
                <a:gd name="T26" fmla="*/ 148 w 154"/>
                <a:gd name="T27" fmla="*/ 43 h 45"/>
                <a:gd name="T28" fmla="*/ 154 w 154"/>
                <a:gd name="T29" fmla="*/ 37 h 45"/>
                <a:gd name="T30" fmla="*/ 145 w 154"/>
                <a:gd name="T31" fmla="*/ 32 h 45"/>
                <a:gd name="T32" fmla="*/ 143 w 154"/>
                <a:gd name="T33" fmla="*/ 32 h 45"/>
                <a:gd name="T34" fmla="*/ 140 w 154"/>
                <a:gd name="T35" fmla="*/ 33 h 45"/>
                <a:gd name="T36" fmla="*/ 136 w 154"/>
                <a:gd name="T37" fmla="*/ 33 h 45"/>
                <a:gd name="T38" fmla="*/ 133 w 154"/>
                <a:gd name="T39" fmla="*/ 31 h 45"/>
                <a:gd name="T40" fmla="*/ 128 w 154"/>
                <a:gd name="T41" fmla="*/ 27 h 45"/>
                <a:gd name="T42" fmla="*/ 106 w 154"/>
                <a:gd name="T43" fmla="*/ 20 h 45"/>
                <a:gd name="T44" fmla="*/ 107 w 154"/>
                <a:gd name="T45" fmla="*/ 20 h 45"/>
                <a:gd name="T46" fmla="*/ 126 w 154"/>
                <a:gd name="T47" fmla="*/ 16 h 45"/>
                <a:gd name="T48" fmla="*/ 122 w 154"/>
                <a:gd name="T49" fmla="*/ 16 h 45"/>
                <a:gd name="T50" fmla="*/ 106 w 154"/>
                <a:gd name="T51" fmla="*/ 18 h 45"/>
                <a:gd name="T52" fmla="*/ 82 w 154"/>
                <a:gd name="T53" fmla="*/ 9 h 45"/>
                <a:gd name="T54" fmla="*/ 66 w 154"/>
                <a:gd name="T55" fmla="*/ 17 h 45"/>
                <a:gd name="T56" fmla="*/ 26 w 154"/>
                <a:gd name="T5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4" h="45">
                  <a:moveTo>
                    <a:pt x="26" y="0"/>
                  </a:moveTo>
                  <a:cubicBezTo>
                    <a:pt x="23" y="0"/>
                    <a:pt x="21" y="3"/>
                    <a:pt x="18" y="3"/>
                  </a:cubicBezTo>
                  <a:cubicBezTo>
                    <a:pt x="16" y="3"/>
                    <a:pt x="15" y="1"/>
                    <a:pt x="13" y="1"/>
                  </a:cubicBezTo>
                  <a:cubicBezTo>
                    <a:pt x="10" y="1"/>
                    <a:pt x="1" y="10"/>
                    <a:pt x="0" y="12"/>
                  </a:cubicBezTo>
                  <a:cubicBezTo>
                    <a:pt x="8" y="12"/>
                    <a:pt x="12" y="18"/>
                    <a:pt x="18" y="24"/>
                  </a:cubicBezTo>
                  <a:cubicBezTo>
                    <a:pt x="20" y="25"/>
                    <a:pt x="22" y="26"/>
                    <a:pt x="24" y="26"/>
                  </a:cubicBezTo>
                  <a:cubicBezTo>
                    <a:pt x="26" y="26"/>
                    <a:pt x="27" y="26"/>
                    <a:pt x="29" y="26"/>
                  </a:cubicBezTo>
                  <a:cubicBezTo>
                    <a:pt x="30" y="26"/>
                    <a:pt x="32" y="25"/>
                    <a:pt x="33" y="25"/>
                  </a:cubicBezTo>
                  <a:cubicBezTo>
                    <a:pt x="35" y="25"/>
                    <a:pt x="37" y="26"/>
                    <a:pt x="39" y="26"/>
                  </a:cubicBezTo>
                  <a:cubicBezTo>
                    <a:pt x="49" y="29"/>
                    <a:pt x="58" y="30"/>
                    <a:pt x="68" y="30"/>
                  </a:cubicBezTo>
                  <a:cubicBezTo>
                    <a:pt x="73" y="30"/>
                    <a:pt x="75" y="37"/>
                    <a:pt x="81" y="37"/>
                  </a:cubicBezTo>
                  <a:cubicBezTo>
                    <a:pt x="102" y="37"/>
                    <a:pt x="120" y="38"/>
                    <a:pt x="137" y="45"/>
                  </a:cubicBezTo>
                  <a:cubicBezTo>
                    <a:pt x="136" y="43"/>
                    <a:pt x="135" y="39"/>
                    <a:pt x="137" y="39"/>
                  </a:cubicBezTo>
                  <a:cubicBezTo>
                    <a:pt x="143" y="39"/>
                    <a:pt x="143" y="43"/>
                    <a:pt x="148" y="43"/>
                  </a:cubicBezTo>
                  <a:cubicBezTo>
                    <a:pt x="149" y="43"/>
                    <a:pt x="153" y="39"/>
                    <a:pt x="154" y="37"/>
                  </a:cubicBezTo>
                  <a:cubicBezTo>
                    <a:pt x="150" y="36"/>
                    <a:pt x="150" y="34"/>
                    <a:pt x="145" y="32"/>
                  </a:cubicBezTo>
                  <a:cubicBezTo>
                    <a:pt x="145" y="32"/>
                    <a:pt x="144" y="32"/>
                    <a:pt x="143" y="32"/>
                  </a:cubicBezTo>
                  <a:cubicBezTo>
                    <a:pt x="142" y="32"/>
                    <a:pt x="141" y="32"/>
                    <a:pt x="140" y="33"/>
                  </a:cubicBezTo>
                  <a:cubicBezTo>
                    <a:pt x="139" y="33"/>
                    <a:pt x="137" y="33"/>
                    <a:pt x="136" y="33"/>
                  </a:cubicBezTo>
                  <a:cubicBezTo>
                    <a:pt x="135" y="33"/>
                    <a:pt x="134" y="33"/>
                    <a:pt x="133" y="31"/>
                  </a:cubicBezTo>
                  <a:cubicBezTo>
                    <a:pt x="132" y="30"/>
                    <a:pt x="132" y="27"/>
                    <a:pt x="128" y="27"/>
                  </a:cubicBezTo>
                  <a:cubicBezTo>
                    <a:pt x="119" y="27"/>
                    <a:pt x="112" y="26"/>
                    <a:pt x="106" y="20"/>
                  </a:cubicBezTo>
                  <a:cubicBezTo>
                    <a:pt x="106" y="20"/>
                    <a:pt x="107" y="20"/>
                    <a:pt x="107" y="20"/>
                  </a:cubicBezTo>
                  <a:cubicBezTo>
                    <a:pt x="112" y="20"/>
                    <a:pt x="125" y="18"/>
                    <a:pt x="126" y="16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96" y="18"/>
                    <a:pt x="93" y="9"/>
                    <a:pt x="82" y="9"/>
                  </a:cubicBezTo>
                  <a:cubicBezTo>
                    <a:pt x="76" y="9"/>
                    <a:pt x="74" y="17"/>
                    <a:pt x="66" y="17"/>
                  </a:cubicBezTo>
                  <a:cubicBezTo>
                    <a:pt x="49" y="17"/>
                    <a:pt x="42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EDB86A98-EE09-46DC-856F-E0AD0EC01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" y="3365"/>
              <a:ext cx="109" cy="24"/>
            </a:xfrm>
            <a:custGeom>
              <a:avLst/>
              <a:gdLst>
                <a:gd name="T0" fmla="*/ 46 w 46"/>
                <a:gd name="T1" fmla="*/ 0 h 10"/>
                <a:gd name="T2" fmla="*/ 31 w 46"/>
                <a:gd name="T3" fmla="*/ 5 h 10"/>
                <a:gd name="T4" fmla="*/ 10 w 46"/>
                <a:gd name="T5" fmla="*/ 1 h 10"/>
                <a:gd name="T6" fmla="*/ 7 w 46"/>
                <a:gd name="T7" fmla="*/ 1 h 10"/>
                <a:gd name="T8" fmla="*/ 0 w 46"/>
                <a:gd name="T9" fmla="*/ 5 h 10"/>
                <a:gd name="T10" fmla="*/ 10 w 46"/>
                <a:gd name="T11" fmla="*/ 10 h 10"/>
                <a:gd name="T12" fmla="*/ 12 w 46"/>
                <a:gd name="T13" fmla="*/ 10 h 10"/>
                <a:gd name="T14" fmla="*/ 31 w 46"/>
                <a:gd name="T15" fmla="*/ 10 h 10"/>
                <a:gd name="T16" fmla="*/ 46 w 46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">
                  <a:moveTo>
                    <a:pt x="46" y="0"/>
                  </a:moveTo>
                  <a:cubicBezTo>
                    <a:pt x="41" y="2"/>
                    <a:pt x="39" y="5"/>
                    <a:pt x="31" y="5"/>
                  </a:cubicBezTo>
                  <a:cubicBezTo>
                    <a:pt x="23" y="5"/>
                    <a:pt x="19" y="1"/>
                    <a:pt x="10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4" y="1"/>
                    <a:pt x="0" y="2"/>
                    <a:pt x="0" y="5"/>
                  </a:cubicBezTo>
                  <a:cubicBezTo>
                    <a:pt x="0" y="10"/>
                    <a:pt x="6" y="10"/>
                    <a:pt x="10" y="10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6" y="10"/>
                    <a:pt x="23" y="10"/>
                    <a:pt x="31" y="10"/>
                  </a:cubicBezTo>
                  <a:cubicBezTo>
                    <a:pt x="38" y="8"/>
                    <a:pt x="42" y="7"/>
                    <a:pt x="4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F0EDF79B-8422-4852-BBCD-C290C06FC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" y="3370"/>
              <a:ext cx="76" cy="26"/>
            </a:xfrm>
            <a:custGeom>
              <a:avLst/>
              <a:gdLst>
                <a:gd name="T0" fmla="*/ 32 w 32"/>
                <a:gd name="T1" fmla="*/ 0 h 11"/>
                <a:gd name="T2" fmla="*/ 20 w 32"/>
                <a:gd name="T3" fmla="*/ 0 h 11"/>
                <a:gd name="T4" fmla="*/ 19 w 32"/>
                <a:gd name="T5" fmla="*/ 4 h 11"/>
                <a:gd name="T6" fmla="*/ 9 w 32"/>
                <a:gd name="T7" fmla="*/ 2 h 11"/>
                <a:gd name="T8" fmla="*/ 7 w 32"/>
                <a:gd name="T9" fmla="*/ 2 h 11"/>
                <a:gd name="T10" fmla="*/ 0 w 32"/>
                <a:gd name="T11" fmla="*/ 7 h 11"/>
                <a:gd name="T12" fmla="*/ 11 w 32"/>
                <a:gd name="T13" fmla="*/ 11 h 11"/>
                <a:gd name="T14" fmla="*/ 23 w 32"/>
                <a:gd name="T15" fmla="*/ 6 h 11"/>
                <a:gd name="T16" fmla="*/ 28 w 32"/>
                <a:gd name="T17" fmla="*/ 8 h 11"/>
                <a:gd name="T18" fmla="*/ 32 w 32"/>
                <a:gd name="T19" fmla="*/ 8 h 11"/>
                <a:gd name="T20" fmla="*/ 32 w 32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1">
                  <a:moveTo>
                    <a:pt x="32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19" y="2"/>
                    <a:pt x="19" y="4"/>
                  </a:cubicBezTo>
                  <a:cubicBezTo>
                    <a:pt x="17" y="3"/>
                    <a:pt x="14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3" y="2"/>
                    <a:pt x="0" y="2"/>
                    <a:pt x="0" y="7"/>
                  </a:cubicBezTo>
                  <a:cubicBezTo>
                    <a:pt x="0" y="9"/>
                    <a:pt x="7" y="11"/>
                    <a:pt x="11" y="11"/>
                  </a:cubicBezTo>
                  <a:cubicBezTo>
                    <a:pt x="16" y="11"/>
                    <a:pt x="18" y="8"/>
                    <a:pt x="23" y="6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7"/>
                    <a:pt x="32" y="4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C3867B36-2191-458E-AF4C-6752D4530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8" y="3403"/>
              <a:ext cx="54" cy="38"/>
            </a:xfrm>
            <a:custGeom>
              <a:avLst/>
              <a:gdLst>
                <a:gd name="T0" fmla="*/ 5 w 23"/>
                <a:gd name="T1" fmla="*/ 0 h 16"/>
                <a:gd name="T2" fmla="*/ 0 w 23"/>
                <a:gd name="T3" fmla="*/ 4 h 16"/>
                <a:gd name="T4" fmla="*/ 13 w 23"/>
                <a:gd name="T5" fmla="*/ 10 h 16"/>
                <a:gd name="T6" fmla="*/ 16 w 23"/>
                <a:gd name="T7" fmla="*/ 16 h 16"/>
                <a:gd name="T8" fmla="*/ 19 w 23"/>
                <a:gd name="T9" fmla="*/ 16 h 16"/>
                <a:gd name="T10" fmla="*/ 23 w 23"/>
                <a:gd name="T11" fmla="*/ 13 h 16"/>
                <a:gd name="T12" fmla="*/ 15 w 23"/>
                <a:gd name="T13" fmla="*/ 1 h 16"/>
                <a:gd name="T14" fmla="*/ 10 w 23"/>
                <a:gd name="T15" fmla="*/ 1 h 16"/>
                <a:gd name="T16" fmla="*/ 5 w 23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6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9"/>
                    <a:pt x="8" y="10"/>
                    <a:pt x="13" y="10"/>
                  </a:cubicBezTo>
                  <a:cubicBezTo>
                    <a:pt x="13" y="11"/>
                    <a:pt x="14" y="16"/>
                    <a:pt x="16" y="16"/>
                  </a:cubicBezTo>
                  <a:cubicBezTo>
                    <a:pt x="17" y="16"/>
                    <a:pt x="18" y="16"/>
                    <a:pt x="19" y="16"/>
                  </a:cubicBezTo>
                  <a:cubicBezTo>
                    <a:pt x="20" y="16"/>
                    <a:pt x="23" y="14"/>
                    <a:pt x="23" y="13"/>
                  </a:cubicBezTo>
                  <a:cubicBezTo>
                    <a:pt x="23" y="6"/>
                    <a:pt x="15" y="8"/>
                    <a:pt x="15" y="1"/>
                  </a:cubicBezTo>
                  <a:cubicBezTo>
                    <a:pt x="13" y="1"/>
                    <a:pt x="11" y="1"/>
                    <a:pt x="10" y="1"/>
                  </a:cubicBezTo>
                  <a:cubicBezTo>
                    <a:pt x="8" y="1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1">
              <a:extLst>
                <a:ext uri="{FF2B5EF4-FFF2-40B4-BE49-F238E27FC236}">
                  <a16:creationId xmlns:a16="http://schemas.microsoft.com/office/drawing/2014/main" id="{0EE6C6C7-FF14-4D4D-B33C-9B152B2A8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" y="3367"/>
              <a:ext cx="23" cy="22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0 h 9"/>
                <a:gd name="T4" fmla="*/ 0 w 10"/>
                <a:gd name="T5" fmla="*/ 6 h 9"/>
                <a:gd name="T6" fmla="*/ 4 w 10"/>
                <a:gd name="T7" fmla="*/ 9 h 9"/>
                <a:gd name="T8" fmla="*/ 10 w 10"/>
                <a:gd name="T9" fmla="*/ 4 h 9"/>
                <a:gd name="T10" fmla="*/ 5 w 10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7" y="9"/>
                    <a:pt x="9" y="7"/>
                    <a:pt x="10" y="4"/>
                  </a:cubicBezTo>
                  <a:cubicBezTo>
                    <a:pt x="8" y="3"/>
                    <a:pt x="8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2">
              <a:extLst>
                <a:ext uri="{FF2B5EF4-FFF2-40B4-BE49-F238E27FC236}">
                  <a16:creationId xmlns:a16="http://schemas.microsoft.com/office/drawing/2014/main" id="{AE6D7550-496B-4522-918F-6C140BB81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" y="3375"/>
              <a:ext cx="125" cy="68"/>
            </a:xfrm>
            <a:custGeom>
              <a:avLst/>
              <a:gdLst>
                <a:gd name="T0" fmla="*/ 44 w 53"/>
                <a:gd name="T1" fmla="*/ 0 h 29"/>
                <a:gd name="T2" fmla="*/ 20 w 53"/>
                <a:gd name="T3" fmla="*/ 6 h 29"/>
                <a:gd name="T4" fmla="*/ 17 w 53"/>
                <a:gd name="T5" fmla="*/ 10 h 29"/>
                <a:gd name="T6" fmla="*/ 0 w 53"/>
                <a:gd name="T7" fmla="*/ 25 h 29"/>
                <a:gd name="T8" fmla="*/ 3 w 53"/>
                <a:gd name="T9" fmla="*/ 29 h 29"/>
                <a:gd name="T10" fmla="*/ 21 w 53"/>
                <a:gd name="T11" fmla="*/ 20 h 29"/>
                <a:gd name="T12" fmla="*/ 22 w 53"/>
                <a:gd name="T13" fmla="*/ 14 h 29"/>
                <a:gd name="T14" fmla="*/ 53 w 53"/>
                <a:gd name="T15" fmla="*/ 1 h 29"/>
                <a:gd name="T16" fmla="*/ 44 w 53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29">
                  <a:moveTo>
                    <a:pt x="44" y="0"/>
                  </a:moveTo>
                  <a:cubicBezTo>
                    <a:pt x="36" y="0"/>
                    <a:pt x="24" y="2"/>
                    <a:pt x="20" y="6"/>
                  </a:cubicBezTo>
                  <a:cubicBezTo>
                    <a:pt x="19" y="7"/>
                    <a:pt x="19" y="10"/>
                    <a:pt x="17" y="10"/>
                  </a:cubicBezTo>
                  <a:cubicBezTo>
                    <a:pt x="10" y="13"/>
                    <a:pt x="0" y="13"/>
                    <a:pt x="0" y="25"/>
                  </a:cubicBezTo>
                  <a:cubicBezTo>
                    <a:pt x="0" y="27"/>
                    <a:pt x="1" y="29"/>
                    <a:pt x="3" y="29"/>
                  </a:cubicBezTo>
                  <a:cubicBezTo>
                    <a:pt x="9" y="29"/>
                    <a:pt x="18" y="23"/>
                    <a:pt x="21" y="20"/>
                  </a:cubicBezTo>
                  <a:cubicBezTo>
                    <a:pt x="22" y="19"/>
                    <a:pt x="20" y="14"/>
                    <a:pt x="22" y="14"/>
                  </a:cubicBezTo>
                  <a:cubicBezTo>
                    <a:pt x="31" y="14"/>
                    <a:pt x="48" y="9"/>
                    <a:pt x="53" y="1"/>
                  </a:cubicBezTo>
                  <a:cubicBezTo>
                    <a:pt x="52" y="0"/>
                    <a:pt x="48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14380102-E9D7-456B-BFB3-B3472CBD4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5" y="3268"/>
              <a:ext cx="26" cy="52"/>
            </a:xfrm>
            <a:custGeom>
              <a:avLst/>
              <a:gdLst>
                <a:gd name="T0" fmla="*/ 9 w 11"/>
                <a:gd name="T1" fmla="*/ 0 h 22"/>
                <a:gd name="T2" fmla="*/ 6 w 11"/>
                <a:gd name="T3" fmla="*/ 9 h 22"/>
                <a:gd name="T4" fmla="*/ 0 w 11"/>
                <a:gd name="T5" fmla="*/ 18 h 22"/>
                <a:gd name="T6" fmla="*/ 4 w 11"/>
                <a:gd name="T7" fmla="*/ 22 h 22"/>
                <a:gd name="T8" fmla="*/ 7 w 11"/>
                <a:gd name="T9" fmla="*/ 11 h 22"/>
                <a:gd name="T10" fmla="*/ 11 w 11"/>
                <a:gd name="T11" fmla="*/ 6 h 22"/>
                <a:gd name="T12" fmla="*/ 9 w 11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2">
                  <a:moveTo>
                    <a:pt x="9" y="0"/>
                  </a:moveTo>
                  <a:cubicBezTo>
                    <a:pt x="5" y="1"/>
                    <a:pt x="6" y="5"/>
                    <a:pt x="6" y="9"/>
                  </a:cubicBezTo>
                  <a:cubicBezTo>
                    <a:pt x="6" y="12"/>
                    <a:pt x="0" y="13"/>
                    <a:pt x="0" y="18"/>
                  </a:cubicBezTo>
                  <a:cubicBezTo>
                    <a:pt x="0" y="20"/>
                    <a:pt x="2" y="22"/>
                    <a:pt x="4" y="22"/>
                  </a:cubicBezTo>
                  <a:cubicBezTo>
                    <a:pt x="8" y="22"/>
                    <a:pt x="7" y="16"/>
                    <a:pt x="7" y="11"/>
                  </a:cubicBezTo>
                  <a:cubicBezTo>
                    <a:pt x="9" y="11"/>
                    <a:pt x="11" y="9"/>
                    <a:pt x="11" y="6"/>
                  </a:cubicBezTo>
                  <a:cubicBezTo>
                    <a:pt x="11" y="2"/>
                    <a:pt x="10" y="4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7460D7DC-5B78-493E-84C2-7FE3C7C4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4" y="3181"/>
              <a:ext cx="33" cy="30"/>
            </a:xfrm>
            <a:custGeom>
              <a:avLst/>
              <a:gdLst>
                <a:gd name="T0" fmla="*/ 4 w 14"/>
                <a:gd name="T1" fmla="*/ 0 h 13"/>
                <a:gd name="T2" fmla="*/ 0 w 14"/>
                <a:gd name="T3" fmla="*/ 3 h 13"/>
                <a:gd name="T4" fmla="*/ 9 w 14"/>
                <a:gd name="T5" fmla="*/ 13 h 13"/>
                <a:gd name="T6" fmla="*/ 14 w 14"/>
                <a:gd name="T7" fmla="*/ 6 h 13"/>
                <a:gd name="T8" fmla="*/ 4 w 1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4" y="0"/>
                  </a:moveTo>
                  <a:cubicBezTo>
                    <a:pt x="1" y="0"/>
                    <a:pt x="0" y="0"/>
                    <a:pt x="0" y="3"/>
                  </a:cubicBezTo>
                  <a:cubicBezTo>
                    <a:pt x="0" y="7"/>
                    <a:pt x="6" y="13"/>
                    <a:pt x="9" y="13"/>
                  </a:cubicBezTo>
                  <a:cubicBezTo>
                    <a:pt x="11" y="13"/>
                    <a:pt x="14" y="7"/>
                    <a:pt x="14" y="6"/>
                  </a:cubicBezTo>
                  <a:cubicBezTo>
                    <a:pt x="14" y="2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9453DCEE-F226-45EE-8C9E-0755D90C8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8" y="3176"/>
              <a:ext cx="101" cy="28"/>
            </a:xfrm>
            <a:custGeom>
              <a:avLst/>
              <a:gdLst>
                <a:gd name="T0" fmla="*/ 27 w 43"/>
                <a:gd name="T1" fmla="*/ 0 h 12"/>
                <a:gd name="T2" fmla="*/ 4 w 43"/>
                <a:gd name="T3" fmla="*/ 0 h 12"/>
                <a:gd name="T4" fmla="*/ 0 w 43"/>
                <a:gd name="T5" fmla="*/ 5 h 12"/>
                <a:gd name="T6" fmla="*/ 10 w 43"/>
                <a:gd name="T7" fmla="*/ 7 h 12"/>
                <a:gd name="T8" fmla="*/ 22 w 43"/>
                <a:gd name="T9" fmla="*/ 7 h 12"/>
                <a:gd name="T10" fmla="*/ 40 w 43"/>
                <a:gd name="T11" fmla="*/ 12 h 12"/>
                <a:gd name="T12" fmla="*/ 43 w 43"/>
                <a:gd name="T13" fmla="*/ 11 h 12"/>
                <a:gd name="T14" fmla="*/ 37 w 43"/>
                <a:gd name="T15" fmla="*/ 2 h 12"/>
                <a:gd name="T16" fmla="*/ 35 w 43"/>
                <a:gd name="T17" fmla="*/ 2 h 12"/>
                <a:gd name="T18" fmla="*/ 31 w 43"/>
                <a:gd name="T19" fmla="*/ 2 h 12"/>
                <a:gd name="T20" fmla="*/ 27 w 43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">
                  <a:moveTo>
                    <a:pt x="2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0" y="2"/>
                    <a:pt x="0" y="5"/>
                  </a:cubicBezTo>
                  <a:cubicBezTo>
                    <a:pt x="0" y="5"/>
                    <a:pt x="7" y="7"/>
                    <a:pt x="10" y="7"/>
                  </a:cubicBezTo>
                  <a:cubicBezTo>
                    <a:pt x="14" y="7"/>
                    <a:pt x="16" y="7"/>
                    <a:pt x="22" y="7"/>
                  </a:cubicBezTo>
                  <a:cubicBezTo>
                    <a:pt x="29" y="7"/>
                    <a:pt x="33" y="12"/>
                    <a:pt x="40" y="12"/>
                  </a:cubicBezTo>
                  <a:cubicBezTo>
                    <a:pt x="41" y="12"/>
                    <a:pt x="43" y="12"/>
                    <a:pt x="43" y="11"/>
                  </a:cubicBezTo>
                  <a:cubicBezTo>
                    <a:pt x="43" y="7"/>
                    <a:pt x="38" y="6"/>
                    <a:pt x="37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1" y="2"/>
                  </a:cubicBezTo>
                  <a:cubicBezTo>
                    <a:pt x="29" y="2"/>
                    <a:pt x="28" y="2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E9A417A8-0DB2-4AAD-B4CA-7313F753E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1" y="2989"/>
              <a:ext cx="45" cy="99"/>
            </a:xfrm>
            <a:custGeom>
              <a:avLst/>
              <a:gdLst>
                <a:gd name="T0" fmla="*/ 5 w 19"/>
                <a:gd name="T1" fmla="*/ 0 h 42"/>
                <a:gd name="T2" fmla="*/ 0 w 19"/>
                <a:gd name="T3" fmla="*/ 10 h 42"/>
                <a:gd name="T4" fmla="*/ 4 w 19"/>
                <a:gd name="T5" fmla="*/ 25 h 42"/>
                <a:gd name="T6" fmla="*/ 4 w 19"/>
                <a:gd name="T7" fmla="*/ 32 h 42"/>
                <a:gd name="T8" fmla="*/ 11 w 19"/>
                <a:gd name="T9" fmla="*/ 42 h 42"/>
                <a:gd name="T10" fmla="*/ 5 w 19"/>
                <a:gd name="T11" fmla="*/ 33 h 42"/>
                <a:gd name="T12" fmla="*/ 5 w 19"/>
                <a:gd name="T13" fmla="*/ 29 h 42"/>
                <a:gd name="T14" fmla="*/ 18 w 19"/>
                <a:gd name="T15" fmla="*/ 28 h 42"/>
                <a:gd name="T16" fmla="*/ 13 w 19"/>
                <a:gd name="T17" fmla="*/ 20 h 42"/>
                <a:gd name="T18" fmla="*/ 19 w 19"/>
                <a:gd name="T19" fmla="*/ 13 h 42"/>
                <a:gd name="T20" fmla="*/ 5 w 19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2">
                  <a:moveTo>
                    <a:pt x="5" y="0"/>
                  </a:moveTo>
                  <a:cubicBezTo>
                    <a:pt x="1" y="2"/>
                    <a:pt x="0" y="6"/>
                    <a:pt x="0" y="10"/>
                  </a:cubicBezTo>
                  <a:cubicBezTo>
                    <a:pt x="0" y="17"/>
                    <a:pt x="4" y="19"/>
                    <a:pt x="4" y="25"/>
                  </a:cubicBezTo>
                  <a:cubicBezTo>
                    <a:pt x="4" y="30"/>
                    <a:pt x="4" y="29"/>
                    <a:pt x="4" y="32"/>
                  </a:cubicBezTo>
                  <a:cubicBezTo>
                    <a:pt x="4" y="35"/>
                    <a:pt x="6" y="42"/>
                    <a:pt x="11" y="42"/>
                  </a:cubicBezTo>
                  <a:cubicBezTo>
                    <a:pt x="9" y="38"/>
                    <a:pt x="8" y="36"/>
                    <a:pt x="5" y="33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10" y="29"/>
                    <a:pt x="15" y="29"/>
                    <a:pt x="18" y="28"/>
                  </a:cubicBezTo>
                  <a:cubicBezTo>
                    <a:pt x="17" y="24"/>
                    <a:pt x="13" y="23"/>
                    <a:pt x="13" y="20"/>
                  </a:cubicBezTo>
                  <a:cubicBezTo>
                    <a:pt x="13" y="17"/>
                    <a:pt x="19" y="17"/>
                    <a:pt x="19" y="13"/>
                  </a:cubicBezTo>
                  <a:cubicBezTo>
                    <a:pt x="10" y="11"/>
                    <a:pt x="6" y="7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C0D1A498-7947-479A-97A0-3DE5896E73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5" y="3218"/>
              <a:ext cx="139" cy="81"/>
            </a:xfrm>
            <a:custGeom>
              <a:avLst/>
              <a:gdLst>
                <a:gd name="T0" fmla="*/ 14 w 59"/>
                <a:gd name="T1" fmla="*/ 31 h 34"/>
                <a:gd name="T2" fmla="*/ 15 w 59"/>
                <a:gd name="T3" fmla="*/ 32 h 34"/>
                <a:gd name="T4" fmla="*/ 15 w 59"/>
                <a:gd name="T5" fmla="*/ 31 h 34"/>
                <a:gd name="T6" fmla="*/ 14 w 59"/>
                <a:gd name="T7" fmla="*/ 31 h 34"/>
                <a:gd name="T8" fmla="*/ 54 w 59"/>
                <a:gd name="T9" fmla="*/ 0 h 34"/>
                <a:gd name="T10" fmla="*/ 42 w 59"/>
                <a:gd name="T11" fmla="*/ 15 h 34"/>
                <a:gd name="T12" fmla="*/ 22 w 59"/>
                <a:gd name="T13" fmla="*/ 19 h 34"/>
                <a:gd name="T14" fmla="*/ 16 w 59"/>
                <a:gd name="T15" fmla="*/ 21 h 34"/>
                <a:gd name="T16" fmla="*/ 16 w 59"/>
                <a:gd name="T17" fmla="*/ 21 h 34"/>
                <a:gd name="T18" fmla="*/ 0 w 59"/>
                <a:gd name="T19" fmla="*/ 21 h 34"/>
                <a:gd name="T20" fmla="*/ 13 w 59"/>
                <a:gd name="T21" fmla="*/ 30 h 34"/>
                <a:gd name="T22" fmla="*/ 14 w 59"/>
                <a:gd name="T23" fmla="*/ 31 h 34"/>
                <a:gd name="T24" fmla="*/ 14 w 59"/>
                <a:gd name="T25" fmla="*/ 30 h 34"/>
                <a:gd name="T26" fmla="*/ 15 w 59"/>
                <a:gd name="T27" fmla="*/ 31 h 34"/>
                <a:gd name="T28" fmla="*/ 22 w 59"/>
                <a:gd name="T29" fmla="*/ 34 h 34"/>
                <a:gd name="T30" fmla="*/ 48 w 59"/>
                <a:gd name="T31" fmla="*/ 26 h 34"/>
                <a:gd name="T32" fmla="*/ 59 w 59"/>
                <a:gd name="T33" fmla="*/ 8 h 34"/>
                <a:gd name="T34" fmla="*/ 54 w 59"/>
                <a:gd name="T3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34">
                  <a:moveTo>
                    <a:pt x="14" y="31"/>
                  </a:move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1"/>
                    <a:pt x="14" y="31"/>
                  </a:cubicBezTo>
                  <a:moveTo>
                    <a:pt x="54" y="0"/>
                  </a:moveTo>
                  <a:cubicBezTo>
                    <a:pt x="47" y="0"/>
                    <a:pt x="50" y="12"/>
                    <a:pt x="42" y="15"/>
                  </a:cubicBezTo>
                  <a:cubicBezTo>
                    <a:pt x="38" y="17"/>
                    <a:pt x="30" y="17"/>
                    <a:pt x="22" y="19"/>
                  </a:cubicBezTo>
                  <a:cubicBezTo>
                    <a:pt x="22" y="19"/>
                    <a:pt x="18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7"/>
                    <a:pt x="8" y="27"/>
                    <a:pt x="13" y="30"/>
                  </a:cubicBezTo>
                  <a:cubicBezTo>
                    <a:pt x="13" y="30"/>
                    <a:pt x="14" y="30"/>
                    <a:pt x="14" y="31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5" y="31"/>
                    <a:pt x="15" y="31"/>
                  </a:cubicBezTo>
                  <a:cubicBezTo>
                    <a:pt x="17" y="33"/>
                    <a:pt x="21" y="34"/>
                    <a:pt x="22" y="34"/>
                  </a:cubicBezTo>
                  <a:cubicBezTo>
                    <a:pt x="33" y="34"/>
                    <a:pt x="38" y="28"/>
                    <a:pt x="48" y="26"/>
                  </a:cubicBezTo>
                  <a:cubicBezTo>
                    <a:pt x="48" y="17"/>
                    <a:pt x="59" y="19"/>
                    <a:pt x="59" y="8"/>
                  </a:cubicBezTo>
                  <a:cubicBezTo>
                    <a:pt x="59" y="5"/>
                    <a:pt x="57" y="0"/>
                    <a:pt x="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8">
              <a:extLst>
                <a:ext uri="{FF2B5EF4-FFF2-40B4-BE49-F238E27FC236}">
                  <a16:creationId xmlns:a16="http://schemas.microsoft.com/office/drawing/2014/main" id="{89CAF34F-C4AA-4BE0-8977-E49E6877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" y="3079"/>
              <a:ext cx="721" cy="376"/>
            </a:xfrm>
            <a:custGeom>
              <a:avLst/>
              <a:gdLst>
                <a:gd name="T0" fmla="*/ 7 w 305"/>
                <a:gd name="T1" fmla="*/ 9 h 159"/>
                <a:gd name="T2" fmla="*/ 16 w 305"/>
                <a:gd name="T3" fmla="*/ 26 h 159"/>
                <a:gd name="T4" fmla="*/ 27 w 305"/>
                <a:gd name="T5" fmla="*/ 32 h 159"/>
                <a:gd name="T6" fmla="*/ 46 w 305"/>
                <a:gd name="T7" fmla="*/ 30 h 159"/>
                <a:gd name="T8" fmla="*/ 28 w 305"/>
                <a:gd name="T9" fmla="*/ 45 h 159"/>
                <a:gd name="T10" fmla="*/ 36 w 305"/>
                <a:gd name="T11" fmla="*/ 58 h 159"/>
                <a:gd name="T12" fmla="*/ 44 w 305"/>
                <a:gd name="T13" fmla="*/ 54 h 159"/>
                <a:gd name="T14" fmla="*/ 64 w 305"/>
                <a:gd name="T15" fmla="*/ 65 h 159"/>
                <a:gd name="T16" fmla="*/ 114 w 305"/>
                <a:gd name="T17" fmla="*/ 85 h 159"/>
                <a:gd name="T18" fmla="*/ 108 w 305"/>
                <a:gd name="T19" fmla="*/ 118 h 159"/>
                <a:gd name="T20" fmla="*/ 128 w 305"/>
                <a:gd name="T21" fmla="*/ 122 h 159"/>
                <a:gd name="T22" fmla="*/ 167 w 305"/>
                <a:gd name="T23" fmla="*/ 135 h 159"/>
                <a:gd name="T24" fmla="*/ 189 w 305"/>
                <a:gd name="T25" fmla="*/ 123 h 159"/>
                <a:gd name="T26" fmla="*/ 246 w 305"/>
                <a:gd name="T27" fmla="*/ 135 h 159"/>
                <a:gd name="T28" fmla="*/ 272 w 305"/>
                <a:gd name="T29" fmla="*/ 152 h 159"/>
                <a:gd name="T30" fmla="*/ 295 w 305"/>
                <a:gd name="T31" fmla="*/ 159 h 159"/>
                <a:gd name="T32" fmla="*/ 305 w 305"/>
                <a:gd name="T33" fmla="*/ 150 h 159"/>
                <a:gd name="T34" fmla="*/ 290 w 305"/>
                <a:gd name="T35" fmla="*/ 142 h 159"/>
                <a:gd name="T36" fmla="*/ 287 w 305"/>
                <a:gd name="T37" fmla="*/ 142 h 159"/>
                <a:gd name="T38" fmla="*/ 283 w 305"/>
                <a:gd name="T39" fmla="*/ 141 h 159"/>
                <a:gd name="T40" fmla="*/ 267 w 305"/>
                <a:gd name="T41" fmla="*/ 130 h 159"/>
                <a:gd name="T42" fmla="*/ 249 w 305"/>
                <a:gd name="T43" fmla="*/ 102 h 159"/>
                <a:gd name="T44" fmla="*/ 251 w 305"/>
                <a:gd name="T45" fmla="*/ 86 h 159"/>
                <a:gd name="T46" fmla="*/ 248 w 305"/>
                <a:gd name="T47" fmla="*/ 86 h 159"/>
                <a:gd name="T48" fmla="*/ 214 w 305"/>
                <a:gd name="T49" fmla="*/ 59 h 159"/>
                <a:gd name="T50" fmla="*/ 191 w 305"/>
                <a:gd name="T51" fmla="*/ 46 h 159"/>
                <a:gd name="T52" fmla="*/ 155 w 305"/>
                <a:gd name="T53" fmla="*/ 35 h 159"/>
                <a:gd name="T54" fmla="*/ 152 w 305"/>
                <a:gd name="T55" fmla="*/ 33 h 159"/>
                <a:gd name="T56" fmla="*/ 144 w 305"/>
                <a:gd name="T57" fmla="*/ 30 h 159"/>
                <a:gd name="T58" fmla="*/ 116 w 305"/>
                <a:gd name="T59" fmla="*/ 20 h 159"/>
                <a:gd name="T60" fmla="*/ 93 w 305"/>
                <a:gd name="T61" fmla="*/ 29 h 159"/>
                <a:gd name="T62" fmla="*/ 71 w 305"/>
                <a:gd name="T63" fmla="*/ 45 h 159"/>
                <a:gd name="T64" fmla="*/ 52 w 305"/>
                <a:gd name="T65" fmla="*/ 30 h 159"/>
                <a:gd name="T66" fmla="*/ 27 w 305"/>
                <a:gd name="T6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5" h="159">
                  <a:moveTo>
                    <a:pt x="27" y="0"/>
                  </a:moveTo>
                  <a:cubicBezTo>
                    <a:pt x="17" y="0"/>
                    <a:pt x="14" y="9"/>
                    <a:pt x="7" y="9"/>
                  </a:cubicBezTo>
                  <a:cubicBezTo>
                    <a:pt x="4" y="9"/>
                    <a:pt x="0" y="11"/>
                    <a:pt x="0" y="14"/>
                  </a:cubicBezTo>
                  <a:cubicBezTo>
                    <a:pt x="0" y="21"/>
                    <a:pt x="12" y="18"/>
                    <a:pt x="16" y="26"/>
                  </a:cubicBezTo>
                  <a:cubicBezTo>
                    <a:pt x="17" y="27"/>
                    <a:pt x="18" y="30"/>
                    <a:pt x="19" y="30"/>
                  </a:cubicBezTo>
                  <a:cubicBezTo>
                    <a:pt x="22" y="31"/>
                    <a:pt x="24" y="32"/>
                    <a:pt x="27" y="32"/>
                  </a:cubicBezTo>
                  <a:cubicBezTo>
                    <a:pt x="32" y="32"/>
                    <a:pt x="36" y="31"/>
                    <a:pt x="42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2" y="36"/>
                    <a:pt x="26" y="35"/>
                    <a:pt x="19" y="39"/>
                  </a:cubicBezTo>
                  <a:cubicBezTo>
                    <a:pt x="20" y="43"/>
                    <a:pt x="26" y="41"/>
                    <a:pt x="28" y="45"/>
                  </a:cubicBezTo>
                  <a:cubicBezTo>
                    <a:pt x="31" y="49"/>
                    <a:pt x="28" y="52"/>
                    <a:pt x="31" y="57"/>
                  </a:cubicBezTo>
                  <a:cubicBezTo>
                    <a:pt x="31" y="58"/>
                    <a:pt x="35" y="58"/>
                    <a:pt x="36" y="58"/>
                  </a:cubicBezTo>
                  <a:cubicBezTo>
                    <a:pt x="40" y="58"/>
                    <a:pt x="43" y="53"/>
                    <a:pt x="44" y="49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5" y="53"/>
                    <a:pt x="46" y="53"/>
                    <a:pt x="46" y="53"/>
                  </a:cubicBezTo>
                  <a:cubicBezTo>
                    <a:pt x="53" y="53"/>
                    <a:pt x="56" y="65"/>
                    <a:pt x="64" y="65"/>
                  </a:cubicBezTo>
                  <a:cubicBezTo>
                    <a:pt x="72" y="65"/>
                    <a:pt x="86" y="67"/>
                    <a:pt x="92" y="70"/>
                  </a:cubicBezTo>
                  <a:cubicBezTo>
                    <a:pt x="97" y="73"/>
                    <a:pt x="112" y="78"/>
                    <a:pt x="114" y="85"/>
                  </a:cubicBezTo>
                  <a:cubicBezTo>
                    <a:pt x="117" y="93"/>
                    <a:pt x="114" y="100"/>
                    <a:pt x="121" y="107"/>
                  </a:cubicBezTo>
                  <a:cubicBezTo>
                    <a:pt x="118" y="109"/>
                    <a:pt x="108" y="112"/>
                    <a:pt x="108" y="118"/>
                  </a:cubicBezTo>
                  <a:cubicBezTo>
                    <a:pt x="108" y="122"/>
                    <a:pt x="113" y="122"/>
                    <a:pt x="116" y="122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8" y="120"/>
                    <a:pt x="133" y="119"/>
                    <a:pt x="135" y="119"/>
                  </a:cubicBezTo>
                  <a:cubicBezTo>
                    <a:pt x="149" y="119"/>
                    <a:pt x="153" y="135"/>
                    <a:pt x="167" y="135"/>
                  </a:cubicBezTo>
                  <a:cubicBezTo>
                    <a:pt x="172" y="135"/>
                    <a:pt x="175" y="135"/>
                    <a:pt x="187" y="135"/>
                  </a:cubicBezTo>
                  <a:cubicBezTo>
                    <a:pt x="187" y="132"/>
                    <a:pt x="191" y="130"/>
                    <a:pt x="189" y="123"/>
                  </a:cubicBezTo>
                  <a:cubicBezTo>
                    <a:pt x="197" y="119"/>
                    <a:pt x="196" y="110"/>
                    <a:pt x="209" y="110"/>
                  </a:cubicBezTo>
                  <a:cubicBezTo>
                    <a:pt x="226" y="110"/>
                    <a:pt x="236" y="124"/>
                    <a:pt x="246" y="135"/>
                  </a:cubicBezTo>
                  <a:cubicBezTo>
                    <a:pt x="247" y="136"/>
                    <a:pt x="252" y="137"/>
                    <a:pt x="252" y="139"/>
                  </a:cubicBezTo>
                  <a:cubicBezTo>
                    <a:pt x="252" y="145"/>
                    <a:pt x="264" y="151"/>
                    <a:pt x="272" y="152"/>
                  </a:cubicBezTo>
                  <a:cubicBezTo>
                    <a:pt x="285" y="152"/>
                    <a:pt x="285" y="152"/>
                    <a:pt x="285" y="152"/>
                  </a:cubicBezTo>
                  <a:cubicBezTo>
                    <a:pt x="286" y="153"/>
                    <a:pt x="294" y="159"/>
                    <a:pt x="295" y="159"/>
                  </a:cubicBezTo>
                  <a:cubicBezTo>
                    <a:pt x="296" y="159"/>
                    <a:pt x="298" y="159"/>
                    <a:pt x="299" y="159"/>
                  </a:cubicBezTo>
                  <a:cubicBezTo>
                    <a:pt x="299" y="155"/>
                    <a:pt x="302" y="152"/>
                    <a:pt x="305" y="150"/>
                  </a:cubicBezTo>
                  <a:cubicBezTo>
                    <a:pt x="304" y="150"/>
                    <a:pt x="296" y="151"/>
                    <a:pt x="295" y="148"/>
                  </a:cubicBezTo>
                  <a:cubicBezTo>
                    <a:pt x="294" y="146"/>
                    <a:pt x="293" y="143"/>
                    <a:pt x="290" y="142"/>
                  </a:cubicBezTo>
                  <a:cubicBezTo>
                    <a:pt x="289" y="142"/>
                    <a:pt x="289" y="142"/>
                    <a:pt x="289" y="142"/>
                  </a:cubicBezTo>
                  <a:cubicBezTo>
                    <a:pt x="288" y="142"/>
                    <a:pt x="288" y="142"/>
                    <a:pt x="287" y="142"/>
                  </a:cubicBezTo>
                  <a:cubicBezTo>
                    <a:pt x="287" y="142"/>
                    <a:pt x="286" y="142"/>
                    <a:pt x="285" y="142"/>
                  </a:cubicBezTo>
                  <a:cubicBezTo>
                    <a:pt x="285" y="142"/>
                    <a:pt x="284" y="142"/>
                    <a:pt x="283" y="141"/>
                  </a:cubicBezTo>
                  <a:cubicBezTo>
                    <a:pt x="282" y="139"/>
                    <a:pt x="281" y="135"/>
                    <a:pt x="279" y="135"/>
                  </a:cubicBezTo>
                  <a:cubicBezTo>
                    <a:pt x="275" y="135"/>
                    <a:pt x="269" y="132"/>
                    <a:pt x="267" y="130"/>
                  </a:cubicBezTo>
                  <a:cubicBezTo>
                    <a:pt x="263" y="123"/>
                    <a:pt x="264" y="120"/>
                    <a:pt x="259" y="114"/>
                  </a:cubicBezTo>
                  <a:cubicBezTo>
                    <a:pt x="258" y="113"/>
                    <a:pt x="249" y="104"/>
                    <a:pt x="249" y="102"/>
                  </a:cubicBezTo>
                  <a:cubicBezTo>
                    <a:pt x="249" y="97"/>
                    <a:pt x="259" y="99"/>
                    <a:pt x="259" y="93"/>
                  </a:cubicBezTo>
                  <a:cubicBezTo>
                    <a:pt x="259" y="86"/>
                    <a:pt x="255" y="86"/>
                    <a:pt x="251" y="86"/>
                  </a:cubicBezTo>
                  <a:cubicBezTo>
                    <a:pt x="250" y="86"/>
                    <a:pt x="250" y="86"/>
                    <a:pt x="249" y="86"/>
                  </a:cubicBezTo>
                  <a:cubicBezTo>
                    <a:pt x="249" y="86"/>
                    <a:pt x="248" y="86"/>
                    <a:pt x="248" y="86"/>
                  </a:cubicBezTo>
                  <a:cubicBezTo>
                    <a:pt x="246" y="86"/>
                    <a:pt x="244" y="85"/>
                    <a:pt x="243" y="85"/>
                  </a:cubicBezTo>
                  <a:cubicBezTo>
                    <a:pt x="230" y="78"/>
                    <a:pt x="231" y="64"/>
                    <a:pt x="214" y="59"/>
                  </a:cubicBezTo>
                  <a:cubicBezTo>
                    <a:pt x="211" y="58"/>
                    <a:pt x="207" y="58"/>
                    <a:pt x="207" y="54"/>
                  </a:cubicBezTo>
                  <a:cubicBezTo>
                    <a:pt x="200" y="54"/>
                    <a:pt x="197" y="46"/>
                    <a:pt x="191" y="46"/>
                  </a:cubicBezTo>
                  <a:cubicBezTo>
                    <a:pt x="179" y="46"/>
                    <a:pt x="163" y="41"/>
                    <a:pt x="155" y="3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5"/>
                    <a:pt x="154" y="34"/>
                    <a:pt x="154" y="34"/>
                  </a:cubicBezTo>
                  <a:cubicBezTo>
                    <a:pt x="153" y="34"/>
                    <a:pt x="153" y="33"/>
                    <a:pt x="152" y="33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1" y="34"/>
                    <a:pt x="147" y="32"/>
                    <a:pt x="144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27" y="28"/>
                    <a:pt x="123" y="22"/>
                    <a:pt x="116" y="20"/>
                  </a:cubicBezTo>
                  <a:cubicBezTo>
                    <a:pt x="115" y="19"/>
                    <a:pt x="111" y="20"/>
                    <a:pt x="110" y="17"/>
                  </a:cubicBezTo>
                  <a:cubicBezTo>
                    <a:pt x="104" y="18"/>
                    <a:pt x="97" y="28"/>
                    <a:pt x="93" y="29"/>
                  </a:cubicBezTo>
                  <a:cubicBezTo>
                    <a:pt x="85" y="31"/>
                    <a:pt x="84" y="32"/>
                    <a:pt x="80" y="36"/>
                  </a:cubicBezTo>
                  <a:cubicBezTo>
                    <a:pt x="79" y="37"/>
                    <a:pt x="74" y="45"/>
                    <a:pt x="71" y="45"/>
                  </a:cubicBezTo>
                  <a:cubicBezTo>
                    <a:pt x="67" y="45"/>
                    <a:pt x="60" y="37"/>
                    <a:pt x="60" y="35"/>
                  </a:cubicBezTo>
                  <a:cubicBezTo>
                    <a:pt x="55" y="35"/>
                    <a:pt x="52" y="32"/>
                    <a:pt x="52" y="30"/>
                  </a:cubicBezTo>
                  <a:cubicBezTo>
                    <a:pt x="52" y="26"/>
                    <a:pt x="52" y="18"/>
                    <a:pt x="52" y="11"/>
                  </a:cubicBezTo>
                  <a:cubicBezTo>
                    <a:pt x="43" y="9"/>
                    <a:pt x="36" y="0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E6FEEECE-83AA-425F-A894-B8EB4940E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2" y="3162"/>
              <a:ext cx="73" cy="71"/>
            </a:xfrm>
            <a:custGeom>
              <a:avLst/>
              <a:gdLst>
                <a:gd name="T0" fmla="*/ 0 w 31"/>
                <a:gd name="T1" fmla="*/ 0 h 30"/>
                <a:gd name="T2" fmla="*/ 10 w 31"/>
                <a:gd name="T3" fmla="*/ 6 h 30"/>
                <a:gd name="T4" fmla="*/ 22 w 31"/>
                <a:gd name="T5" fmla="*/ 20 h 30"/>
                <a:gd name="T6" fmla="*/ 28 w 31"/>
                <a:gd name="T7" fmla="*/ 30 h 30"/>
                <a:gd name="T8" fmla="*/ 29 w 31"/>
                <a:gd name="T9" fmla="*/ 30 h 30"/>
                <a:gd name="T10" fmla="*/ 31 w 31"/>
                <a:gd name="T11" fmla="*/ 30 h 30"/>
                <a:gd name="T12" fmla="*/ 31 w 31"/>
                <a:gd name="T13" fmla="*/ 26 h 30"/>
                <a:gd name="T14" fmla="*/ 21 w 31"/>
                <a:gd name="T15" fmla="*/ 15 h 30"/>
                <a:gd name="T16" fmla="*/ 0 w 31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0">
                  <a:moveTo>
                    <a:pt x="0" y="0"/>
                  </a:moveTo>
                  <a:cubicBezTo>
                    <a:pt x="2" y="4"/>
                    <a:pt x="6" y="4"/>
                    <a:pt x="10" y="6"/>
                  </a:cubicBezTo>
                  <a:cubicBezTo>
                    <a:pt x="17" y="11"/>
                    <a:pt x="16" y="17"/>
                    <a:pt x="22" y="20"/>
                  </a:cubicBezTo>
                  <a:cubicBezTo>
                    <a:pt x="21" y="25"/>
                    <a:pt x="21" y="29"/>
                    <a:pt x="28" y="30"/>
                  </a:cubicBezTo>
                  <a:cubicBezTo>
                    <a:pt x="28" y="30"/>
                    <a:pt x="28" y="30"/>
                    <a:pt x="29" y="30"/>
                  </a:cubicBezTo>
                  <a:cubicBezTo>
                    <a:pt x="29" y="30"/>
                    <a:pt x="30" y="30"/>
                    <a:pt x="31" y="30"/>
                  </a:cubicBezTo>
                  <a:cubicBezTo>
                    <a:pt x="30" y="29"/>
                    <a:pt x="31" y="27"/>
                    <a:pt x="31" y="26"/>
                  </a:cubicBezTo>
                  <a:cubicBezTo>
                    <a:pt x="31" y="19"/>
                    <a:pt x="25" y="20"/>
                    <a:pt x="21" y="15"/>
                  </a:cubicBezTo>
                  <a:cubicBezTo>
                    <a:pt x="15" y="10"/>
                    <a:pt x="10" y="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E556641B-DD68-475A-A471-B63746C0B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0" y="3263"/>
              <a:ext cx="35" cy="48"/>
            </a:xfrm>
            <a:custGeom>
              <a:avLst/>
              <a:gdLst>
                <a:gd name="T0" fmla="*/ 1 w 15"/>
                <a:gd name="T1" fmla="*/ 0 h 20"/>
                <a:gd name="T2" fmla="*/ 9 w 15"/>
                <a:gd name="T3" fmla="*/ 12 h 20"/>
                <a:gd name="T4" fmla="*/ 9 w 15"/>
                <a:gd name="T5" fmla="*/ 16 h 20"/>
                <a:gd name="T6" fmla="*/ 12 w 15"/>
                <a:gd name="T7" fmla="*/ 20 h 20"/>
                <a:gd name="T8" fmla="*/ 15 w 15"/>
                <a:gd name="T9" fmla="*/ 16 h 20"/>
                <a:gd name="T10" fmla="*/ 1 w 15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0">
                  <a:moveTo>
                    <a:pt x="1" y="0"/>
                  </a:moveTo>
                  <a:cubicBezTo>
                    <a:pt x="0" y="6"/>
                    <a:pt x="2" y="11"/>
                    <a:pt x="9" y="12"/>
                  </a:cubicBezTo>
                  <a:cubicBezTo>
                    <a:pt x="9" y="14"/>
                    <a:pt x="9" y="15"/>
                    <a:pt x="9" y="16"/>
                  </a:cubicBezTo>
                  <a:cubicBezTo>
                    <a:pt x="9" y="18"/>
                    <a:pt x="10" y="20"/>
                    <a:pt x="12" y="20"/>
                  </a:cubicBezTo>
                  <a:cubicBezTo>
                    <a:pt x="13" y="20"/>
                    <a:pt x="15" y="17"/>
                    <a:pt x="15" y="16"/>
                  </a:cubicBezTo>
                  <a:cubicBezTo>
                    <a:pt x="15" y="14"/>
                    <a:pt x="4" y="3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BE23E4DD-1938-435B-AEF5-75CD8D610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3" y="3431"/>
              <a:ext cx="19" cy="26"/>
            </a:xfrm>
            <a:custGeom>
              <a:avLst/>
              <a:gdLst>
                <a:gd name="T0" fmla="*/ 0 w 8"/>
                <a:gd name="T1" fmla="*/ 0 h 11"/>
                <a:gd name="T2" fmla="*/ 8 w 8"/>
                <a:gd name="T3" fmla="*/ 11 h 11"/>
                <a:gd name="T4" fmla="*/ 8 w 8"/>
                <a:gd name="T5" fmla="*/ 8 h 11"/>
                <a:gd name="T6" fmla="*/ 0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0" y="0"/>
                  </a:moveTo>
                  <a:cubicBezTo>
                    <a:pt x="0" y="3"/>
                    <a:pt x="3" y="11"/>
                    <a:pt x="8" y="11"/>
                  </a:cubicBezTo>
                  <a:cubicBezTo>
                    <a:pt x="8" y="10"/>
                    <a:pt x="8" y="9"/>
                    <a:pt x="8" y="8"/>
                  </a:cubicBezTo>
                  <a:cubicBezTo>
                    <a:pt x="8" y="4"/>
                    <a:pt x="4" y="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2">
              <a:extLst>
                <a:ext uri="{FF2B5EF4-FFF2-40B4-BE49-F238E27FC236}">
                  <a16:creationId xmlns:a16="http://schemas.microsoft.com/office/drawing/2014/main" id="{0ACBCC13-8368-4947-A694-F293C1E55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" y="3412"/>
              <a:ext cx="40" cy="19"/>
            </a:xfrm>
            <a:custGeom>
              <a:avLst/>
              <a:gdLst>
                <a:gd name="T0" fmla="*/ 0 w 17"/>
                <a:gd name="T1" fmla="*/ 0 h 8"/>
                <a:gd name="T2" fmla="*/ 15 w 17"/>
                <a:gd name="T3" fmla="*/ 8 h 8"/>
                <a:gd name="T4" fmla="*/ 17 w 17"/>
                <a:gd name="T5" fmla="*/ 7 h 8"/>
                <a:gd name="T6" fmla="*/ 0 w 1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8">
                  <a:moveTo>
                    <a:pt x="0" y="0"/>
                  </a:moveTo>
                  <a:cubicBezTo>
                    <a:pt x="0" y="6"/>
                    <a:pt x="8" y="8"/>
                    <a:pt x="15" y="8"/>
                  </a:cubicBezTo>
                  <a:cubicBezTo>
                    <a:pt x="15" y="8"/>
                    <a:pt x="17" y="7"/>
                    <a:pt x="17" y="7"/>
                  </a:cubicBezTo>
                  <a:cubicBezTo>
                    <a:pt x="14" y="2"/>
                    <a:pt x="8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3">
              <a:extLst>
                <a:ext uri="{FF2B5EF4-FFF2-40B4-BE49-F238E27FC236}">
                  <a16:creationId xmlns:a16="http://schemas.microsoft.com/office/drawing/2014/main" id="{8C62D83A-543D-4626-AD23-1C1C7C5B1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3" y="3363"/>
              <a:ext cx="38" cy="40"/>
            </a:xfrm>
            <a:custGeom>
              <a:avLst/>
              <a:gdLst>
                <a:gd name="T0" fmla="*/ 0 w 16"/>
                <a:gd name="T1" fmla="*/ 0 h 17"/>
                <a:gd name="T2" fmla="*/ 16 w 16"/>
                <a:gd name="T3" fmla="*/ 17 h 17"/>
                <a:gd name="T4" fmla="*/ 0 w 16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0" y="0"/>
                  </a:moveTo>
                  <a:cubicBezTo>
                    <a:pt x="1" y="4"/>
                    <a:pt x="10" y="17"/>
                    <a:pt x="16" y="17"/>
                  </a:cubicBezTo>
                  <a:cubicBezTo>
                    <a:pt x="13" y="9"/>
                    <a:pt x="8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4">
              <a:extLst>
                <a:ext uri="{FF2B5EF4-FFF2-40B4-BE49-F238E27FC236}">
                  <a16:creationId xmlns:a16="http://schemas.microsoft.com/office/drawing/2014/main" id="{96804F2A-7EE1-41D1-A4FD-47F5576DB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8" y="3332"/>
              <a:ext cx="49" cy="28"/>
            </a:xfrm>
            <a:custGeom>
              <a:avLst/>
              <a:gdLst>
                <a:gd name="T0" fmla="*/ 2 w 21"/>
                <a:gd name="T1" fmla="*/ 0 h 12"/>
                <a:gd name="T2" fmla="*/ 1 w 21"/>
                <a:gd name="T3" fmla="*/ 2 h 12"/>
                <a:gd name="T4" fmla="*/ 0 w 21"/>
                <a:gd name="T5" fmla="*/ 2 h 12"/>
                <a:gd name="T6" fmla="*/ 17 w 21"/>
                <a:gd name="T7" fmla="*/ 12 h 12"/>
                <a:gd name="T8" fmla="*/ 21 w 21"/>
                <a:gd name="T9" fmla="*/ 11 h 12"/>
                <a:gd name="T10" fmla="*/ 2 w 2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2">
                  <a:moveTo>
                    <a:pt x="2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8"/>
                    <a:pt x="12" y="12"/>
                    <a:pt x="17" y="12"/>
                  </a:cubicBezTo>
                  <a:cubicBezTo>
                    <a:pt x="18" y="12"/>
                    <a:pt x="20" y="12"/>
                    <a:pt x="21" y="11"/>
                  </a:cubicBezTo>
                  <a:cubicBezTo>
                    <a:pt x="18" y="6"/>
                    <a:pt x="7" y="3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5">
              <a:extLst>
                <a:ext uri="{FF2B5EF4-FFF2-40B4-BE49-F238E27FC236}">
                  <a16:creationId xmlns:a16="http://schemas.microsoft.com/office/drawing/2014/main" id="{AAB9544C-2A06-4C24-B21D-BDC79A0299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01" y="3301"/>
              <a:ext cx="31" cy="19"/>
            </a:xfrm>
            <a:custGeom>
              <a:avLst/>
              <a:gdLst>
                <a:gd name="T0" fmla="*/ 3 w 13"/>
                <a:gd name="T1" fmla="*/ 2 h 8"/>
                <a:gd name="T2" fmla="*/ 0 w 13"/>
                <a:gd name="T3" fmla="*/ 2 h 8"/>
                <a:gd name="T4" fmla="*/ 8 w 13"/>
                <a:gd name="T5" fmla="*/ 8 h 8"/>
                <a:gd name="T6" fmla="*/ 13 w 13"/>
                <a:gd name="T7" fmla="*/ 8 h 8"/>
                <a:gd name="T8" fmla="*/ 3 w 13"/>
                <a:gd name="T9" fmla="*/ 2 h 8"/>
                <a:gd name="T10" fmla="*/ 0 w 13"/>
                <a:gd name="T11" fmla="*/ 0 h 8"/>
                <a:gd name="T12" fmla="*/ 3 w 13"/>
                <a:gd name="T13" fmla="*/ 2 h 8"/>
                <a:gd name="T14" fmla="*/ 3 w 13"/>
                <a:gd name="T15" fmla="*/ 2 h 8"/>
                <a:gd name="T16" fmla="*/ 0 w 13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8">
                  <a:moveTo>
                    <a:pt x="3" y="2"/>
                  </a:moveTo>
                  <a:cubicBezTo>
                    <a:pt x="3" y="2"/>
                    <a:pt x="1" y="2"/>
                    <a:pt x="0" y="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0" y="4"/>
                    <a:pt x="7" y="4"/>
                    <a:pt x="3" y="2"/>
                  </a:cubicBezTo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6">
              <a:extLst>
                <a:ext uri="{FF2B5EF4-FFF2-40B4-BE49-F238E27FC236}">
                  <a16:creationId xmlns:a16="http://schemas.microsoft.com/office/drawing/2014/main" id="{0654DD90-CE0B-48AD-A347-F85D6F039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3" y="4607"/>
              <a:ext cx="137" cy="130"/>
            </a:xfrm>
            <a:custGeom>
              <a:avLst/>
              <a:gdLst>
                <a:gd name="T0" fmla="*/ 52 w 58"/>
                <a:gd name="T1" fmla="*/ 0 h 55"/>
                <a:gd name="T2" fmla="*/ 29 w 58"/>
                <a:gd name="T3" fmla="*/ 5 h 55"/>
                <a:gd name="T4" fmla="*/ 7 w 58"/>
                <a:gd name="T5" fmla="*/ 2 h 55"/>
                <a:gd name="T6" fmla="*/ 0 w 58"/>
                <a:gd name="T7" fmla="*/ 5 h 55"/>
                <a:gd name="T8" fmla="*/ 33 w 58"/>
                <a:gd name="T9" fmla="*/ 55 h 55"/>
                <a:gd name="T10" fmla="*/ 58 w 58"/>
                <a:gd name="T11" fmla="*/ 16 h 55"/>
                <a:gd name="T12" fmla="*/ 52 w 58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55">
                  <a:moveTo>
                    <a:pt x="52" y="0"/>
                  </a:moveTo>
                  <a:cubicBezTo>
                    <a:pt x="45" y="2"/>
                    <a:pt x="36" y="5"/>
                    <a:pt x="29" y="5"/>
                  </a:cubicBezTo>
                  <a:cubicBezTo>
                    <a:pt x="29" y="5"/>
                    <a:pt x="16" y="2"/>
                    <a:pt x="7" y="2"/>
                  </a:cubicBezTo>
                  <a:cubicBezTo>
                    <a:pt x="3" y="2"/>
                    <a:pt x="0" y="2"/>
                    <a:pt x="0" y="5"/>
                  </a:cubicBezTo>
                  <a:cubicBezTo>
                    <a:pt x="0" y="16"/>
                    <a:pt x="17" y="55"/>
                    <a:pt x="33" y="55"/>
                  </a:cubicBezTo>
                  <a:cubicBezTo>
                    <a:pt x="44" y="55"/>
                    <a:pt x="58" y="27"/>
                    <a:pt x="58" y="16"/>
                  </a:cubicBezTo>
                  <a:cubicBezTo>
                    <a:pt x="58" y="9"/>
                    <a:pt x="54" y="6"/>
                    <a:pt x="5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7">
              <a:extLst>
                <a:ext uri="{FF2B5EF4-FFF2-40B4-BE49-F238E27FC236}">
                  <a16:creationId xmlns:a16="http://schemas.microsoft.com/office/drawing/2014/main" id="{EA6D3FC1-D1F8-470C-9E6C-320A98F2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1" y="4574"/>
              <a:ext cx="17" cy="21"/>
            </a:xfrm>
            <a:custGeom>
              <a:avLst/>
              <a:gdLst>
                <a:gd name="T0" fmla="*/ 7 w 7"/>
                <a:gd name="T1" fmla="*/ 0 h 9"/>
                <a:gd name="T2" fmla="*/ 4 w 7"/>
                <a:gd name="T3" fmla="*/ 0 h 9"/>
                <a:gd name="T4" fmla="*/ 0 w 7"/>
                <a:gd name="T5" fmla="*/ 0 h 9"/>
                <a:gd name="T6" fmla="*/ 5 w 7"/>
                <a:gd name="T7" fmla="*/ 9 h 9"/>
                <a:gd name="T8" fmla="*/ 7 w 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cubicBezTo>
                    <a:pt x="6" y="0"/>
                    <a:pt x="5" y="0"/>
                    <a:pt x="4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4"/>
                    <a:pt x="1" y="7"/>
                    <a:pt x="5" y="9"/>
                  </a:cubicBezTo>
                  <a:cubicBezTo>
                    <a:pt x="6" y="6"/>
                    <a:pt x="7" y="5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">
              <a:extLst>
                <a:ext uri="{FF2B5EF4-FFF2-40B4-BE49-F238E27FC236}">
                  <a16:creationId xmlns:a16="http://schemas.microsoft.com/office/drawing/2014/main" id="{20559991-D569-45D9-8683-2A4E8BD54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5" y="4403"/>
              <a:ext cx="45" cy="15"/>
            </a:xfrm>
            <a:custGeom>
              <a:avLst/>
              <a:gdLst>
                <a:gd name="T0" fmla="*/ 10 w 19"/>
                <a:gd name="T1" fmla="*/ 0 h 6"/>
                <a:gd name="T2" fmla="*/ 0 w 19"/>
                <a:gd name="T3" fmla="*/ 3 h 6"/>
                <a:gd name="T4" fmla="*/ 9 w 19"/>
                <a:gd name="T5" fmla="*/ 6 h 6"/>
                <a:gd name="T6" fmla="*/ 19 w 19"/>
                <a:gd name="T7" fmla="*/ 3 h 6"/>
                <a:gd name="T8" fmla="*/ 10 w 19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">
                  <a:moveTo>
                    <a:pt x="10" y="0"/>
                  </a:moveTo>
                  <a:cubicBezTo>
                    <a:pt x="8" y="0"/>
                    <a:pt x="5" y="1"/>
                    <a:pt x="0" y="3"/>
                  </a:cubicBezTo>
                  <a:cubicBezTo>
                    <a:pt x="3" y="5"/>
                    <a:pt x="6" y="6"/>
                    <a:pt x="9" y="6"/>
                  </a:cubicBezTo>
                  <a:cubicBezTo>
                    <a:pt x="12" y="6"/>
                    <a:pt x="16" y="5"/>
                    <a:pt x="19" y="3"/>
                  </a:cubicBezTo>
                  <a:cubicBezTo>
                    <a:pt x="15" y="1"/>
                    <a:pt x="13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9">
              <a:extLst>
                <a:ext uri="{FF2B5EF4-FFF2-40B4-BE49-F238E27FC236}">
                  <a16:creationId xmlns:a16="http://schemas.microsoft.com/office/drawing/2014/main" id="{F9F9D9C0-184E-4C20-B99C-2CF857201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3" y="3476"/>
              <a:ext cx="50" cy="19"/>
            </a:xfrm>
            <a:custGeom>
              <a:avLst/>
              <a:gdLst>
                <a:gd name="T0" fmla="*/ 17 w 21"/>
                <a:gd name="T1" fmla="*/ 0 h 8"/>
                <a:gd name="T2" fmla="*/ 0 w 21"/>
                <a:gd name="T3" fmla="*/ 3 h 8"/>
                <a:gd name="T4" fmla="*/ 16 w 21"/>
                <a:gd name="T5" fmla="*/ 8 h 8"/>
                <a:gd name="T6" fmla="*/ 21 w 21"/>
                <a:gd name="T7" fmla="*/ 8 h 8"/>
                <a:gd name="T8" fmla="*/ 21 w 21"/>
                <a:gd name="T9" fmla="*/ 0 h 8"/>
                <a:gd name="T10" fmla="*/ 17 w 21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8">
                  <a:moveTo>
                    <a:pt x="17" y="0"/>
                  </a:moveTo>
                  <a:cubicBezTo>
                    <a:pt x="12" y="0"/>
                    <a:pt x="8" y="1"/>
                    <a:pt x="0" y="3"/>
                  </a:cubicBezTo>
                  <a:cubicBezTo>
                    <a:pt x="2" y="5"/>
                    <a:pt x="9" y="8"/>
                    <a:pt x="16" y="8"/>
                  </a:cubicBezTo>
                  <a:cubicBezTo>
                    <a:pt x="17" y="8"/>
                    <a:pt x="19" y="8"/>
                    <a:pt x="21" y="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8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0">
              <a:extLst>
                <a:ext uri="{FF2B5EF4-FFF2-40B4-BE49-F238E27FC236}">
                  <a16:creationId xmlns:a16="http://schemas.microsoft.com/office/drawing/2014/main" id="{D9D96F09-1B7B-4F30-B17F-B19CF1294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5" y="3457"/>
              <a:ext cx="1437" cy="1086"/>
            </a:xfrm>
            <a:custGeom>
              <a:avLst/>
              <a:gdLst>
                <a:gd name="T0" fmla="*/ 431 w 608"/>
                <a:gd name="T1" fmla="*/ 18 h 459"/>
                <a:gd name="T2" fmla="*/ 408 w 608"/>
                <a:gd name="T3" fmla="*/ 108 h 459"/>
                <a:gd name="T4" fmla="*/ 353 w 608"/>
                <a:gd name="T5" fmla="*/ 81 h 459"/>
                <a:gd name="T6" fmla="*/ 337 w 608"/>
                <a:gd name="T7" fmla="*/ 65 h 459"/>
                <a:gd name="T8" fmla="*/ 356 w 608"/>
                <a:gd name="T9" fmla="*/ 28 h 459"/>
                <a:gd name="T10" fmla="*/ 330 w 608"/>
                <a:gd name="T11" fmla="*/ 23 h 459"/>
                <a:gd name="T12" fmla="*/ 292 w 608"/>
                <a:gd name="T13" fmla="*/ 20 h 459"/>
                <a:gd name="T14" fmla="*/ 253 w 608"/>
                <a:gd name="T15" fmla="*/ 36 h 459"/>
                <a:gd name="T16" fmla="*/ 243 w 608"/>
                <a:gd name="T17" fmla="*/ 68 h 459"/>
                <a:gd name="T18" fmla="*/ 224 w 608"/>
                <a:gd name="T19" fmla="*/ 69 h 459"/>
                <a:gd name="T20" fmla="*/ 180 w 608"/>
                <a:gd name="T21" fmla="*/ 60 h 459"/>
                <a:gd name="T22" fmla="*/ 157 w 608"/>
                <a:gd name="T23" fmla="*/ 85 h 459"/>
                <a:gd name="T24" fmla="*/ 143 w 608"/>
                <a:gd name="T25" fmla="*/ 92 h 459"/>
                <a:gd name="T26" fmla="*/ 137 w 608"/>
                <a:gd name="T27" fmla="*/ 114 h 459"/>
                <a:gd name="T28" fmla="*/ 39 w 608"/>
                <a:gd name="T29" fmla="*/ 159 h 459"/>
                <a:gd name="T30" fmla="*/ 10 w 608"/>
                <a:gd name="T31" fmla="*/ 173 h 459"/>
                <a:gd name="T32" fmla="*/ 5 w 608"/>
                <a:gd name="T33" fmla="*/ 210 h 459"/>
                <a:gd name="T34" fmla="*/ 11 w 608"/>
                <a:gd name="T35" fmla="*/ 245 h 459"/>
                <a:gd name="T36" fmla="*/ 3 w 608"/>
                <a:gd name="T37" fmla="*/ 245 h 459"/>
                <a:gd name="T38" fmla="*/ 28 w 608"/>
                <a:gd name="T39" fmla="*/ 314 h 459"/>
                <a:gd name="T40" fmla="*/ 27 w 608"/>
                <a:gd name="T41" fmla="*/ 371 h 459"/>
                <a:gd name="T42" fmla="*/ 111 w 608"/>
                <a:gd name="T43" fmla="*/ 372 h 459"/>
                <a:gd name="T44" fmla="*/ 126 w 608"/>
                <a:gd name="T45" fmla="*/ 372 h 459"/>
                <a:gd name="T46" fmla="*/ 222 w 608"/>
                <a:gd name="T47" fmla="*/ 342 h 459"/>
                <a:gd name="T48" fmla="*/ 313 w 608"/>
                <a:gd name="T49" fmla="*/ 346 h 459"/>
                <a:gd name="T50" fmla="*/ 337 w 608"/>
                <a:gd name="T51" fmla="*/ 387 h 459"/>
                <a:gd name="T52" fmla="*/ 356 w 608"/>
                <a:gd name="T53" fmla="*/ 388 h 459"/>
                <a:gd name="T54" fmla="*/ 374 w 608"/>
                <a:gd name="T55" fmla="*/ 382 h 459"/>
                <a:gd name="T56" fmla="*/ 380 w 608"/>
                <a:gd name="T57" fmla="*/ 387 h 459"/>
                <a:gd name="T58" fmla="*/ 383 w 608"/>
                <a:gd name="T59" fmla="*/ 399 h 459"/>
                <a:gd name="T60" fmla="*/ 394 w 608"/>
                <a:gd name="T61" fmla="*/ 398 h 459"/>
                <a:gd name="T62" fmla="*/ 456 w 608"/>
                <a:gd name="T63" fmla="*/ 454 h 459"/>
                <a:gd name="T64" fmla="*/ 503 w 608"/>
                <a:gd name="T65" fmla="*/ 459 h 459"/>
                <a:gd name="T66" fmla="*/ 557 w 608"/>
                <a:gd name="T67" fmla="*/ 421 h 459"/>
                <a:gd name="T68" fmla="*/ 596 w 608"/>
                <a:gd name="T69" fmla="*/ 337 h 459"/>
                <a:gd name="T70" fmla="*/ 600 w 608"/>
                <a:gd name="T71" fmla="*/ 311 h 459"/>
                <a:gd name="T72" fmla="*/ 594 w 608"/>
                <a:gd name="T73" fmla="*/ 223 h 459"/>
                <a:gd name="T74" fmla="*/ 565 w 608"/>
                <a:gd name="T75" fmla="*/ 181 h 459"/>
                <a:gd name="T76" fmla="*/ 538 w 608"/>
                <a:gd name="T77" fmla="*/ 151 h 459"/>
                <a:gd name="T78" fmla="*/ 489 w 608"/>
                <a:gd name="T79" fmla="*/ 90 h 459"/>
                <a:gd name="T80" fmla="*/ 462 w 608"/>
                <a:gd name="T81" fmla="*/ 55 h 459"/>
                <a:gd name="T82" fmla="*/ 445 w 608"/>
                <a:gd name="T83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459">
                  <a:moveTo>
                    <a:pt x="445" y="0"/>
                  </a:moveTo>
                  <a:cubicBezTo>
                    <a:pt x="436" y="4"/>
                    <a:pt x="439" y="11"/>
                    <a:pt x="431" y="18"/>
                  </a:cubicBezTo>
                  <a:cubicBezTo>
                    <a:pt x="431" y="65"/>
                    <a:pt x="431" y="65"/>
                    <a:pt x="431" y="65"/>
                  </a:cubicBezTo>
                  <a:cubicBezTo>
                    <a:pt x="428" y="77"/>
                    <a:pt x="425" y="108"/>
                    <a:pt x="408" y="108"/>
                  </a:cubicBezTo>
                  <a:cubicBezTo>
                    <a:pt x="398" y="108"/>
                    <a:pt x="396" y="97"/>
                    <a:pt x="388" y="94"/>
                  </a:cubicBezTo>
                  <a:cubicBezTo>
                    <a:pt x="375" y="89"/>
                    <a:pt x="367" y="86"/>
                    <a:pt x="353" y="81"/>
                  </a:cubicBezTo>
                  <a:cubicBezTo>
                    <a:pt x="351" y="81"/>
                    <a:pt x="351" y="73"/>
                    <a:pt x="348" y="70"/>
                  </a:cubicBezTo>
                  <a:cubicBezTo>
                    <a:pt x="345" y="68"/>
                    <a:pt x="337" y="69"/>
                    <a:pt x="337" y="65"/>
                  </a:cubicBezTo>
                  <a:cubicBezTo>
                    <a:pt x="344" y="39"/>
                    <a:pt x="344" y="39"/>
                    <a:pt x="344" y="39"/>
                  </a:cubicBezTo>
                  <a:cubicBezTo>
                    <a:pt x="348" y="36"/>
                    <a:pt x="356" y="35"/>
                    <a:pt x="356" y="28"/>
                  </a:cubicBezTo>
                  <a:cubicBezTo>
                    <a:pt x="356" y="24"/>
                    <a:pt x="348" y="19"/>
                    <a:pt x="345" y="19"/>
                  </a:cubicBezTo>
                  <a:cubicBezTo>
                    <a:pt x="339" y="19"/>
                    <a:pt x="337" y="23"/>
                    <a:pt x="330" y="23"/>
                  </a:cubicBezTo>
                  <a:cubicBezTo>
                    <a:pt x="311" y="23"/>
                    <a:pt x="301" y="16"/>
                    <a:pt x="283" y="8"/>
                  </a:cubicBezTo>
                  <a:cubicBezTo>
                    <a:pt x="284" y="14"/>
                    <a:pt x="289" y="16"/>
                    <a:pt x="292" y="20"/>
                  </a:cubicBezTo>
                  <a:cubicBezTo>
                    <a:pt x="291" y="21"/>
                    <a:pt x="286" y="24"/>
                    <a:pt x="283" y="24"/>
                  </a:cubicBezTo>
                  <a:cubicBezTo>
                    <a:pt x="274" y="24"/>
                    <a:pt x="253" y="29"/>
                    <a:pt x="253" y="36"/>
                  </a:cubicBezTo>
                  <a:cubicBezTo>
                    <a:pt x="253" y="44"/>
                    <a:pt x="245" y="47"/>
                    <a:pt x="245" y="55"/>
                  </a:cubicBezTo>
                  <a:cubicBezTo>
                    <a:pt x="245" y="59"/>
                    <a:pt x="246" y="63"/>
                    <a:pt x="243" y="68"/>
                  </a:cubicBezTo>
                  <a:cubicBezTo>
                    <a:pt x="242" y="67"/>
                    <a:pt x="238" y="64"/>
                    <a:pt x="235" y="64"/>
                  </a:cubicBezTo>
                  <a:cubicBezTo>
                    <a:pt x="231" y="64"/>
                    <a:pt x="226" y="66"/>
                    <a:pt x="224" y="69"/>
                  </a:cubicBezTo>
                  <a:cubicBezTo>
                    <a:pt x="223" y="60"/>
                    <a:pt x="217" y="49"/>
                    <a:pt x="208" y="49"/>
                  </a:cubicBezTo>
                  <a:cubicBezTo>
                    <a:pt x="197" y="49"/>
                    <a:pt x="194" y="60"/>
                    <a:pt x="180" y="60"/>
                  </a:cubicBezTo>
                  <a:cubicBezTo>
                    <a:pt x="179" y="72"/>
                    <a:pt x="168" y="74"/>
                    <a:pt x="168" y="89"/>
                  </a:cubicBezTo>
                  <a:cubicBezTo>
                    <a:pt x="164" y="89"/>
                    <a:pt x="161" y="87"/>
                    <a:pt x="157" y="85"/>
                  </a:cubicBezTo>
                  <a:cubicBezTo>
                    <a:pt x="154" y="91"/>
                    <a:pt x="157" y="98"/>
                    <a:pt x="151" y="102"/>
                  </a:cubicBezTo>
                  <a:cubicBezTo>
                    <a:pt x="149" y="98"/>
                    <a:pt x="146" y="96"/>
                    <a:pt x="143" y="92"/>
                  </a:cubicBezTo>
                  <a:cubicBezTo>
                    <a:pt x="138" y="94"/>
                    <a:pt x="137" y="100"/>
                    <a:pt x="137" y="105"/>
                  </a:cubicBezTo>
                  <a:cubicBezTo>
                    <a:pt x="137" y="108"/>
                    <a:pt x="137" y="111"/>
                    <a:pt x="137" y="114"/>
                  </a:cubicBezTo>
                  <a:cubicBezTo>
                    <a:pt x="137" y="132"/>
                    <a:pt x="93" y="147"/>
                    <a:pt x="74" y="150"/>
                  </a:cubicBezTo>
                  <a:cubicBezTo>
                    <a:pt x="64" y="151"/>
                    <a:pt x="45" y="152"/>
                    <a:pt x="39" y="159"/>
                  </a:cubicBezTo>
                  <a:cubicBezTo>
                    <a:pt x="33" y="164"/>
                    <a:pt x="21" y="178"/>
                    <a:pt x="11" y="179"/>
                  </a:cubicBezTo>
                  <a:cubicBezTo>
                    <a:pt x="11" y="177"/>
                    <a:pt x="11" y="175"/>
                    <a:pt x="10" y="173"/>
                  </a:cubicBezTo>
                  <a:cubicBezTo>
                    <a:pt x="8" y="174"/>
                    <a:pt x="5" y="176"/>
                    <a:pt x="5" y="180"/>
                  </a:cubicBezTo>
                  <a:cubicBezTo>
                    <a:pt x="5" y="194"/>
                    <a:pt x="5" y="195"/>
                    <a:pt x="5" y="210"/>
                  </a:cubicBezTo>
                  <a:cubicBezTo>
                    <a:pt x="5" y="224"/>
                    <a:pt x="11" y="230"/>
                    <a:pt x="11" y="238"/>
                  </a:cubicBezTo>
                  <a:cubicBezTo>
                    <a:pt x="11" y="240"/>
                    <a:pt x="12" y="243"/>
                    <a:pt x="11" y="245"/>
                  </a:cubicBezTo>
                  <a:cubicBezTo>
                    <a:pt x="9" y="243"/>
                    <a:pt x="7" y="240"/>
                    <a:pt x="6" y="238"/>
                  </a:cubicBezTo>
                  <a:cubicBezTo>
                    <a:pt x="5" y="240"/>
                    <a:pt x="4" y="243"/>
                    <a:pt x="3" y="245"/>
                  </a:cubicBezTo>
                  <a:cubicBezTo>
                    <a:pt x="0" y="253"/>
                    <a:pt x="11" y="255"/>
                    <a:pt x="14" y="263"/>
                  </a:cubicBezTo>
                  <a:cubicBezTo>
                    <a:pt x="20" y="284"/>
                    <a:pt x="22" y="291"/>
                    <a:pt x="28" y="314"/>
                  </a:cubicBezTo>
                  <a:cubicBezTo>
                    <a:pt x="31" y="324"/>
                    <a:pt x="39" y="332"/>
                    <a:pt x="39" y="348"/>
                  </a:cubicBezTo>
                  <a:cubicBezTo>
                    <a:pt x="39" y="360"/>
                    <a:pt x="27" y="364"/>
                    <a:pt x="27" y="371"/>
                  </a:cubicBezTo>
                  <a:cubicBezTo>
                    <a:pt x="27" y="379"/>
                    <a:pt x="52" y="390"/>
                    <a:pt x="61" y="390"/>
                  </a:cubicBezTo>
                  <a:cubicBezTo>
                    <a:pt x="85" y="390"/>
                    <a:pt x="93" y="372"/>
                    <a:pt x="111" y="372"/>
                  </a:cubicBezTo>
                  <a:cubicBezTo>
                    <a:pt x="115" y="372"/>
                    <a:pt x="117" y="371"/>
                    <a:pt x="120" y="371"/>
                  </a:cubicBezTo>
                  <a:cubicBezTo>
                    <a:pt x="121" y="371"/>
                    <a:pt x="123" y="371"/>
                    <a:pt x="126" y="372"/>
                  </a:cubicBezTo>
                  <a:cubicBezTo>
                    <a:pt x="138" y="372"/>
                    <a:pt x="147" y="370"/>
                    <a:pt x="158" y="369"/>
                  </a:cubicBezTo>
                  <a:cubicBezTo>
                    <a:pt x="162" y="342"/>
                    <a:pt x="195" y="351"/>
                    <a:pt x="222" y="342"/>
                  </a:cubicBezTo>
                  <a:cubicBezTo>
                    <a:pt x="234" y="339"/>
                    <a:pt x="237" y="330"/>
                    <a:pt x="256" y="330"/>
                  </a:cubicBezTo>
                  <a:cubicBezTo>
                    <a:pt x="274" y="330"/>
                    <a:pt x="305" y="336"/>
                    <a:pt x="313" y="346"/>
                  </a:cubicBezTo>
                  <a:cubicBezTo>
                    <a:pt x="318" y="352"/>
                    <a:pt x="329" y="378"/>
                    <a:pt x="333" y="378"/>
                  </a:cubicBezTo>
                  <a:cubicBezTo>
                    <a:pt x="333" y="378"/>
                    <a:pt x="331" y="387"/>
                    <a:pt x="337" y="387"/>
                  </a:cubicBezTo>
                  <a:cubicBezTo>
                    <a:pt x="348" y="387"/>
                    <a:pt x="361" y="360"/>
                    <a:pt x="371" y="350"/>
                  </a:cubicBezTo>
                  <a:cubicBezTo>
                    <a:pt x="371" y="358"/>
                    <a:pt x="369" y="386"/>
                    <a:pt x="356" y="388"/>
                  </a:cubicBezTo>
                  <a:cubicBezTo>
                    <a:pt x="356" y="391"/>
                    <a:pt x="358" y="394"/>
                    <a:pt x="361" y="394"/>
                  </a:cubicBezTo>
                  <a:cubicBezTo>
                    <a:pt x="369" y="394"/>
                    <a:pt x="369" y="384"/>
                    <a:pt x="374" y="382"/>
                  </a:cubicBezTo>
                  <a:cubicBezTo>
                    <a:pt x="374" y="380"/>
                    <a:pt x="375" y="378"/>
                    <a:pt x="375" y="377"/>
                  </a:cubicBezTo>
                  <a:cubicBezTo>
                    <a:pt x="377" y="379"/>
                    <a:pt x="380" y="381"/>
                    <a:pt x="380" y="387"/>
                  </a:cubicBezTo>
                  <a:cubicBezTo>
                    <a:pt x="380" y="393"/>
                    <a:pt x="378" y="396"/>
                    <a:pt x="377" y="399"/>
                  </a:cubicBezTo>
                  <a:cubicBezTo>
                    <a:pt x="383" y="399"/>
                    <a:pt x="383" y="399"/>
                    <a:pt x="383" y="399"/>
                  </a:cubicBezTo>
                  <a:cubicBezTo>
                    <a:pt x="387" y="398"/>
                    <a:pt x="390" y="397"/>
                    <a:pt x="394" y="395"/>
                  </a:cubicBezTo>
                  <a:cubicBezTo>
                    <a:pt x="394" y="396"/>
                    <a:pt x="394" y="398"/>
                    <a:pt x="394" y="398"/>
                  </a:cubicBezTo>
                  <a:cubicBezTo>
                    <a:pt x="395" y="405"/>
                    <a:pt x="402" y="411"/>
                    <a:pt x="402" y="419"/>
                  </a:cubicBezTo>
                  <a:cubicBezTo>
                    <a:pt x="402" y="441"/>
                    <a:pt x="435" y="454"/>
                    <a:pt x="456" y="454"/>
                  </a:cubicBezTo>
                  <a:cubicBezTo>
                    <a:pt x="469" y="454"/>
                    <a:pt x="465" y="444"/>
                    <a:pt x="477" y="443"/>
                  </a:cubicBezTo>
                  <a:cubicBezTo>
                    <a:pt x="478" y="446"/>
                    <a:pt x="499" y="458"/>
                    <a:pt x="503" y="459"/>
                  </a:cubicBezTo>
                  <a:cubicBezTo>
                    <a:pt x="508" y="433"/>
                    <a:pt x="551" y="444"/>
                    <a:pt x="557" y="420"/>
                  </a:cubicBezTo>
                  <a:cubicBezTo>
                    <a:pt x="557" y="421"/>
                    <a:pt x="557" y="421"/>
                    <a:pt x="557" y="421"/>
                  </a:cubicBezTo>
                  <a:cubicBezTo>
                    <a:pt x="557" y="403"/>
                    <a:pt x="568" y="386"/>
                    <a:pt x="572" y="374"/>
                  </a:cubicBezTo>
                  <a:cubicBezTo>
                    <a:pt x="577" y="357"/>
                    <a:pt x="587" y="351"/>
                    <a:pt x="596" y="337"/>
                  </a:cubicBezTo>
                  <a:cubicBezTo>
                    <a:pt x="599" y="332"/>
                    <a:pt x="597" y="330"/>
                    <a:pt x="600" y="326"/>
                  </a:cubicBezTo>
                  <a:cubicBezTo>
                    <a:pt x="600" y="311"/>
                    <a:pt x="600" y="311"/>
                    <a:pt x="600" y="311"/>
                  </a:cubicBezTo>
                  <a:cubicBezTo>
                    <a:pt x="605" y="306"/>
                    <a:pt x="608" y="290"/>
                    <a:pt x="608" y="279"/>
                  </a:cubicBezTo>
                  <a:cubicBezTo>
                    <a:pt x="608" y="263"/>
                    <a:pt x="603" y="234"/>
                    <a:pt x="594" y="223"/>
                  </a:cubicBezTo>
                  <a:cubicBezTo>
                    <a:pt x="595" y="221"/>
                    <a:pt x="595" y="221"/>
                    <a:pt x="595" y="221"/>
                  </a:cubicBezTo>
                  <a:cubicBezTo>
                    <a:pt x="585" y="211"/>
                    <a:pt x="565" y="202"/>
                    <a:pt x="565" y="181"/>
                  </a:cubicBezTo>
                  <a:cubicBezTo>
                    <a:pt x="558" y="181"/>
                    <a:pt x="549" y="181"/>
                    <a:pt x="547" y="174"/>
                  </a:cubicBezTo>
                  <a:cubicBezTo>
                    <a:pt x="545" y="167"/>
                    <a:pt x="544" y="157"/>
                    <a:pt x="538" y="151"/>
                  </a:cubicBezTo>
                  <a:cubicBezTo>
                    <a:pt x="529" y="142"/>
                    <a:pt x="506" y="137"/>
                    <a:pt x="502" y="124"/>
                  </a:cubicBezTo>
                  <a:cubicBezTo>
                    <a:pt x="498" y="111"/>
                    <a:pt x="493" y="104"/>
                    <a:pt x="489" y="90"/>
                  </a:cubicBezTo>
                  <a:cubicBezTo>
                    <a:pt x="486" y="82"/>
                    <a:pt x="486" y="65"/>
                    <a:pt x="480" y="60"/>
                  </a:cubicBezTo>
                  <a:cubicBezTo>
                    <a:pt x="478" y="59"/>
                    <a:pt x="468" y="56"/>
                    <a:pt x="462" y="55"/>
                  </a:cubicBezTo>
                  <a:cubicBezTo>
                    <a:pt x="456" y="50"/>
                    <a:pt x="459" y="41"/>
                    <a:pt x="457" y="34"/>
                  </a:cubicBezTo>
                  <a:cubicBezTo>
                    <a:pt x="454" y="23"/>
                    <a:pt x="447" y="14"/>
                    <a:pt x="4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1">
              <a:extLst>
                <a:ext uri="{FF2B5EF4-FFF2-40B4-BE49-F238E27FC236}">
                  <a16:creationId xmlns:a16="http://schemas.microsoft.com/office/drawing/2014/main" id="{12E96C56-E2B0-47A4-B1B7-DA70A48A2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1" y="4607"/>
              <a:ext cx="269" cy="267"/>
            </a:xfrm>
            <a:custGeom>
              <a:avLst/>
              <a:gdLst>
                <a:gd name="T0" fmla="*/ 92 w 114"/>
                <a:gd name="T1" fmla="*/ 0 h 113"/>
                <a:gd name="T2" fmla="*/ 80 w 114"/>
                <a:gd name="T3" fmla="*/ 17 h 113"/>
                <a:gd name="T4" fmla="*/ 79 w 114"/>
                <a:gd name="T5" fmla="*/ 21 h 113"/>
                <a:gd name="T6" fmla="*/ 69 w 114"/>
                <a:gd name="T7" fmla="*/ 26 h 113"/>
                <a:gd name="T8" fmla="*/ 69 w 114"/>
                <a:gd name="T9" fmla="*/ 32 h 113"/>
                <a:gd name="T10" fmla="*/ 59 w 114"/>
                <a:gd name="T11" fmla="*/ 44 h 113"/>
                <a:gd name="T12" fmla="*/ 29 w 114"/>
                <a:gd name="T13" fmla="*/ 62 h 113"/>
                <a:gd name="T14" fmla="*/ 21 w 114"/>
                <a:gd name="T15" fmla="*/ 69 h 113"/>
                <a:gd name="T16" fmla="*/ 0 w 114"/>
                <a:gd name="T17" fmla="*/ 98 h 113"/>
                <a:gd name="T18" fmla="*/ 2 w 114"/>
                <a:gd name="T19" fmla="*/ 100 h 113"/>
                <a:gd name="T20" fmla="*/ 26 w 114"/>
                <a:gd name="T21" fmla="*/ 110 h 113"/>
                <a:gd name="T22" fmla="*/ 38 w 114"/>
                <a:gd name="T23" fmla="*/ 113 h 113"/>
                <a:gd name="T24" fmla="*/ 58 w 114"/>
                <a:gd name="T25" fmla="*/ 100 h 113"/>
                <a:gd name="T26" fmla="*/ 74 w 114"/>
                <a:gd name="T27" fmla="*/ 63 h 113"/>
                <a:gd name="T28" fmla="*/ 94 w 114"/>
                <a:gd name="T29" fmla="*/ 61 h 113"/>
                <a:gd name="T30" fmla="*/ 94 w 114"/>
                <a:gd name="T31" fmla="*/ 44 h 113"/>
                <a:gd name="T32" fmla="*/ 114 w 114"/>
                <a:gd name="T33" fmla="*/ 18 h 113"/>
                <a:gd name="T34" fmla="*/ 111 w 114"/>
                <a:gd name="T35" fmla="*/ 10 h 113"/>
                <a:gd name="T36" fmla="*/ 107 w 114"/>
                <a:gd name="T37" fmla="*/ 8 h 113"/>
                <a:gd name="T38" fmla="*/ 98 w 114"/>
                <a:gd name="T39" fmla="*/ 13 h 113"/>
                <a:gd name="T40" fmla="*/ 96 w 114"/>
                <a:gd name="T41" fmla="*/ 5 h 113"/>
                <a:gd name="T42" fmla="*/ 92 w 114"/>
                <a:gd name="T4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" h="113">
                  <a:moveTo>
                    <a:pt x="92" y="0"/>
                  </a:moveTo>
                  <a:cubicBezTo>
                    <a:pt x="87" y="2"/>
                    <a:pt x="80" y="9"/>
                    <a:pt x="80" y="17"/>
                  </a:cubicBezTo>
                  <a:cubicBezTo>
                    <a:pt x="80" y="18"/>
                    <a:pt x="79" y="20"/>
                    <a:pt x="79" y="21"/>
                  </a:cubicBezTo>
                  <a:cubicBezTo>
                    <a:pt x="75" y="21"/>
                    <a:pt x="72" y="22"/>
                    <a:pt x="69" y="26"/>
                  </a:cubicBezTo>
                  <a:cubicBezTo>
                    <a:pt x="69" y="28"/>
                    <a:pt x="69" y="32"/>
                    <a:pt x="69" y="32"/>
                  </a:cubicBezTo>
                  <a:cubicBezTo>
                    <a:pt x="69" y="32"/>
                    <a:pt x="62" y="43"/>
                    <a:pt x="59" y="44"/>
                  </a:cubicBezTo>
                  <a:cubicBezTo>
                    <a:pt x="50" y="49"/>
                    <a:pt x="42" y="62"/>
                    <a:pt x="29" y="62"/>
                  </a:cubicBezTo>
                  <a:cubicBezTo>
                    <a:pt x="26" y="62"/>
                    <a:pt x="23" y="65"/>
                    <a:pt x="21" y="69"/>
                  </a:cubicBezTo>
                  <a:cubicBezTo>
                    <a:pt x="16" y="77"/>
                    <a:pt x="0" y="84"/>
                    <a:pt x="0" y="98"/>
                  </a:cubicBezTo>
                  <a:cubicBezTo>
                    <a:pt x="0" y="99"/>
                    <a:pt x="1" y="100"/>
                    <a:pt x="2" y="100"/>
                  </a:cubicBezTo>
                  <a:cubicBezTo>
                    <a:pt x="2" y="102"/>
                    <a:pt x="23" y="110"/>
                    <a:pt x="26" y="110"/>
                  </a:cubicBezTo>
                  <a:cubicBezTo>
                    <a:pt x="29" y="110"/>
                    <a:pt x="36" y="113"/>
                    <a:pt x="38" y="113"/>
                  </a:cubicBezTo>
                  <a:cubicBezTo>
                    <a:pt x="44" y="113"/>
                    <a:pt x="53" y="105"/>
                    <a:pt x="58" y="100"/>
                  </a:cubicBezTo>
                  <a:cubicBezTo>
                    <a:pt x="58" y="100"/>
                    <a:pt x="73" y="70"/>
                    <a:pt x="74" y="63"/>
                  </a:cubicBezTo>
                  <a:cubicBezTo>
                    <a:pt x="78" y="63"/>
                    <a:pt x="91" y="61"/>
                    <a:pt x="94" y="61"/>
                  </a:cubicBezTo>
                  <a:cubicBezTo>
                    <a:pt x="95" y="54"/>
                    <a:pt x="92" y="52"/>
                    <a:pt x="94" y="44"/>
                  </a:cubicBezTo>
                  <a:cubicBezTo>
                    <a:pt x="102" y="44"/>
                    <a:pt x="113" y="25"/>
                    <a:pt x="114" y="18"/>
                  </a:cubicBezTo>
                  <a:cubicBezTo>
                    <a:pt x="112" y="17"/>
                    <a:pt x="111" y="14"/>
                    <a:pt x="111" y="10"/>
                  </a:cubicBezTo>
                  <a:cubicBezTo>
                    <a:pt x="110" y="10"/>
                    <a:pt x="108" y="9"/>
                    <a:pt x="107" y="8"/>
                  </a:cubicBezTo>
                  <a:cubicBezTo>
                    <a:pt x="105" y="9"/>
                    <a:pt x="102" y="13"/>
                    <a:pt x="98" y="13"/>
                  </a:cubicBezTo>
                  <a:cubicBezTo>
                    <a:pt x="95" y="13"/>
                    <a:pt x="96" y="9"/>
                    <a:pt x="96" y="5"/>
                  </a:cubicBezTo>
                  <a:cubicBezTo>
                    <a:pt x="94" y="5"/>
                    <a:pt x="92" y="4"/>
                    <a:pt x="9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2">
              <a:extLst>
                <a:ext uri="{FF2B5EF4-FFF2-40B4-BE49-F238E27FC236}">
                  <a16:creationId xmlns:a16="http://schemas.microsoft.com/office/drawing/2014/main" id="{0185FE71-CC5F-431A-AA37-B0DC61F05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1" y="4349"/>
              <a:ext cx="203" cy="296"/>
            </a:xfrm>
            <a:custGeom>
              <a:avLst/>
              <a:gdLst>
                <a:gd name="T0" fmla="*/ 0 w 86"/>
                <a:gd name="T1" fmla="*/ 0 h 125"/>
                <a:gd name="T2" fmla="*/ 23 w 86"/>
                <a:gd name="T3" fmla="*/ 32 h 125"/>
                <a:gd name="T4" fmla="*/ 21 w 86"/>
                <a:gd name="T5" fmla="*/ 38 h 125"/>
                <a:gd name="T6" fmla="*/ 27 w 86"/>
                <a:gd name="T7" fmla="*/ 48 h 125"/>
                <a:gd name="T8" fmla="*/ 27 w 86"/>
                <a:gd name="T9" fmla="*/ 47 h 125"/>
                <a:gd name="T10" fmla="*/ 29 w 86"/>
                <a:gd name="T11" fmla="*/ 58 h 125"/>
                <a:gd name="T12" fmla="*/ 23 w 86"/>
                <a:gd name="T13" fmla="*/ 78 h 125"/>
                <a:gd name="T14" fmla="*/ 16 w 86"/>
                <a:gd name="T15" fmla="*/ 87 h 125"/>
                <a:gd name="T16" fmla="*/ 35 w 86"/>
                <a:gd name="T17" fmla="*/ 103 h 125"/>
                <a:gd name="T18" fmla="*/ 29 w 86"/>
                <a:gd name="T19" fmla="*/ 118 h 125"/>
                <a:gd name="T20" fmla="*/ 37 w 86"/>
                <a:gd name="T21" fmla="*/ 125 h 125"/>
                <a:gd name="T22" fmla="*/ 56 w 86"/>
                <a:gd name="T23" fmla="*/ 106 h 125"/>
                <a:gd name="T24" fmla="*/ 64 w 86"/>
                <a:gd name="T25" fmla="*/ 96 h 125"/>
                <a:gd name="T26" fmla="*/ 61 w 86"/>
                <a:gd name="T27" fmla="*/ 91 h 125"/>
                <a:gd name="T28" fmla="*/ 72 w 86"/>
                <a:gd name="T29" fmla="*/ 84 h 125"/>
                <a:gd name="T30" fmla="*/ 74 w 86"/>
                <a:gd name="T31" fmla="*/ 82 h 125"/>
                <a:gd name="T32" fmla="*/ 76 w 86"/>
                <a:gd name="T33" fmla="*/ 85 h 125"/>
                <a:gd name="T34" fmla="*/ 86 w 86"/>
                <a:gd name="T35" fmla="*/ 58 h 125"/>
                <a:gd name="T36" fmla="*/ 82 w 86"/>
                <a:gd name="T37" fmla="*/ 55 h 125"/>
                <a:gd name="T38" fmla="*/ 64 w 86"/>
                <a:gd name="T39" fmla="*/ 60 h 125"/>
                <a:gd name="T40" fmla="*/ 45 w 86"/>
                <a:gd name="T41" fmla="*/ 39 h 125"/>
                <a:gd name="T42" fmla="*/ 41 w 86"/>
                <a:gd name="T43" fmla="*/ 39 h 125"/>
                <a:gd name="T44" fmla="*/ 37 w 86"/>
                <a:gd name="T45" fmla="*/ 44 h 125"/>
                <a:gd name="T46" fmla="*/ 33 w 86"/>
                <a:gd name="T47" fmla="*/ 44 h 125"/>
                <a:gd name="T48" fmla="*/ 25 w 86"/>
                <a:gd name="T49" fmla="*/ 27 h 125"/>
                <a:gd name="T50" fmla="*/ 27 w 86"/>
                <a:gd name="T51" fmla="*/ 23 h 125"/>
                <a:gd name="T52" fmla="*/ 20 w 86"/>
                <a:gd name="T53" fmla="*/ 15 h 125"/>
                <a:gd name="T54" fmla="*/ 0 w 86"/>
                <a:gd name="T5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" h="125">
                  <a:moveTo>
                    <a:pt x="0" y="0"/>
                  </a:moveTo>
                  <a:cubicBezTo>
                    <a:pt x="3" y="13"/>
                    <a:pt x="11" y="30"/>
                    <a:pt x="23" y="32"/>
                  </a:cubicBezTo>
                  <a:cubicBezTo>
                    <a:pt x="22" y="34"/>
                    <a:pt x="21" y="36"/>
                    <a:pt x="21" y="38"/>
                  </a:cubicBezTo>
                  <a:cubicBezTo>
                    <a:pt x="21" y="42"/>
                    <a:pt x="26" y="44"/>
                    <a:pt x="27" y="48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50"/>
                    <a:pt x="29" y="55"/>
                    <a:pt x="29" y="58"/>
                  </a:cubicBezTo>
                  <a:cubicBezTo>
                    <a:pt x="29" y="66"/>
                    <a:pt x="28" y="73"/>
                    <a:pt x="23" y="78"/>
                  </a:cubicBezTo>
                  <a:cubicBezTo>
                    <a:pt x="20" y="81"/>
                    <a:pt x="16" y="82"/>
                    <a:pt x="16" y="87"/>
                  </a:cubicBezTo>
                  <a:cubicBezTo>
                    <a:pt x="16" y="96"/>
                    <a:pt x="35" y="92"/>
                    <a:pt x="35" y="103"/>
                  </a:cubicBezTo>
                  <a:cubicBezTo>
                    <a:pt x="35" y="109"/>
                    <a:pt x="29" y="112"/>
                    <a:pt x="29" y="118"/>
                  </a:cubicBezTo>
                  <a:cubicBezTo>
                    <a:pt x="29" y="122"/>
                    <a:pt x="32" y="125"/>
                    <a:pt x="37" y="125"/>
                  </a:cubicBezTo>
                  <a:cubicBezTo>
                    <a:pt x="48" y="125"/>
                    <a:pt x="51" y="114"/>
                    <a:pt x="56" y="106"/>
                  </a:cubicBezTo>
                  <a:cubicBezTo>
                    <a:pt x="57" y="105"/>
                    <a:pt x="64" y="99"/>
                    <a:pt x="64" y="96"/>
                  </a:cubicBezTo>
                  <a:cubicBezTo>
                    <a:pt x="64" y="94"/>
                    <a:pt x="61" y="92"/>
                    <a:pt x="61" y="91"/>
                  </a:cubicBezTo>
                  <a:cubicBezTo>
                    <a:pt x="61" y="86"/>
                    <a:pt x="67" y="85"/>
                    <a:pt x="72" y="84"/>
                  </a:cubicBezTo>
                  <a:cubicBezTo>
                    <a:pt x="73" y="84"/>
                    <a:pt x="73" y="82"/>
                    <a:pt x="74" y="82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81" y="77"/>
                    <a:pt x="79" y="66"/>
                    <a:pt x="86" y="58"/>
                  </a:cubicBezTo>
                  <a:cubicBezTo>
                    <a:pt x="85" y="57"/>
                    <a:pt x="84" y="55"/>
                    <a:pt x="82" y="55"/>
                  </a:cubicBezTo>
                  <a:cubicBezTo>
                    <a:pt x="74" y="55"/>
                    <a:pt x="74" y="60"/>
                    <a:pt x="64" y="60"/>
                  </a:cubicBezTo>
                  <a:cubicBezTo>
                    <a:pt x="51" y="60"/>
                    <a:pt x="45" y="53"/>
                    <a:pt x="45" y="39"/>
                  </a:cubicBezTo>
                  <a:cubicBezTo>
                    <a:pt x="44" y="39"/>
                    <a:pt x="42" y="39"/>
                    <a:pt x="41" y="39"/>
                  </a:cubicBezTo>
                  <a:cubicBezTo>
                    <a:pt x="39" y="39"/>
                    <a:pt x="37" y="41"/>
                    <a:pt x="37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1" y="41"/>
                    <a:pt x="25" y="30"/>
                    <a:pt x="25" y="27"/>
                  </a:cubicBezTo>
                  <a:cubicBezTo>
                    <a:pt x="25" y="26"/>
                    <a:pt x="26" y="25"/>
                    <a:pt x="27" y="23"/>
                  </a:cubicBezTo>
                  <a:cubicBezTo>
                    <a:pt x="23" y="22"/>
                    <a:pt x="23" y="18"/>
                    <a:pt x="20" y="15"/>
                  </a:cubicBezTo>
                  <a:cubicBezTo>
                    <a:pt x="15" y="10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3">
              <a:extLst>
                <a:ext uri="{FF2B5EF4-FFF2-40B4-BE49-F238E27FC236}">
                  <a16:creationId xmlns:a16="http://schemas.microsoft.com/office/drawing/2014/main" id="{A7B50C1B-7758-4B8B-B3FE-70951DAF7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4" y="3694"/>
              <a:ext cx="45" cy="31"/>
            </a:xfrm>
            <a:custGeom>
              <a:avLst/>
              <a:gdLst>
                <a:gd name="T0" fmla="*/ 12 w 19"/>
                <a:gd name="T1" fmla="*/ 0 h 13"/>
                <a:gd name="T2" fmla="*/ 0 w 19"/>
                <a:gd name="T3" fmla="*/ 10 h 13"/>
                <a:gd name="T4" fmla="*/ 11 w 19"/>
                <a:gd name="T5" fmla="*/ 13 h 13"/>
                <a:gd name="T6" fmla="*/ 15 w 19"/>
                <a:gd name="T7" fmla="*/ 13 h 13"/>
                <a:gd name="T8" fmla="*/ 19 w 19"/>
                <a:gd name="T9" fmla="*/ 11 h 13"/>
                <a:gd name="T10" fmla="*/ 19 w 19"/>
                <a:gd name="T11" fmla="*/ 5 h 13"/>
                <a:gd name="T12" fmla="*/ 12 w 19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3">
                  <a:moveTo>
                    <a:pt x="12" y="0"/>
                  </a:moveTo>
                  <a:cubicBezTo>
                    <a:pt x="8" y="2"/>
                    <a:pt x="0" y="3"/>
                    <a:pt x="0" y="10"/>
                  </a:cubicBezTo>
                  <a:cubicBezTo>
                    <a:pt x="0" y="12"/>
                    <a:pt x="7" y="13"/>
                    <a:pt x="11" y="13"/>
                  </a:cubicBezTo>
                  <a:cubicBezTo>
                    <a:pt x="13" y="13"/>
                    <a:pt x="14" y="13"/>
                    <a:pt x="15" y="13"/>
                  </a:cubicBezTo>
                  <a:cubicBezTo>
                    <a:pt x="16" y="13"/>
                    <a:pt x="17" y="13"/>
                    <a:pt x="19" y="1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6" y="4"/>
                    <a:pt x="14" y="3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4">
              <a:extLst>
                <a:ext uri="{FF2B5EF4-FFF2-40B4-BE49-F238E27FC236}">
                  <a16:creationId xmlns:a16="http://schemas.microsoft.com/office/drawing/2014/main" id="{8A62A103-0F72-4F56-9A20-2DDF02737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" y="3658"/>
              <a:ext cx="40" cy="26"/>
            </a:xfrm>
            <a:custGeom>
              <a:avLst/>
              <a:gdLst>
                <a:gd name="T0" fmla="*/ 17 w 17"/>
                <a:gd name="T1" fmla="*/ 0 h 11"/>
                <a:gd name="T2" fmla="*/ 0 w 17"/>
                <a:gd name="T3" fmla="*/ 7 h 11"/>
                <a:gd name="T4" fmla="*/ 3 w 17"/>
                <a:gd name="T5" fmla="*/ 11 h 11"/>
                <a:gd name="T6" fmla="*/ 17 w 17"/>
                <a:gd name="T7" fmla="*/ 4 h 11"/>
                <a:gd name="T8" fmla="*/ 17 w 17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1">
                  <a:moveTo>
                    <a:pt x="17" y="0"/>
                  </a:moveTo>
                  <a:cubicBezTo>
                    <a:pt x="13" y="0"/>
                    <a:pt x="0" y="0"/>
                    <a:pt x="0" y="7"/>
                  </a:cubicBezTo>
                  <a:cubicBezTo>
                    <a:pt x="0" y="8"/>
                    <a:pt x="2" y="11"/>
                    <a:pt x="3" y="11"/>
                  </a:cubicBezTo>
                  <a:cubicBezTo>
                    <a:pt x="9" y="11"/>
                    <a:pt x="10" y="6"/>
                    <a:pt x="17" y="4"/>
                  </a:cubicBezTo>
                  <a:cubicBezTo>
                    <a:pt x="17" y="3"/>
                    <a:pt x="17" y="1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5">
              <a:extLst>
                <a:ext uri="{FF2B5EF4-FFF2-40B4-BE49-F238E27FC236}">
                  <a16:creationId xmlns:a16="http://schemas.microsoft.com/office/drawing/2014/main" id="{BB7E3DC8-F9F0-42F3-8D21-2BC8C411F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4" y="2719"/>
              <a:ext cx="163" cy="152"/>
            </a:xfrm>
            <a:custGeom>
              <a:avLst/>
              <a:gdLst>
                <a:gd name="T0" fmla="*/ 50 w 69"/>
                <a:gd name="T1" fmla="*/ 0 h 64"/>
                <a:gd name="T2" fmla="*/ 48 w 69"/>
                <a:gd name="T3" fmla="*/ 11 h 64"/>
                <a:gd name="T4" fmla="*/ 38 w 69"/>
                <a:gd name="T5" fmla="*/ 18 h 64"/>
                <a:gd name="T6" fmla="*/ 33 w 69"/>
                <a:gd name="T7" fmla="*/ 24 h 64"/>
                <a:gd name="T8" fmla="*/ 30 w 69"/>
                <a:gd name="T9" fmla="*/ 24 h 64"/>
                <a:gd name="T10" fmla="*/ 22 w 69"/>
                <a:gd name="T11" fmla="*/ 16 h 64"/>
                <a:gd name="T12" fmla="*/ 22 w 69"/>
                <a:gd name="T13" fmla="*/ 16 h 64"/>
                <a:gd name="T14" fmla="*/ 14 w 69"/>
                <a:gd name="T15" fmla="*/ 21 h 64"/>
                <a:gd name="T16" fmla="*/ 6 w 69"/>
                <a:gd name="T17" fmla="*/ 26 h 64"/>
                <a:gd name="T18" fmla="*/ 5 w 69"/>
                <a:gd name="T19" fmla="*/ 26 h 64"/>
                <a:gd name="T20" fmla="*/ 2 w 69"/>
                <a:gd name="T21" fmla="*/ 38 h 64"/>
                <a:gd name="T22" fmla="*/ 4 w 69"/>
                <a:gd name="T23" fmla="*/ 43 h 64"/>
                <a:gd name="T24" fmla="*/ 4 w 69"/>
                <a:gd name="T25" fmla="*/ 53 h 64"/>
                <a:gd name="T26" fmla="*/ 4 w 69"/>
                <a:gd name="T27" fmla="*/ 53 h 64"/>
                <a:gd name="T28" fmla="*/ 13 w 69"/>
                <a:gd name="T29" fmla="*/ 34 h 64"/>
                <a:gd name="T30" fmla="*/ 18 w 69"/>
                <a:gd name="T31" fmla="*/ 38 h 64"/>
                <a:gd name="T32" fmla="*/ 20 w 69"/>
                <a:gd name="T33" fmla="*/ 36 h 64"/>
                <a:gd name="T34" fmla="*/ 24 w 69"/>
                <a:gd name="T35" fmla="*/ 38 h 64"/>
                <a:gd name="T36" fmla="*/ 24 w 69"/>
                <a:gd name="T37" fmla="*/ 34 h 64"/>
                <a:gd name="T38" fmla="*/ 31 w 69"/>
                <a:gd name="T39" fmla="*/ 34 h 64"/>
                <a:gd name="T40" fmla="*/ 33 w 69"/>
                <a:gd name="T41" fmla="*/ 39 h 64"/>
                <a:gd name="T42" fmla="*/ 31 w 69"/>
                <a:gd name="T43" fmla="*/ 44 h 64"/>
                <a:gd name="T44" fmla="*/ 43 w 69"/>
                <a:gd name="T45" fmla="*/ 60 h 64"/>
                <a:gd name="T46" fmla="*/ 45 w 69"/>
                <a:gd name="T47" fmla="*/ 61 h 64"/>
                <a:gd name="T48" fmla="*/ 48 w 69"/>
                <a:gd name="T49" fmla="*/ 60 h 64"/>
                <a:gd name="T50" fmla="*/ 50 w 69"/>
                <a:gd name="T51" fmla="*/ 64 h 64"/>
                <a:gd name="T52" fmla="*/ 50 w 69"/>
                <a:gd name="T53" fmla="*/ 64 h 64"/>
                <a:gd name="T54" fmla="*/ 55 w 69"/>
                <a:gd name="T55" fmla="*/ 57 h 64"/>
                <a:gd name="T56" fmla="*/ 50 w 69"/>
                <a:gd name="T57" fmla="*/ 48 h 64"/>
                <a:gd name="T58" fmla="*/ 54 w 69"/>
                <a:gd name="T59" fmla="*/ 41 h 64"/>
                <a:gd name="T60" fmla="*/ 57 w 69"/>
                <a:gd name="T61" fmla="*/ 45 h 64"/>
                <a:gd name="T62" fmla="*/ 57 w 69"/>
                <a:gd name="T63" fmla="*/ 44 h 64"/>
                <a:gd name="T64" fmla="*/ 63 w 69"/>
                <a:gd name="T65" fmla="*/ 55 h 64"/>
                <a:gd name="T66" fmla="*/ 69 w 69"/>
                <a:gd name="T67" fmla="*/ 39 h 64"/>
                <a:gd name="T68" fmla="*/ 57 w 69"/>
                <a:gd name="T69" fmla="*/ 4 h 64"/>
                <a:gd name="T70" fmla="*/ 50 w 69"/>
                <a:gd name="T7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9" h="64">
                  <a:moveTo>
                    <a:pt x="50" y="0"/>
                  </a:moveTo>
                  <a:cubicBezTo>
                    <a:pt x="49" y="1"/>
                    <a:pt x="50" y="8"/>
                    <a:pt x="48" y="11"/>
                  </a:cubicBezTo>
                  <a:cubicBezTo>
                    <a:pt x="46" y="14"/>
                    <a:pt x="38" y="12"/>
                    <a:pt x="38" y="18"/>
                  </a:cubicBezTo>
                  <a:cubicBezTo>
                    <a:pt x="35" y="18"/>
                    <a:pt x="33" y="21"/>
                    <a:pt x="33" y="24"/>
                  </a:cubicBezTo>
                  <a:cubicBezTo>
                    <a:pt x="32" y="24"/>
                    <a:pt x="31" y="24"/>
                    <a:pt x="30" y="24"/>
                  </a:cubicBezTo>
                  <a:cubicBezTo>
                    <a:pt x="27" y="24"/>
                    <a:pt x="28" y="17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8" y="16"/>
                    <a:pt x="16" y="19"/>
                    <a:pt x="14" y="21"/>
                  </a:cubicBezTo>
                  <a:cubicBezTo>
                    <a:pt x="12" y="24"/>
                    <a:pt x="10" y="26"/>
                    <a:pt x="6" y="26"/>
                  </a:cubicBezTo>
                  <a:cubicBezTo>
                    <a:pt x="6" y="26"/>
                    <a:pt x="5" y="26"/>
                    <a:pt x="5" y="26"/>
                  </a:cubicBezTo>
                  <a:cubicBezTo>
                    <a:pt x="4" y="31"/>
                    <a:pt x="2" y="34"/>
                    <a:pt x="2" y="38"/>
                  </a:cubicBezTo>
                  <a:cubicBezTo>
                    <a:pt x="2" y="40"/>
                    <a:pt x="4" y="41"/>
                    <a:pt x="4" y="43"/>
                  </a:cubicBezTo>
                  <a:cubicBezTo>
                    <a:pt x="4" y="45"/>
                    <a:pt x="0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9" y="53"/>
                    <a:pt x="9" y="38"/>
                    <a:pt x="13" y="34"/>
                  </a:cubicBezTo>
                  <a:cubicBezTo>
                    <a:pt x="13" y="34"/>
                    <a:pt x="17" y="37"/>
                    <a:pt x="18" y="38"/>
                  </a:cubicBezTo>
                  <a:cubicBezTo>
                    <a:pt x="19" y="38"/>
                    <a:pt x="20" y="36"/>
                    <a:pt x="20" y="36"/>
                  </a:cubicBezTo>
                  <a:cubicBezTo>
                    <a:pt x="21" y="37"/>
                    <a:pt x="22" y="38"/>
                    <a:pt x="24" y="38"/>
                  </a:cubicBezTo>
                  <a:cubicBezTo>
                    <a:pt x="24" y="37"/>
                    <a:pt x="24" y="35"/>
                    <a:pt x="24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2" y="35"/>
                    <a:pt x="33" y="37"/>
                    <a:pt x="33" y="39"/>
                  </a:cubicBezTo>
                  <a:cubicBezTo>
                    <a:pt x="32" y="40"/>
                    <a:pt x="31" y="41"/>
                    <a:pt x="31" y="44"/>
                  </a:cubicBezTo>
                  <a:cubicBezTo>
                    <a:pt x="30" y="53"/>
                    <a:pt x="36" y="60"/>
                    <a:pt x="43" y="60"/>
                  </a:cubicBezTo>
                  <a:cubicBezTo>
                    <a:pt x="44" y="60"/>
                    <a:pt x="44" y="61"/>
                    <a:pt x="45" y="61"/>
                  </a:cubicBezTo>
                  <a:cubicBezTo>
                    <a:pt x="46" y="61"/>
                    <a:pt x="47" y="60"/>
                    <a:pt x="48" y="60"/>
                  </a:cubicBezTo>
                  <a:cubicBezTo>
                    <a:pt x="48" y="61"/>
                    <a:pt x="49" y="64"/>
                    <a:pt x="50" y="64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3" y="64"/>
                    <a:pt x="55" y="61"/>
                    <a:pt x="55" y="57"/>
                  </a:cubicBezTo>
                  <a:cubicBezTo>
                    <a:pt x="55" y="52"/>
                    <a:pt x="50" y="51"/>
                    <a:pt x="50" y="48"/>
                  </a:cubicBezTo>
                  <a:cubicBezTo>
                    <a:pt x="50" y="45"/>
                    <a:pt x="52" y="44"/>
                    <a:pt x="54" y="41"/>
                  </a:cubicBezTo>
                  <a:cubicBezTo>
                    <a:pt x="55" y="43"/>
                    <a:pt x="57" y="44"/>
                    <a:pt x="57" y="4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8" y="47"/>
                    <a:pt x="61" y="54"/>
                    <a:pt x="63" y="55"/>
                  </a:cubicBezTo>
                  <a:cubicBezTo>
                    <a:pt x="63" y="47"/>
                    <a:pt x="69" y="44"/>
                    <a:pt x="69" y="39"/>
                  </a:cubicBezTo>
                  <a:cubicBezTo>
                    <a:pt x="69" y="35"/>
                    <a:pt x="61" y="8"/>
                    <a:pt x="57" y="4"/>
                  </a:cubicBezTo>
                  <a:cubicBezTo>
                    <a:pt x="55" y="2"/>
                    <a:pt x="53" y="0"/>
                    <a:pt x="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99B49A02-2553-4D07-AB73-ED0E59A8A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5" y="2679"/>
              <a:ext cx="81" cy="83"/>
            </a:xfrm>
            <a:custGeom>
              <a:avLst/>
              <a:gdLst>
                <a:gd name="T0" fmla="*/ 30 w 34"/>
                <a:gd name="T1" fmla="*/ 0 h 35"/>
                <a:gd name="T2" fmla="*/ 27 w 34"/>
                <a:gd name="T3" fmla="*/ 6 h 35"/>
                <a:gd name="T4" fmla="*/ 0 w 34"/>
                <a:gd name="T5" fmla="*/ 35 h 35"/>
                <a:gd name="T6" fmla="*/ 3 w 34"/>
                <a:gd name="T7" fmla="*/ 35 h 35"/>
                <a:gd name="T8" fmla="*/ 21 w 34"/>
                <a:gd name="T9" fmla="*/ 15 h 35"/>
                <a:gd name="T10" fmla="*/ 21 w 34"/>
                <a:gd name="T11" fmla="*/ 15 h 35"/>
                <a:gd name="T12" fmla="*/ 29 w 34"/>
                <a:gd name="T13" fmla="*/ 10 h 35"/>
                <a:gd name="T14" fmla="*/ 29 w 34"/>
                <a:gd name="T15" fmla="*/ 10 h 35"/>
                <a:gd name="T16" fmla="*/ 34 w 34"/>
                <a:gd name="T17" fmla="*/ 8 h 35"/>
                <a:gd name="T18" fmla="*/ 30 w 34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30" y="0"/>
                  </a:moveTo>
                  <a:cubicBezTo>
                    <a:pt x="28" y="2"/>
                    <a:pt x="28" y="4"/>
                    <a:pt x="27" y="6"/>
                  </a:cubicBezTo>
                  <a:cubicBezTo>
                    <a:pt x="22" y="16"/>
                    <a:pt x="5" y="21"/>
                    <a:pt x="0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9" y="32"/>
                    <a:pt x="19" y="26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5" y="15"/>
                    <a:pt x="28" y="14"/>
                    <a:pt x="29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1" y="10"/>
                    <a:pt x="32" y="9"/>
                    <a:pt x="34" y="8"/>
                  </a:cubicBezTo>
                  <a:cubicBezTo>
                    <a:pt x="32" y="6"/>
                    <a:pt x="30" y="5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7">
              <a:extLst>
                <a:ext uri="{FF2B5EF4-FFF2-40B4-BE49-F238E27FC236}">
                  <a16:creationId xmlns:a16="http://schemas.microsoft.com/office/drawing/2014/main" id="{0D3BE911-F6EB-4CE8-BB14-6F8B802E9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4" y="2407"/>
              <a:ext cx="154" cy="218"/>
            </a:xfrm>
            <a:custGeom>
              <a:avLst/>
              <a:gdLst>
                <a:gd name="T0" fmla="*/ 11 w 65"/>
                <a:gd name="T1" fmla="*/ 0 h 92"/>
                <a:gd name="T2" fmla="*/ 6 w 65"/>
                <a:gd name="T3" fmla="*/ 9 h 92"/>
                <a:gd name="T4" fmla="*/ 8 w 65"/>
                <a:gd name="T5" fmla="*/ 24 h 92"/>
                <a:gd name="T6" fmla="*/ 5 w 65"/>
                <a:gd name="T7" fmla="*/ 37 h 92"/>
                <a:gd name="T8" fmla="*/ 4 w 65"/>
                <a:gd name="T9" fmla="*/ 37 h 92"/>
                <a:gd name="T10" fmla="*/ 2 w 65"/>
                <a:gd name="T11" fmla="*/ 53 h 92"/>
                <a:gd name="T12" fmla="*/ 12 w 65"/>
                <a:gd name="T13" fmla="*/ 62 h 92"/>
                <a:gd name="T14" fmla="*/ 12 w 65"/>
                <a:gd name="T15" fmla="*/ 62 h 92"/>
                <a:gd name="T16" fmla="*/ 16 w 65"/>
                <a:gd name="T17" fmla="*/ 59 h 92"/>
                <a:gd name="T18" fmla="*/ 19 w 65"/>
                <a:gd name="T19" fmla="*/ 59 h 92"/>
                <a:gd name="T20" fmla="*/ 19 w 65"/>
                <a:gd name="T21" fmla="*/ 63 h 92"/>
                <a:gd name="T22" fmla="*/ 16 w 65"/>
                <a:gd name="T23" fmla="*/ 68 h 92"/>
                <a:gd name="T24" fmla="*/ 23 w 65"/>
                <a:gd name="T25" fmla="*/ 75 h 92"/>
                <a:gd name="T26" fmla="*/ 23 w 65"/>
                <a:gd name="T27" fmla="*/ 75 h 92"/>
                <a:gd name="T28" fmla="*/ 27 w 65"/>
                <a:gd name="T29" fmla="*/ 73 h 92"/>
                <a:gd name="T30" fmla="*/ 30 w 65"/>
                <a:gd name="T31" fmla="*/ 72 h 92"/>
                <a:gd name="T32" fmla="*/ 30 w 65"/>
                <a:gd name="T33" fmla="*/ 72 h 92"/>
                <a:gd name="T34" fmla="*/ 44 w 65"/>
                <a:gd name="T35" fmla="*/ 82 h 92"/>
                <a:gd name="T36" fmla="*/ 44 w 65"/>
                <a:gd name="T37" fmla="*/ 74 h 92"/>
                <a:gd name="T38" fmla="*/ 61 w 65"/>
                <a:gd name="T39" fmla="*/ 88 h 92"/>
                <a:gd name="T40" fmla="*/ 63 w 65"/>
                <a:gd name="T41" fmla="*/ 92 h 92"/>
                <a:gd name="T42" fmla="*/ 63 w 65"/>
                <a:gd name="T43" fmla="*/ 92 h 92"/>
                <a:gd name="T44" fmla="*/ 65 w 65"/>
                <a:gd name="T45" fmla="*/ 89 h 92"/>
                <a:gd name="T46" fmla="*/ 65 w 65"/>
                <a:gd name="T47" fmla="*/ 85 h 92"/>
                <a:gd name="T48" fmla="*/ 59 w 65"/>
                <a:gd name="T49" fmla="*/ 80 h 92"/>
                <a:gd name="T50" fmla="*/ 57 w 65"/>
                <a:gd name="T51" fmla="*/ 80 h 92"/>
                <a:gd name="T52" fmla="*/ 56 w 65"/>
                <a:gd name="T53" fmla="*/ 79 h 92"/>
                <a:gd name="T54" fmla="*/ 59 w 65"/>
                <a:gd name="T55" fmla="*/ 74 h 92"/>
                <a:gd name="T56" fmla="*/ 56 w 65"/>
                <a:gd name="T57" fmla="*/ 73 h 92"/>
                <a:gd name="T58" fmla="*/ 56 w 65"/>
                <a:gd name="T59" fmla="*/ 73 h 92"/>
                <a:gd name="T60" fmla="*/ 54 w 65"/>
                <a:gd name="T61" fmla="*/ 75 h 92"/>
                <a:gd name="T62" fmla="*/ 52 w 65"/>
                <a:gd name="T63" fmla="*/ 76 h 92"/>
                <a:gd name="T64" fmla="*/ 52 w 65"/>
                <a:gd name="T65" fmla="*/ 76 h 92"/>
                <a:gd name="T66" fmla="*/ 42 w 65"/>
                <a:gd name="T67" fmla="*/ 65 h 92"/>
                <a:gd name="T68" fmla="*/ 42 w 65"/>
                <a:gd name="T69" fmla="*/ 65 h 92"/>
                <a:gd name="T70" fmla="*/ 36 w 65"/>
                <a:gd name="T71" fmla="*/ 69 h 92"/>
                <a:gd name="T72" fmla="*/ 36 w 65"/>
                <a:gd name="T73" fmla="*/ 71 h 92"/>
                <a:gd name="T74" fmla="*/ 25 w 65"/>
                <a:gd name="T75" fmla="*/ 50 h 92"/>
                <a:gd name="T76" fmla="*/ 34 w 65"/>
                <a:gd name="T77" fmla="*/ 30 h 92"/>
                <a:gd name="T78" fmla="*/ 28 w 65"/>
                <a:gd name="T79" fmla="*/ 9 h 92"/>
                <a:gd name="T80" fmla="*/ 27 w 65"/>
                <a:gd name="T81" fmla="*/ 6 h 92"/>
                <a:gd name="T82" fmla="*/ 26 w 65"/>
                <a:gd name="T83" fmla="*/ 4 h 92"/>
                <a:gd name="T84" fmla="*/ 20 w 65"/>
                <a:gd name="T85" fmla="*/ 8 h 92"/>
                <a:gd name="T86" fmla="*/ 19 w 65"/>
                <a:gd name="T87" fmla="*/ 8 h 92"/>
                <a:gd name="T88" fmla="*/ 11 w 65"/>
                <a:gd name="T89" fmla="*/ 0 h 92"/>
                <a:gd name="T90" fmla="*/ 11 w 65"/>
                <a:gd name="T9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" h="92">
                  <a:moveTo>
                    <a:pt x="11" y="0"/>
                  </a:moveTo>
                  <a:cubicBezTo>
                    <a:pt x="7" y="0"/>
                    <a:pt x="6" y="4"/>
                    <a:pt x="6" y="9"/>
                  </a:cubicBezTo>
                  <a:cubicBezTo>
                    <a:pt x="6" y="14"/>
                    <a:pt x="8" y="18"/>
                    <a:pt x="8" y="24"/>
                  </a:cubicBezTo>
                  <a:cubicBezTo>
                    <a:pt x="8" y="28"/>
                    <a:pt x="7" y="34"/>
                    <a:pt x="5" y="37"/>
                  </a:cubicBezTo>
                  <a:cubicBezTo>
                    <a:pt x="5" y="37"/>
                    <a:pt x="5" y="37"/>
                    <a:pt x="4" y="37"/>
                  </a:cubicBezTo>
                  <a:cubicBezTo>
                    <a:pt x="0" y="37"/>
                    <a:pt x="2" y="46"/>
                    <a:pt x="2" y="53"/>
                  </a:cubicBezTo>
                  <a:cubicBezTo>
                    <a:pt x="2" y="56"/>
                    <a:pt x="10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4" y="62"/>
                    <a:pt x="15" y="60"/>
                    <a:pt x="16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8" y="64"/>
                    <a:pt x="16" y="65"/>
                    <a:pt x="16" y="68"/>
                  </a:cubicBezTo>
                  <a:cubicBezTo>
                    <a:pt x="16" y="70"/>
                    <a:pt x="19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4" y="75"/>
                    <a:pt x="25" y="74"/>
                    <a:pt x="27" y="73"/>
                  </a:cubicBezTo>
                  <a:cubicBezTo>
                    <a:pt x="28" y="73"/>
                    <a:pt x="29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7" y="72"/>
                    <a:pt x="37" y="82"/>
                    <a:pt x="44" y="82"/>
                  </a:cubicBezTo>
                  <a:cubicBezTo>
                    <a:pt x="43" y="79"/>
                    <a:pt x="41" y="77"/>
                    <a:pt x="44" y="74"/>
                  </a:cubicBezTo>
                  <a:cubicBezTo>
                    <a:pt x="47" y="78"/>
                    <a:pt x="58" y="82"/>
                    <a:pt x="61" y="88"/>
                  </a:cubicBezTo>
                  <a:cubicBezTo>
                    <a:pt x="61" y="89"/>
                    <a:pt x="62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4" y="92"/>
                    <a:pt x="65" y="90"/>
                    <a:pt x="65" y="89"/>
                  </a:cubicBezTo>
                  <a:cubicBezTo>
                    <a:pt x="65" y="87"/>
                    <a:pt x="65" y="87"/>
                    <a:pt x="65" y="85"/>
                  </a:cubicBezTo>
                  <a:cubicBezTo>
                    <a:pt x="62" y="85"/>
                    <a:pt x="59" y="83"/>
                    <a:pt x="59" y="80"/>
                  </a:cubicBezTo>
                  <a:cubicBezTo>
                    <a:pt x="59" y="80"/>
                    <a:pt x="58" y="80"/>
                    <a:pt x="57" y="80"/>
                  </a:cubicBezTo>
                  <a:cubicBezTo>
                    <a:pt x="56" y="80"/>
                    <a:pt x="56" y="80"/>
                    <a:pt x="56" y="79"/>
                  </a:cubicBezTo>
                  <a:cubicBezTo>
                    <a:pt x="56" y="77"/>
                    <a:pt x="58" y="77"/>
                    <a:pt x="59" y="74"/>
                  </a:cubicBezTo>
                  <a:cubicBezTo>
                    <a:pt x="58" y="74"/>
                    <a:pt x="57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5" y="73"/>
                    <a:pt x="54" y="74"/>
                    <a:pt x="54" y="75"/>
                  </a:cubicBezTo>
                  <a:cubicBezTo>
                    <a:pt x="53" y="75"/>
                    <a:pt x="53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49" y="76"/>
                    <a:pt x="47" y="66"/>
                    <a:pt x="42" y="6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39" y="65"/>
                    <a:pt x="36" y="67"/>
                    <a:pt x="36" y="69"/>
                  </a:cubicBezTo>
                  <a:cubicBezTo>
                    <a:pt x="36" y="69"/>
                    <a:pt x="36" y="71"/>
                    <a:pt x="36" y="71"/>
                  </a:cubicBezTo>
                  <a:cubicBezTo>
                    <a:pt x="31" y="69"/>
                    <a:pt x="24" y="57"/>
                    <a:pt x="25" y="50"/>
                  </a:cubicBezTo>
                  <a:cubicBezTo>
                    <a:pt x="25" y="41"/>
                    <a:pt x="33" y="40"/>
                    <a:pt x="34" y="30"/>
                  </a:cubicBezTo>
                  <a:cubicBezTo>
                    <a:pt x="34" y="22"/>
                    <a:pt x="28" y="15"/>
                    <a:pt x="28" y="9"/>
                  </a:cubicBezTo>
                  <a:cubicBezTo>
                    <a:pt x="28" y="8"/>
                    <a:pt x="27" y="7"/>
                    <a:pt x="27" y="6"/>
                  </a:cubicBezTo>
                  <a:cubicBezTo>
                    <a:pt x="27" y="5"/>
                    <a:pt x="26" y="4"/>
                    <a:pt x="26" y="4"/>
                  </a:cubicBezTo>
                  <a:cubicBezTo>
                    <a:pt x="24" y="4"/>
                    <a:pt x="22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5" y="8"/>
                    <a:pt x="16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8">
              <a:extLst>
                <a:ext uri="{FF2B5EF4-FFF2-40B4-BE49-F238E27FC236}">
                  <a16:creationId xmlns:a16="http://schemas.microsoft.com/office/drawing/2014/main" id="{C633FAFF-8F8F-4758-B3C4-81D9C1504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" y="2627"/>
              <a:ext cx="50" cy="85"/>
            </a:xfrm>
            <a:custGeom>
              <a:avLst/>
              <a:gdLst>
                <a:gd name="T0" fmla="*/ 4 w 21"/>
                <a:gd name="T1" fmla="*/ 0 h 36"/>
                <a:gd name="T2" fmla="*/ 0 w 21"/>
                <a:gd name="T3" fmla="*/ 1 h 36"/>
                <a:gd name="T4" fmla="*/ 11 w 21"/>
                <a:gd name="T5" fmla="*/ 15 h 36"/>
                <a:gd name="T6" fmla="*/ 8 w 21"/>
                <a:gd name="T7" fmla="*/ 18 h 36"/>
                <a:gd name="T8" fmla="*/ 2 w 21"/>
                <a:gd name="T9" fmla="*/ 17 h 36"/>
                <a:gd name="T10" fmla="*/ 2 w 21"/>
                <a:gd name="T11" fmla="*/ 20 h 36"/>
                <a:gd name="T12" fmla="*/ 9 w 21"/>
                <a:gd name="T13" fmla="*/ 26 h 36"/>
                <a:gd name="T14" fmla="*/ 9 w 21"/>
                <a:gd name="T15" fmla="*/ 29 h 36"/>
                <a:gd name="T16" fmla="*/ 12 w 21"/>
                <a:gd name="T17" fmla="*/ 36 h 36"/>
                <a:gd name="T18" fmla="*/ 16 w 21"/>
                <a:gd name="T19" fmla="*/ 36 h 36"/>
                <a:gd name="T20" fmla="*/ 16 w 21"/>
                <a:gd name="T21" fmla="*/ 33 h 36"/>
                <a:gd name="T22" fmla="*/ 12 w 21"/>
                <a:gd name="T23" fmla="*/ 24 h 36"/>
                <a:gd name="T24" fmla="*/ 19 w 21"/>
                <a:gd name="T25" fmla="*/ 24 h 36"/>
                <a:gd name="T26" fmla="*/ 21 w 21"/>
                <a:gd name="T27" fmla="*/ 18 h 36"/>
                <a:gd name="T28" fmla="*/ 17 w 21"/>
                <a:gd name="T29" fmla="*/ 14 h 36"/>
                <a:gd name="T30" fmla="*/ 17 w 21"/>
                <a:gd name="T31" fmla="*/ 6 h 36"/>
                <a:gd name="T32" fmla="*/ 14 w 21"/>
                <a:gd name="T33" fmla="*/ 6 h 36"/>
                <a:gd name="T34" fmla="*/ 14 w 21"/>
                <a:gd name="T35" fmla="*/ 2 h 36"/>
                <a:gd name="T36" fmla="*/ 4 w 21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36">
                  <a:moveTo>
                    <a:pt x="4" y="0"/>
                  </a:moveTo>
                  <a:cubicBezTo>
                    <a:pt x="3" y="0"/>
                    <a:pt x="1" y="1"/>
                    <a:pt x="0" y="1"/>
                  </a:cubicBezTo>
                  <a:cubicBezTo>
                    <a:pt x="0" y="5"/>
                    <a:pt x="11" y="8"/>
                    <a:pt x="11" y="15"/>
                  </a:cubicBezTo>
                  <a:cubicBezTo>
                    <a:pt x="11" y="16"/>
                    <a:pt x="9" y="18"/>
                    <a:pt x="8" y="18"/>
                  </a:cubicBezTo>
                  <a:cubicBezTo>
                    <a:pt x="8" y="18"/>
                    <a:pt x="5" y="18"/>
                    <a:pt x="2" y="17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2"/>
                    <a:pt x="6" y="26"/>
                    <a:pt x="9" y="26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7" y="32"/>
                    <a:pt x="8" y="36"/>
                    <a:pt x="12" y="36"/>
                  </a:cubicBezTo>
                  <a:cubicBezTo>
                    <a:pt x="13" y="36"/>
                    <a:pt x="14" y="36"/>
                    <a:pt x="16" y="36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4" y="32"/>
                    <a:pt x="12" y="27"/>
                    <a:pt x="12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2"/>
                    <a:pt x="20" y="21"/>
                    <a:pt x="21" y="18"/>
                  </a:cubicBezTo>
                  <a:cubicBezTo>
                    <a:pt x="20" y="18"/>
                    <a:pt x="17" y="14"/>
                    <a:pt x="17" y="14"/>
                  </a:cubicBezTo>
                  <a:cubicBezTo>
                    <a:pt x="17" y="14"/>
                    <a:pt x="18" y="9"/>
                    <a:pt x="17" y="6"/>
                  </a:cubicBezTo>
                  <a:cubicBezTo>
                    <a:pt x="16" y="6"/>
                    <a:pt x="15" y="6"/>
                    <a:pt x="14" y="6"/>
                  </a:cubicBezTo>
                  <a:cubicBezTo>
                    <a:pt x="15" y="5"/>
                    <a:pt x="14" y="3"/>
                    <a:pt x="14" y="2"/>
                  </a:cubicBezTo>
                  <a:cubicBezTo>
                    <a:pt x="11" y="2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9">
              <a:extLst>
                <a:ext uri="{FF2B5EF4-FFF2-40B4-BE49-F238E27FC236}">
                  <a16:creationId xmlns:a16="http://schemas.microsoft.com/office/drawing/2014/main" id="{D160E5F4-DF06-42CD-B68C-A651FC42A1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0" y="2648"/>
              <a:ext cx="40" cy="55"/>
            </a:xfrm>
            <a:custGeom>
              <a:avLst/>
              <a:gdLst>
                <a:gd name="T0" fmla="*/ 4 w 17"/>
                <a:gd name="T1" fmla="*/ 1 h 23"/>
                <a:gd name="T2" fmla="*/ 3 w 17"/>
                <a:gd name="T3" fmla="*/ 1 h 23"/>
                <a:gd name="T4" fmla="*/ 4 w 17"/>
                <a:gd name="T5" fmla="*/ 1 h 23"/>
                <a:gd name="T6" fmla="*/ 3 w 17"/>
                <a:gd name="T7" fmla="*/ 0 h 23"/>
                <a:gd name="T8" fmla="*/ 0 w 17"/>
                <a:gd name="T9" fmla="*/ 2 h 23"/>
                <a:gd name="T10" fmla="*/ 2 w 17"/>
                <a:gd name="T11" fmla="*/ 23 h 23"/>
                <a:gd name="T12" fmla="*/ 17 w 17"/>
                <a:gd name="T13" fmla="*/ 9 h 23"/>
                <a:gd name="T14" fmla="*/ 5 w 17"/>
                <a:gd name="T15" fmla="*/ 2 h 23"/>
                <a:gd name="T16" fmla="*/ 3 w 17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3">
                  <a:moveTo>
                    <a:pt x="4" y="1"/>
                  </a:moveTo>
                  <a:cubicBezTo>
                    <a:pt x="4" y="1"/>
                    <a:pt x="4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3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7"/>
                    <a:pt x="2" y="15"/>
                    <a:pt x="2" y="23"/>
                  </a:cubicBezTo>
                  <a:cubicBezTo>
                    <a:pt x="6" y="20"/>
                    <a:pt x="17" y="16"/>
                    <a:pt x="17" y="9"/>
                  </a:cubicBezTo>
                  <a:cubicBezTo>
                    <a:pt x="17" y="5"/>
                    <a:pt x="9" y="4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0">
              <a:extLst>
                <a:ext uri="{FF2B5EF4-FFF2-40B4-BE49-F238E27FC236}">
                  <a16:creationId xmlns:a16="http://schemas.microsoft.com/office/drawing/2014/main" id="{51AFD150-44E7-424B-ACFF-4C106F37F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3" y="2684"/>
              <a:ext cx="40" cy="66"/>
            </a:xfrm>
            <a:custGeom>
              <a:avLst/>
              <a:gdLst>
                <a:gd name="T0" fmla="*/ 12 w 17"/>
                <a:gd name="T1" fmla="*/ 0 h 28"/>
                <a:gd name="T2" fmla="*/ 10 w 17"/>
                <a:gd name="T3" fmla="*/ 0 h 28"/>
                <a:gd name="T4" fmla="*/ 5 w 17"/>
                <a:gd name="T5" fmla="*/ 13 h 28"/>
                <a:gd name="T6" fmla="*/ 5 w 17"/>
                <a:gd name="T7" fmla="*/ 13 h 28"/>
                <a:gd name="T8" fmla="*/ 0 w 17"/>
                <a:gd name="T9" fmla="*/ 16 h 28"/>
                <a:gd name="T10" fmla="*/ 11 w 17"/>
                <a:gd name="T11" fmla="*/ 28 h 28"/>
                <a:gd name="T12" fmla="*/ 14 w 17"/>
                <a:gd name="T13" fmla="*/ 26 h 28"/>
                <a:gd name="T14" fmla="*/ 11 w 17"/>
                <a:gd name="T15" fmla="*/ 20 h 28"/>
                <a:gd name="T16" fmla="*/ 17 w 17"/>
                <a:gd name="T17" fmla="*/ 5 h 28"/>
                <a:gd name="T18" fmla="*/ 12 w 17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8">
                  <a:moveTo>
                    <a:pt x="12" y="0"/>
                  </a:move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5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3" y="13"/>
                    <a:pt x="0" y="15"/>
                    <a:pt x="0" y="16"/>
                  </a:cubicBezTo>
                  <a:cubicBezTo>
                    <a:pt x="0" y="19"/>
                    <a:pt x="9" y="28"/>
                    <a:pt x="11" y="28"/>
                  </a:cubicBezTo>
                  <a:cubicBezTo>
                    <a:pt x="12" y="28"/>
                    <a:pt x="13" y="27"/>
                    <a:pt x="14" y="26"/>
                  </a:cubicBezTo>
                  <a:cubicBezTo>
                    <a:pt x="14" y="23"/>
                    <a:pt x="11" y="24"/>
                    <a:pt x="11" y="20"/>
                  </a:cubicBezTo>
                  <a:cubicBezTo>
                    <a:pt x="11" y="14"/>
                    <a:pt x="17" y="11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1">
              <a:extLst>
                <a:ext uri="{FF2B5EF4-FFF2-40B4-BE49-F238E27FC236}">
                  <a16:creationId xmlns:a16="http://schemas.microsoft.com/office/drawing/2014/main" id="{3B6C4702-8B94-432A-BDFC-894FFEB7D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" y="2686"/>
              <a:ext cx="22" cy="40"/>
            </a:xfrm>
            <a:custGeom>
              <a:avLst/>
              <a:gdLst>
                <a:gd name="T0" fmla="*/ 5 w 9"/>
                <a:gd name="T1" fmla="*/ 0 h 17"/>
                <a:gd name="T2" fmla="*/ 0 w 9"/>
                <a:gd name="T3" fmla="*/ 17 h 17"/>
                <a:gd name="T4" fmla="*/ 3 w 9"/>
                <a:gd name="T5" fmla="*/ 17 h 17"/>
                <a:gd name="T6" fmla="*/ 9 w 9"/>
                <a:gd name="T7" fmla="*/ 0 h 17"/>
                <a:gd name="T8" fmla="*/ 5 w 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7">
                  <a:moveTo>
                    <a:pt x="5" y="0"/>
                  </a:moveTo>
                  <a:cubicBezTo>
                    <a:pt x="5" y="8"/>
                    <a:pt x="2" y="12"/>
                    <a:pt x="0" y="17"/>
                  </a:cubicBezTo>
                  <a:cubicBezTo>
                    <a:pt x="1" y="17"/>
                    <a:pt x="2" y="17"/>
                    <a:pt x="3" y="17"/>
                  </a:cubicBezTo>
                  <a:cubicBezTo>
                    <a:pt x="3" y="10"/>
                    <a:pt x="9" y="8"/>
                    <a:pt x="9" y="0"/>
                  </a:cubicBezTo>
                  <a:cubicBezTo>
                    <a:pt x="8" y="0"/>
                    <a:pt x="6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2">
              <a:extLst>
                <a:ext uri="{FF2B5EF4-FFF2-40B4-BE49-F238E27FC236}">
                  <a16:creationId xmlns:a16="http://schemas.microsoft.com/office/drawing/2014/main" id="{D36740AE-4992-46F7-8D14-6E43C6094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" y="2712"/>
              <a:ext cx="26" cy="22"/>
            </a:xfrm>
            <a:custGeom>
              <a:avLst/>
              <a:gdLst>
                <a:gd name="T0" fmla="*/ 5 w 11"/>
                <a:gd name="T1" fmla="*/ 0 h 9"/>
                <a:gd name="T2" fmla="*/ 0 w 11"/>
                <a:gd name="T3" fmla="*/ 7 h 9"/>
                <a:gd name="T4" fmla="*/ 3 w 11"/>
                <a:gd name="T5" fmla="*/ 9 h 9"/>
                <a:gd name="T6" fmla="*/ 4 w 11"/>
                <a:gd name="T7" fmla="*/ 9 h 9"/>
                <a:gd name="T8" fmla="*/ 11 w 11"/>
                <a:gd name="T9" fmla="*/ 0 h 9"/>
                <a:gd name="T10" fmla="*/ 9 w 11"/>
                <a:gd name="T11" fmla="*/ 1 h 9"/>
                <a:gd name="T12" fmla="*/ 5 w 1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5" y="0"/>
                  </a:moveTo>
                  <a:cubicBezTo>
                    <a:pt x="3" y="3"/>
                    <a:pt x="0" y="4"/>
                    <a:pt x="0" y="7"/>
                  </a:cubicBezTo>
                  <a:cubicBezTo>
                    <a:pt x="0" y="8"/>
                    <a:pt x="2" y="9"/>
                    <a:pt x="3" y="9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8" y="9"/>
                    <a:pt x="11" y="5"/>
                    <a:pt x="11" y="0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8" y="1"/>
                    <a:pt x="6" y="1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CB96C6DB-5390-48EE-840E-B40611C57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0" y="2625"/>
              <a:ext cx="28" cy="31"/>
            </a:xfrm>
            <a:custGeom>
              <a:avLst/>
              <a:gdLst>
                <a:gd name="T0" fmla="*/ 0 w 12"/>
                <a:gd name="T1" fmla="*/ 0 h 13"/>
                <a:gd name="T2" fmla="*/ 0 w 12"/>
                <a:gd name="T3" fmla="*/ 7 h 13"/>
                <a:gd name="T4" fmla="*/ 0 w 12"/>
                <a:gd name="T5" fmla="*/ 7 h 13"/>
                <a:gd name="T6" fmla="*/ 2 w 12"/>
                <a:gd name="T7" fmla="*/ 7 h 13"/>
                <a:gd name="T8" fmla="*/ 4 w 12"/>
                <a:gd name="T9" fmla="*/ 7 h 13"/>
                <a:gd name="T10" fmla="*/ 7 w 12"/>
                <a:gd name="T11" fmla="*/ 7 h 13"/>
                <a:gd name="T12" fmla="*/ 11 w 12"/>
                <a:gd name="T13" fmla="*/ 13 h 13"/>
                <a:gd name="T14" fmla="*/ 12 w 12"/>
                <a:gd name="T15" fmla="*/ 12 h 13"/>
                <a:gd name="T16" fmla="*/ 4 w 12"/>
                <a:gd name="T17" fmla="*/ 0 h 13"/>
                <a:gd name="T18" fmla="*/ 0 w 12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">
                  <a:moveTo>
                    <a:pt x="0" y="0"/>
                  </a:moveTo>
                  <a:cubicBezTo>
                    <a:pt x="0" y="2"/>
                    <a:pt x="0" y="4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5" y="7"/>
                    <a:pt x="6" y="7"/>
                    <a:pt x="7" y="7"/>
                  </a:cubicBezTo>
                  <a:cubicBezTo>
                    <a:pt x="7" y="9"/>
                    <a:pt x="10" y="13"/>
                    <a:pt x="11" y="13"/>
                  </a:cubicBezTo>
                  <a:cubicBezTo>
                    <a:pt x="12" y="13"/>
                    <a:pt x="12" y="12"/>
                    <a:pt x="12" y="12"/>
                  </a:cubicBezTo>
                  <a:cubicBezTo>
                    <a:pt x="12" y="6"/>
                    <a:pt x="6" y="5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6AAC1568-6FF0-43A8-B66F-270D7FA1F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" y="2592"/>
              <a:ext cx="43" cy="42"/>
            </a:xfrm>
            <a:custGeom>
              <a:avLst/>
              <a:gdLst>
                <a:gd name="T0" fmla="*/ 0 w 18"/>
                <a:gd name="T1" fmla="*/ 0 h 18"/>
                <a:gd name="T2" fmla="*/ 14 w 18"/>
                <a:gd name="T3" fmla="*/ 18 h 18"/>
                <a:gd name="T4" fmla="*/ 17 w 18"/>
                <a:gd name="T5" fmla="*/ 8 h 18"/>
                <a:gd name="T6" fmla="*/ 5 w 18"/>
                <a:gd name="T7" fmla="*/ 0 h 18"/>
                <a:gd name="T8" fmla="*/ 0 w 1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cubicBezTo>
                    <a:pt x="0" y="0"/>
                    <a:pt x="11" y="17"/>
                    <a:pt x="14" y="18"/>
                  </a:cubicBezTo>
                  <a:cubicBezTo>
                    <a:pt x="16" y="18"/>
                    <a:pt x="18" y="12"/>
                    <a:pt x="17" y="8"/>
                  </a:cubicBezTo>
                  <a:cubicBezTo>
                    <a:pt x="16" y="3"/>
                    <a:pt x="11" y="4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9A254D73-7DAC-4F27-9CDD-909C05D7E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0" y="2596"/>
              <a:ext cx="12" cy="3"/>
            </a:xfrm>
            <a:custGeom>
              <a:avLst/>
              <a:gdLst>
                <a:gd name="T0" fmla="*/ 2 w 5"/>
                <a:gd name="T1" fmla="*/ 0 h 1"/>
                <a:gd name="T2" fmla="*/ 0 w 5"/>
                <a:gd name="T3" fmla="*/ 1 h 1"/>
                <a:gd name="T4" fmla="*/ 2 w 5"/>
                <a:gd name="T5" fmla="*/ 1 h 1"/>
                <a:gd name="T6" fmla="*/ 5 w 5"/>
                <a:gd name="T7" fmla="*/ 1 h 1"/>
                <a:gd name="T8" fmla="*/ 2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6">
              <a:extLst>
                <a:ext uri="{FF2B5EF4-FFF2-40B4-BE49-F238E27FC236}">
                  <a16:creationId xmlns:a16="http://schemas.microsoft.com/office/drawing/2014/main" id="{3F98011F-9756-4C29-A5E4-01EA94E23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" y="2147"/>
              <a:ext cx="78" cy="109"/>
            </a:xfrm>
            <a:custGeom>
              <a:avLst/>
              <a:gdLst>
                <a:gd name="T0" fmla="*/ 20 w 33"/>
                <a:gd name="T1" fmla="*/ 0 h 46"/>
                <a:gd name="T2" fmla="*/ 1 w 33"/>
                <a:gd name="T3" fmla="*/ 32 h 46"/>
                <a:gd name="T4" fmla="*/ 9 w 33"/>
                <a:gd name="T5" fmla="*/ 46 h 46"/>
                <a:gd name="T6" fmla="*/ 20 w 33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46">
                  <a:moveTo>
                    <a:pt x="20" y="0"/>
                  </a:moveTo>
                  <a:cubicBezTo>
                    <a:pt x="12" y="0"/>
                    <a:pt x="1" y="20"/>
                    <a:pt x="1" y="32"/>
                  </a:cubicBezTo>
                  <a:cubicBezTo>
                    <a:pt x="1" y="40"/>
                    <a:pt x="0" y="46"/>
                    <a:pt x="9" y="46"/>
                  </a:cubicBezTo>
                  <a:cubicBezTo>
                    <a:pt x="21" y="46"/>
                    <a:pt x="33" y="0"/>
                    <a:pt x="2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7">
              <a:extLst>
                <a:ext uri="{FF2B5EF4-FFF2-40B4-BE49-F238E27FC236}">
                  <a16:creationId xmlns:a16="http://schemas.microsoft.com/office/drawing/2014/main" id="{59880CCE-7E19-42C8-8DA1-061151ABD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5" y="2341"/>
              <a:ext cx="90" cy="73"/>
            </a:xfrm>
            <a:custGeom>
              <a:avLst/>
              <a:gdLst>
                <a:gd name="T0" fmla="*/ 32 w 38"/>
                <a:gd name="T1" fmla="*/ 0 h 31"/>
                <a:gd name="T2" fmla="*/ 3 w 38"/>
                <a:gd name="T3" fmla="*/ 13 h 31"/>
                <a:gd name="T4" fmla="*/ 3 w 38"/>
                <a:gd name="T5" fmla="*/ 21 h 31"/>
                <a:gd name="T6" fmla="*/ 14 w 38"/>
                <a:gd name="T7" fmla="*/ 31 h 31"/>
                <a:gd name="T8" fmla="*/ 38 w 38"/>
                <a:gd name="T9" fmla="*/ 8 h 31"/>
                <a:gd name="T10" fmla="*/ 32 w 38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1">
                  <a:moveTo>
                    <a:pt x="32" y="0"/>
                  </a:moveTo>
                  <a:cubicBezTo>
                    <a:pt x="25" y="0"/>
                    <a:pt x="7" y="13"/>
                    <a:pt x="3" y="13"/>
                  </a:cubicBezTo>
                  <a:cubicBezTo>
                    <a:pt x="0" y="13"/>
                    <a:pt x="3" y="18"/>
                    <a:pt x="3" y="21"/>
                  </a:cubicBezTo>
                  <a:cubicBezTo>
                    <a:pt x="3" y="28"/>
                    <a:pt x="6" y="31"/>
                    <a:pt x="14" y="31"/>
                  </a:cubicBezTo>
                  <a:cubicBezTo>
                    <a:pt x="22" y="31"/>
                    <a:pt x="38" y="15"/>
                    <a:pt x="38" y="8"/>
                  </a:cubicBezTo>
                  <a:cubicBezTo>
                    <a:pt x="38" y="5"/>
                    <a:pt x="34" y="0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8">
              <a:extLst>
                <a:ext uri="{FF2B5EF4-FFF2-40B4-BE49-F238E27FC236}">
                  <a16:creationId xmlns:a16="http://schemas.microsoft.com/office/drawing/2014/main" id="{79C25706-B2A2-496C-BA38-A4D1A1586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" y="2220"/>
              <a:ext cx="413" cy="800"/>
            </a:xfrm>
            <a:custGeom>
              <a:avLst/>
              <a:gdLst>
                <a:gd name="T0" fmla="*/ 95 w 175"/>
                <a:gd name="T1" fmla="*/ 8 h 338"/>
                <a:gd name="T2" fmla="*/ 76 w 175"/>
                <a:gd name="T3" fmla="*/ 7 h 338"/>
                <a:gd name="T4" fmla="*/ 61 w 175"/>
                <a:gd name="T5" fmla="*/ 11 h 338"/>
                <a:gd name="T6" fmla="*/ 61 w 175"/>
                <a:gd name="T7" fmla="*/ 24 h 338"/>
                <a:gd name="T8" fmla="*/ 59 w 175"/>
                <a:gd name="T9" fmla="*/ 29 h 338"/>
                <a:gd name="T10" fmla="*/ 52 w 175"/>
                <a:gd name="T11" fmla="*/ 23 h 338"/>
                <a:gd name="T12" fmla="*/ 21 w 175"/>
                <a:gd name="T13" fmla="*/ 52 h 338"/>
                <a:gd name="T14" fmla="*/ 0 w 175"/>
                <a:gd name="T15" fmla="*/ 78 h 338"/>
                <a:gd name="T16" fmla="*/ 10 w 175"/>
                <a:gd name="T17" fmla="*/ 92 h 338"/>
                <a:gd name="T18" fmla="*/ 14 w 175"/>
                <a:gd name="T19" fmla="*/ 116 h 338"/>
                <a:gd name="T20" fmla="*/ 8 w 175"/>
                <a:gd name="T21" fmla="*/ 126 h 338"/>
                <a:gd name="T22" fmla="*/ 8 w 175"/>
                <a:gd name="T23" fmla="*/ 131 h 338"/>
                <a:gd name="T24" fmla="*/ 29 w 175"/>
                <a:gd name="T25" fmla="*/ 176 h 338"/>
                <a:gd name="T26" fmla="*/ 24 w 175"/>
                <a:gd name="T27" fmla="*/ 182 h 338"/>
                <a:gd name="T28" fmla="*/ 14 w 175"/>
                <a:gd name="T29" fmla="*/ 207 h 338"/>
                <a:gd name="T30" fmla="*/ 11 w 175"/>
                <a:gd name="T31" fmla="*/ 207 h 338"/>
                <a:gd name="T32" fmla="*/ 8 w 175"/>
                <a:gd name="T33" fmla="*/ 230 h 338"/>
                <a:gd name="T34" fmla="*/ 15 w 175"/>
                <a:gd name="T35" fmla="*/ 230 h 338"/>
                <a:gd name="T36" fmla="*/ 43 w 175"/>
                <a:gd name="T37" fmla="*/ 295 h 338"/>
                <a:gd name="T38" fmla="*/ 89 w 175"/>
                <a:gd name="T39" fmla="*/ 338 h 338"/>
                <a:gd name="T40" fmla="*/ 99 w 175"/>
                <a:gd name="T41" fmla="*/ 335 h 338"/>
                <a:gd name="T42" fmla="*/ 85 w 175"/>
                <a:gd name="T43" fmla="*/ 301 h 338"/>
                <a:gd name="T44" fmla="*/ 41 w 175"/>
                <a:gd name="T45" fmla="*/ 247 h 338"/>
                <a:gd name="T46" fmla="*/ 36 w 175"/>
                <a:gd name="T47" fmla="*/ 230 h 338"/>
                <a:gd name="T48" fmla="*/ 33 w 175"/>
                <a:gd name="T49" fmla="*/ 171 h 338"/>
                <a:gd name="T50" fmla="*/ 34 w 175"/>
                <a:gd name="T51" fmla="*/ 155 h 338"/>
                <a:gd name="T52" fmla="*/ 51 w 175"/>
                <a:gd name="T53" fmla="*/ 168 h 338"/>
                <a:gd name="T54" fmla="*/ 86 w 175"/>
                <a:gd name="T55" fmla="*/ 193 h 338"/>
                <a:gd name="T56" fmla="*/ 108 w 175"/>
                <a:gd name="T57" fmla="*/ 212 h 338"/>
                <a:gd name="T58" fmla="*/ 110 w 175"/>
                <a:gd name="T59" fmla="*/ 230 h 338"/>
                <a:gd name="T60" fmla="*/ 123 w 175"/>
                <a:gd name="T61" fmla="*/ 211 h 338"/>
                <a:gd name="T62" fmla="*/ 136 w 175"/>
                <a:gd name="T63" fmla="*/ 204 h 338"/>
                <a:gd name="T64" fmla="*/ 175 w 175"/>
                <a:gd name="T65" fmla="*/ 161 h 338"/>
                <a:gd name="T66" fmla="*/ 123 w 175"/>
                <a:gd name="T67" fmla="*/ 77 h 338"/>
                <a:gd name="T68" fmla="*/ 155 w 175"/>
                <a:gd name="T69" fmla="*/ 26 h 338"/>
                <a:gd name="T70" fmla="*/ 114 w 175"/>
                <a:gd name="T7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5" h="338">
                  <a:moveTo>
                    <a:pt x="114" y="0"/>
                  </a:moveTo>
                  <a:cubicBezTo>
                    <a:pt x="107" y="0"/>
                    <a:pt x="102" y="8"/>
                    <a:pt x="95" y="8"/>
                  </a:cubicBezTo>
                  <a:cubicBezTo>
                    <a:pt x="95" y="8"/>
                    <a:pt x="93" y="8"/>
                    <a:pt x="92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2" y="7"/>
                    <a:pt x="61" y="11"/>
                    <a:pt x="61" y="11"/>
                  </a:cubicBezTo>
                  <a:cubicBezTo>
                    <a:pt x="61" y="16"/>
                    <a:pt x="61" y="19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6"/>
                    <a:pt x="60" y="29"/>
                    <a:pt x="59" y="29"/>
                  </a:cubicBezTo>
                  <a:cubicBezTo>
                    <a:pt x="58" y="29"/>
                    <a:pt x="55" y="28"/>
                    <a:pt x="55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42" y="39"/>
                    <a:pt x="34" y="43"/>
                    <a:pt x="21" y="52"/>
                  </a:cubicBezTo>
                  <a:cubicBezTo>
                    <a:pt x="17" y="54"/>
                    <a:pt x="11" y="53"/>
                    <a:pt x="8" y="56"/>
                  </a:cubicBezTo>
                  <a:cubicBezTo>
                    <a:pt x="3" y="61"/>
                    <a:pt x="0" y="69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8"/>
                    <a:pt x="6" y="88"/>
                    <a:pt x="10" y="92"/>
                  </a:cubicBezTo>
                  <a:cubicBezTo>
                    <a:pt x="13" y="98"/>
                    <a:pt x="14" y="109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20"/>
                    <a:pt x="10" y="126"/>
                    <a:pt x="8" y="127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8" y="128"/>
                    <a:pt x="8" y="129"/>
                    <a:pt x="8" y="131"/>
                  </a:cubicBezTo>
                  <a:cubicBezTo>
                    <a:pt x="8" y="131"/>
                    <a:pt x="8" y="131"/>
                    <a:pt x="8" y="131"/>
                  </a:cubicBezTo>
                  <a:cubicBezTo>
                    <a:pt x="8" y="137"/>
                    <a:pt x="14" y="139"/>
                    <a:pt x="17" y="143"/>
                  </a:cubicBezTo>
                  <a:cubicBezTo>
                    <a:pt x="21" y="147"/>
                    <a:pt x="29" y="172"/>
                    <a:pt x="29" y="176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9" y="179"/>
                    <a:pt x="25" y="180"/>
                    <a:pt x="24" y="182"/>
                  </a:cubicBezTo>
                  <a:cubicBezTo>
                    <a:pt x="20" y="192"/>
                    <a:pt x="18" y="198"/>
                    <a:pt x="14" y="207"/>
                  </a:cubicBezTo>
                  <a:cubicBezTo>
                    <a:pt x="14" y="207"/>
                    <a:pt x="14" y="207"/>
                    <a:pt x="14" y="207"/>
                  </a:cubicBezTo>
                  <a:cubicBezTo>
                    <a:pt x="12" y="207"/>
                    <a:pt x="12" y="207"/>
                    <a:pt x="12" y="207"/>
                  </a:cubicBezTo>
                  <a:cubicBezTo>
                    <a:pt x="11" y="207"/>
                    <a:pt x="11" y="207"/>
                    <a:pt x="11" y="207"/>
                  </a:cubicBezTo>
                  <a:cubicBezTo>
                    <a:pt x="10" y="214"/>
                    <a:pt x="8" y="219"/>
                    <a:pt x="8" y="227"/>
                  </a:cubicBezTo>
                  <a:cubicBezTo>
                    <a:pt x="8" y="228"/>
                    <a:pt x="7" y="230"/>
                    <a:pt x="8" y="230"/>
                  </a:cubicBezTo>
                  <a:cubicBezTo>
                    <a:pt x="10" y="231"/>
                    <a:pt x="11" y="231"/>
                    <a:pt x="11" y="231"/>
                  </a:cubicBezTo>
                  <a:cubicBezTo>
                    <a:pt x="12" y="231"/>
                    <a:pt x="12" y="230"/>
                    <a:pt x="15" y="230"/>
                  </a:cubicBezTo>
                  <a:cubicBezTo>
                    <a:pt x="24" y="230"/>
                    <a:pt x="28" y="249"/>
                    <a:pt x="31" y="256"/>
                  </a:cubicBezTo>
                  <a:cubicBezTo>
                    <a:pt x="37" y="268"/>
                    <a:pt x="38" y="279"/>
                    <a:pt x="43" y="295"/>
                  </a:cubicBezTo>
                  <a:cubicBezTo>
                    <a:pt x="49" y="312"/>
                    <a:pt x="63" y="328"/>
                    <a:pt x="80" y="333"/>
                  </a:cubicBezTo>
                  <a:cubicBezTo>
                    <a:pt x="83" y="334"/>
                    <a:pt x="83" y="338"/>
                    <a:pt x="89" y="338"/>
                  </a:cubicBezTo>
                  <a:cubicBezTo>
                    <a:pt x="90" y="338"/>
                    <a:pt x="91" y="336"/>
                    <a:pt x="92" y="336"/>
                  </a:cubicBezTo>
                  <a:cubicBezTo>
                    <a:pt x="95" y="336"/>
                    <a:pt x="95" y="336"/>
                    <a:pt x="99" y="335"/>
                  </a:cubicBezTo>
                  <a:cubicBezTo>
                    <a:pt x="97" y="330"/>
                    <a:pt x="97" y="327"/>
                    <a:pt x="95" y="320"/>
                  </a:cubicBezTo>
                  <a:cubicBezTo>
                    <a:pt x="92" y="314"/>
                    <a:pt x="85" y="310"/>
                    <a:pt x="85" y="301"/>
                  </a:cubicBezTo>
                  <a:cubicBezTo>
                    <a:pt x="85" y="296"/>
                    <a:pt x="87" y="296"/>
                    <a:pt x="87" y="291"/>
                  </a:cubicBezTo>
                  <a:cubicBezTo>
                    <a:pt x="87" y="265"/>
                    <a:pt x="55" y="261"/>
                    <a:pt x="41" y="247"/>
                  </a:cubicBezTo>
                  <a:cubicBezTo>
                    <a:pt x="38" y="243"/>
                    <a:pt x="37" y="234"/>
                    <a:pt x="35" y="230"/>
                  </a:cubicBezTo>
                  <a:cubicBezTo>
                    <a:pt x="36" y="230"/>
                    <a:pt x="36" y="230"/>
                    <a:pt x="36" y="230"/>
                  </a:cubicBezTo>
                  <a:cubicBezTo>
                    <a:pt x="36" y="215"/>
                    <a:pt x="18" y="221"/>
                    <a:pt x="18" y="205"/>
                  </a:cubicBezTo>
                  <a:cubicBezTo>
                    <a:pt x="18" y="191"/>
                    <a:pt x="33" y="186"/>
                    <a:pt x="33" y="171"/>
                  </a:cubicBezTo>
                  <a:cubicBezTo>
                    <a:pt x="33" y="166"/>
                    <a:pt x="31" y="165"/>
                    <a:pt x="31" y="161"/>
                  </a:cubicBezTo>
                  <a:cubicBezTo>
                    <a:pt x="31" y="158"/>
                    <a:pt x="30" y="155"/>
                    <a:pt x="34" y="155"/>
                  </a:cubicBezTo>
                  <a:cubicBezTo>
                    <a:pt x="40" y="155"/>
                    <a:pt x="46" y="156"/>
                    <a:pt x="48" y="162"/>
                  </a:cubicBezTo>
                  <a:cubicBezTo>
                    <a:pt x="48" y="162"/>
                    <a:pt x="50" y="168"/>
                    <a:pt x="51" y="168"/>
                  </a:cubicBezTo>
                  <a:cubicBezTo>
                    <a:pt x="59" y="171"/>
                    <a:pt x="67" y="172"/>
                    <a:pt x="74" y="179"/>
                  </a:cubicBezTo>
                  <a:cubicBezTo>
                    <a:pt x="80" y="185"/>
                    <a:pt x="74" y="193"/>
                    <a:pt x="86" y="193"/>
                  </a:cubicBezTo>
                  <a:cubicBezTo>
                    <a:pt x="86" y="201"/>
                    <a:pt x="97" y="204"/>
                    <a:pt x="105" y="204"/>
                  </a:cubicBezTo>
                  <a:cubicBezTo>
                    <a:pt x="105" y="207"/>
                    <a:pt x="106" y="211"/>
                    <a:pt x="108" y="212"/>
                  </a:cubicBezTo>
                  <a:cubicBezTo>
                    <a:pt x="106" y="213"/>
                    <a:pt x="106" y="215"/>
                    <a:pt x="106" y="219"/>
                  </a:cubicBezTo>
                  <a:cubicBezTo>
                    <a:pt x="106" y="222"/>
                    <a:pt x="108" y="230"/>
                    <a:pt x="110" y="230"/>
                  </a:cubicBezTo>
                  <a:cubicBezTo>
                    <a:pt x="112" y="230"/>
                    <a:pt x="123" y="222"/>
                    <a:pt x="123" y="217"/>
                  </a:cubicBezTo>
                  <a:cubicBezTo>
                    <a:pt x="123" y="216"/>
                    <a:pt x="123" y="214"/>
                    <a:pt x="123" y="211"/>
                  </a:cubicBezTo>
                  <a:cubicBezTo>
                    <a:pt x="123" y="212"/>
                    <a:pt x="123" y="215"/>
                    <a:pt x="125" y="215"/>
                  </a:cubicBezTo>
                  <a:cubicBezTo>
                    <a:pt x="131" y="215"/>
                    <a:pt x="130" y="207"/>
                    <a:pt x="136" y="204"/>
                  </a:cubicBezTo>
                  <a:cubicBezTo>
                    <a:pt x="150" y="197"/>
                    <a:pt x="152" y="191"/>
                    <a:pt x="168" y="187"/>
                  </a:cubicBezTo>
                  <a:cubicBezTo>
                    <a:pt x="168" y="177"/>
                    <a:pt x="175" y="173"/>
                    <a:pt x="175" y="161"/>
                  </a:cubicBezTo>
                  <a:cubicBezTo>
                    <a:pt x="175" y="143"/>
                    <a:pt x="166" y="120"/>
                    <a:pt x="154" y="111"/>
                  </a:cubicBezTo>
                  <a:cubicBezTo>
                    <a:pt x="140" y="103"/>
                    <a:pt x="135" y="89"/>
                    <a:pt x="123" y="77"/>
                  </a:cubicBezTo>
                  <a:cubicBezTo>
                    <a:pt x="121" y="75"/>
                    <a:pt x="118" y="74"/>
                    <a:pt x="118" y="69"/>
                  </a:cubicBezTo>
                  <a:cubicBezTo>
                    <a:pt x="118" y="47"/>
                    <a:pt x="144" y="43"/>
                    <a:pt x="155" y="26"/>
                  </a:cubicBezTo>
                  <a:cubicBezTo>
                    <a:pt x="147" y="24"/>
                    <a:pt x="136" y="20"/>
                    <a:pt x="136" y="6"/>
                  </a:cubicBezTo>
                  <a:cubicBezTo>
                    <a:pt x="127" y="6"/>
                    <a:pt x="122" y="0"/>
                    <a:pt x="1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2020CA43-5C39-491E-8616-E27A336A7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" y="3121"/>
              <a:ext cx="59" cy="55"/>
            </a:xfrm>
            <a:custGeom>
              <a:avLst/>
              <a:gdLst>
                <a:gd name="T0" fmla="*/ 12 w 25"/>
                <a:gd name="T1" fmla="*/ 0 h 23"/>
                <a:gd name="T2" fmla="*/ 0 w 25"/>
                <a:gd name="T3" fmla="*/ 7 h 23"/>
                <a:gd name="T4" fmla="*/ 11 w 25"/>
                <a:gd name="T5" fmla="*/ 12 h 23"/>
                <a:gd name="T6" fmla="*/ 15 w 25"/>
                <a:gd name="T7" fmla="*/ 20 h 23"/>
                <a:gd name="T8" fmla="*/ 22 w 25"/>
                <a:gd name="T9" fmla="*/ 23 h 23"/>
                <a:gd name="T10" fmla="*/ 25 w 25"/>
                <a:gd name="T11" fmla="*/ 23 h 23"/>
                <a:gd name="T12" fmla="*/ 25 w 25"/>
                <a:gd name="T13" fmla="*/ 18 h 23"/>
                <a:gd name="T14" fmla="*/ 12 w 25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3">
                  <a:moveTo>
                    <a:pt x="12" y="0"/>
                  </a:moveTo>
                  <a:cubicBezTo>
                    <a:pt x="8" y="0"/>
                    <a:pt x="0" y="4"/>
                    <a:pt x="0" y="7"/>
                  </a:cubicBezTo>
                  <a:cubicBezTo>
                    <a:pt x="0" y="11"/>
                    <a:pt x="9" y="8"/>
                    <a:pt x="11" y="12"/>
                  </a:cubicBezTo>
                  <a:cubicBezTo>
                    <a:pt x="12" y="14"/>
                    <a:pt x="14" y="20"/>
                    <a:pt x="15" y="20"/>
                  </a:cubicBezTo>
                  <a:cubicBezTo>
                    <a:pt x="17" y="20"/>
                    <a:pt x="18" y="23"/>
                    <a:pt x="22" y="23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5" y="21"/>
                    <a:pt x="25" y="19"/>
                    <a:pt x="25" y="18"/>
                  </a:cubicBezTo>
                  <a:cubicBezTo>
                    <a:pt x="17" y="18"/>
                    <a:pt x="14" y="8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0">
              <a:extLst>
                <a:ext uri="{FF2B5EF4-FFF2-40B4-BE49-F238E27FC236}">
                  <a16:creationId xmlns:a16="http://schemas.microsoft.com/office/drawing/2014/main" id="{A012A6D6-47E1-4E58-83DC-19C5005B6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" y="3162"/>
              <a:ext cx="26" cy="21"/>
            </a:xfrm>
            <a:custGeom>
              <a:avLst/>
              <a:gdLst>
                <a:gd name="T0" fmla="*/ 6 w 11"/>
                <a:gd name="T1" fmla="*/ 0 h 9"/>
                <a:gd name="T2" fmla="*/ 1 w 11"/>
                <a:gd name="T3" fmla="*/ 0 h 9"/>
                <a:gd name="T4" fmla="*/ 1 w 11"/>
                <a:gd name="T5" fmla="*/ 3 h 9"/>
                <a:gd name="T6" fmla="*/ 5 w 11"/>
                <a:gd name="T7" fmla="*/ 9 h 9"/>
                <a:gd name="T8" fmla="*/ 11 w 11"/>
                <a:gd name="T9" fmla="*/ 3 h 9"/>
                <a:gd name="T10" fmla="*/ 6 w 11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0"/>
                  </a:moveTo>
                  <a:cubicBezTo>
                    <a:pt x="4" y="0"/>
                    <a:pt x="2" y="0"/>
                    <a:pt x="1" y="0"/>
                  </a:cubicBezTo>
                  <a:cubicBezTo>
                    <a:pt x="0" y="0"/>
                    <a:pt x="1" y="2"/>
                    <a:pt x="1" y="3"/>
                  </a:cubicBezTo>
                  <a:cubicBezTo>
                    <a:pt x="1" y="5"/>
                    <a:pt x="2" y="9"/>
                    <a:pt x="5" y="9"/>
                  </a:cubicBezTo>
                  <a:cubicBezTo>
                    <a:pt x="8" y="9"/>
                    <a:pt x="10" y="6"/>
                    <a:pt x="11" y="3"/>
                  </a:cubicBezTo>
                  <a:cubicBezTo>
                    <a:pt x="9" y="2"/>
                    <a:pt x="7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1">
              <a:extLst>
                <a:ext uri="{FF2B5EF4-FFF2-40B4-BE49-F238E27FC236}">
                  <a16:creationId xmlns:a16="http://schemas.microsoft.com/office/drawing/2014/main" id="{FB8EE3F2-224B-449A-A4D7-09768FE15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5" y="3107"/>
              <a:ext cx="23" cy="36"/>
            </a:xfrm>
            <a:custGeom>
              <a:avLst/>
              <a:gdLst>
                <a:gd name="T0" fmla="*/ 5 w 10"/>
                <a:gd name="T1" fmla="*/ 0 h 15"/>
                <a:gd name="T2" fmla="*/ 3 w 10"/>
                <a:gd name="T3" fmla="*/ 0 h 15"/>
                <a:gd name="T4" fmla="*/ 3 w 10"/>
                <a:gd name="T5" fmla="*/ 0 h 15"/>
                <a:gd name="T6" fmla="*/ 3 w 10"/>
                <a:gd name="T7" fmla="*/ 0 h 15"/>
                <a:gd name="T8" fmla="*/ 0 w 10"/>
                <a:gd name="T9" fmla="*/ 0 h 15"/>
                <a:gd name="T10" fmla="*/ 0 w 10"/>
                <a:gd name="T11" fmla="*/ 2 h 15"/>
                <a:gd name="T12" fmla="*/ 10 w 10"/>
                <a:gd name="T13" fmla="*/ 15 h 15"/>
                <a:gd name="T14" fmla="*/ 5 w 10"/>
                <a:gd name="T15" fmla="*/ 2 h 15"/>
                <a:gd name="T16" fmla="*/ 5 w 10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5">
                  <a:moveTo>
                    <a:pt x="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7" y="14"/>
                    <a:pt x="10" y="15"/>
                  </a:cubicBezTo>
                  <a:cubicBezTo>
                    <a:pt x="10" y="9"/>
                    <a:pt x="8" y="6"/>
                    <a:pt x="5" y="2"/>
                  </a:cubicBezTo>
                  <a:cubicBezTo>
                    <a:pt x="5" y="2"/>
                    <a:pt x="5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2">
              <a:extLst>
                <a:ext uri="{FF2B5EF4-FFF2-40B4-BE49-F238E27FC236}">
                  <a16:creationId xmlns:a16="http://schemas.microsoft.com/office/drawing/2014/main" id="{937FEAE6-55B7-42BA-B1A9-B621532C1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" y="3032"/>
              <a:ext cx="35" cy="28"/>
            </a:xfrm>
            <a:custGeom>
              <a:avLst/>
              <a:gdLst>
                <a:gd name="T0" fmla="*/ 3 w 15"/>
                <a:gd name="T1" fmla="*/ 0 h 12"/>
                <a:gd name="T2" fmla="*/ 0 w 15"/>
                <a:gd name="T3" fmla="*/ 1 h 12"/>
                <a:gd name="T4" fmla="*/ 1 w 15"/>
                <a:gd name="T5" fmla="*/ 1 h 12"/>
                <a:gd name="T6" fmla="*/ 10 w 15"/>
                <a:gd name="T7" fmla="*/ 12 h 12"/>
                <a:gd name="T8" fmla="*/ 3 w 15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3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4"/>
                    <a:pt x="8" y="12"/>
                    <a:pt x="10" y="12"/>
                  </a:cubicBezTo>
                  <a:cubicBezTo>
                    <a:pt x="15" y="12"/>
                    <a:pt x="6" y="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3">
              <a:extLst>
                <a:ext uri="{FF2B5EF4-FFF2-40B4-BE49-F238E27FC236}">
                  <a16:creationId xmlns:a16="http://schemas.microsoft.com/office/drawing/2014/main" id="{0DECDC98-D48C-4B96-ABBA-485158AA3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9" y="1811"/>
              <a:ext cx="85" cy="107"/>
            </a:xfrm>
            <a:custGeom>
              <a:avLst/>
              <a:gdLst>
                <a:gd name="T0" fmla="*/ 17 w 36"/>
                <a:gd name="T1" fmla="*/ 0 h 45"/>
                <a:gd name="T2" fmla="*/ 0 w 36"/>
                <a:gd name="T3" fmla="*/ 14 h 45"/>
                <a:gd name="T4" fmla="*/ 6 w 36"/>
                <a:gd name="T5" fmla="*/ 19 h 45"/>
                <a:gd name="T6" fmla="*/ 12 w 36"/>
                <a:gd name="T7" fmla="*/ 17 h 45"/>
                <a:gd name="T8" fmla="*/ 12 w 36"/>
                <a:gd name="T9" fmla="*/ 13 h 45"/>
                <a:gd name="T10" fmla="*/ 16 w 36"/>
                <a:gd name="T11" fmla="*/ 19 h 45"/>
                <a:gd name="T12" fmla="*/ 14 w 36"/>
                <a:gd name="T13" fmla="*/ 27 h 45"/>
                <a:gd name="T14" fmla="*/ 9 w 36"/>
                <a:gd name="T15" fmla="*/ 35 h 45"/>
                <a:gd name="T16" fmla="*/ 16 w 36"/>
                <a:gd name="T17" fmla="*/ 44 h 45"/>
                <a:gd name="T18" fmla="*/ 16 w 36"/>
                <a:gd name="T19" fmla="*/ 41 h 45"/>
                <a:gd name="T20" fmla="*/ 18 w 36"/>
                <a:gd name="T21" fmla="*/ 45 h 45"/>
                <a:gd name="T22" fmla="*/ 31 w 36"/>
                <a:gd name="T23" fmla="*/ 19 h 45"/>
                <a:gd name="T24" fmla="*/ 33 w 36"/>
                <a:gd name="T25" fmla="*/ 20 h 45"/>
                <a:gd name="T26" fmla="*/ 36 w 36"/>
                <a:gd name="T27" fmla="*/ 19 h 45"/>
                <a:gd name="T28" fmla="*/ 36 w 36"/>
                <a:gd name="T29" fmla="*/ 14 h 45"/>
                <a:gd name="T30" fmla="*/ 31 w 36"/>
                <a:gd name="T31" fmla="*/ 10 h 45"/>
                <a:gd name="T32" fmla="*/ 31 w 36"/>
                <a:gd name="T33" fmla="*/ 5 h 45"/>
                <a:gd name="T34" fmla="*/ 17 w 36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" h="45">
                  <a:moveTo>
                    <a:pt x="17" y="0"/>
                  </a:moveTo>
                  <a:cubicBezTo>
                    <a:pt x="15" y="0"/>
                    <a:pt x="0" y="10"/>
                    <a:pt x="0" y="14"/>
                  </a:cubicBezTo>
                  <a:cubicBezTo>
                    <a:pt x="0" y="16"/>
                    <a:pt x="3" y="19"/>
                    <a:pt x="6" y="19"/>
                  </a:cubicBezTo>
                  <a:cubicBezTo>
                    <a:pt x="7" y="19"/>
                    <a:pt x="9" y="17"/>
                    <a:pt x="12" y="17"/>
                  </a:cubicBezTo>
                  <a:cubicBezTo>
                    <a:pt x="11" y="16"/>
                    <a:pt x="12" y="14"/>
                    <a:pt x="12" y="13"/>
                  </a:cubicBezTo>
                  <a:cubicBezTo>
                    <a:pt x="13" y="15"/>
                    <a:pt x="13" y="18"/>
                    <a:pt x="16" y="19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27"/>
                    <a:pt x="9" y="34"/>
                    <a:pt x="9" y="35"/>
                  </a:cubicBezTo>
                  <a:cubicBezTo>
                    <a:pt x="9" y="37"/>
                    <a:pt x="12" y="44"/>
                    <a:pt x="16" y="44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2"/>
                    <a:pt x="16" y="45"/>
                    <a:pt x="18" y="45"/>
                  </a:cubicBezTo>
                  <a:cubicBezTo>
                    <a:pt x="25" y="45"/>
                    <a:pt x="29" y="29"/>
                    <a:pt x="31" y="19"/>
                  </a:cubicBezTo>
                  <a:cubicBezTo>
                    <a:pt x="32" y="20"/>
                    <a:pt x="32" y="20"/>
                    <a:pt x="33" y="20"/>
                  </a:cubicBezTo>
                  <a:cubicBezTo>
                    <a:pt x="34" y="20"/>
                    <a:pt x="35" y="19"/>
                    <a:pt x="36" y="19"/>
                  </a:cubicBezTo>
                  <a:cubicBezTo>
                    <a:pt x="35" y="18"/>
                    <a:pt x="36" y="16"/>
                    <a:pt x="36" y="14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9" y="10"/>
                    <a:pt x="31" y="6"/>
                    <a:pt x="31" y="5"/>
                  </a:cubicBezTo>
                  <a:cubicBezTo>
                    <a:pt x="24" y="5"/>
                    <a:pt x="21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4">
              <a:extLst>
                <a:ext uri="{FF2B5EF4-FFF2-40B4-BE49-F238E27FC236}">
                  <a16:creationId xmlns:a16="http://schemas.microsoft.com/office/drawing/2014/main" id="{7C68FAC5-44AC-434E-8A0F-4A585235C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8" y="1788"/>
              <a:ext cx="92" cy="66"/>
            </a:xfrm>
            <a:custGeom>
              <a:avLst/>
              <a:gdLst>
                <a:gd name="T0" fmla="*/ 28 w 39"/>
                <a:gd name="T1" fmla="*/ 0 h 28"/>
                <a:gd name="T2" fmla="*/ 13 w 39"/>
                <a:gd name="T3" fmla="*/ 7 h 28"/>
                <a:gd name="T4" fmla="*/ 10 w 39"/>
                <a:gd name="T5" fmla="*/ 6 h 28"/>
                <a:gd name="T6" fmla="*/ 0 w 39"/>
                <a:gd name="T7" fmla="*/ 14 h 28"/>
                <a:gd name="T8" fmla="*/ 4 w 39"/>
                <a:gd name="T9" fmla="*/ 20 h 28"/>
                <a:gd name="T10" fmla="*/ 7 w 39"/>
                <a:gd name="T11" fmla="*/ 28 h 28"/>
                <a:gd name="T12" fmla="*/ 20 w 39"/>
                <a:gd name="T13" fmla="*/ 15 h 28"/>
                <a:gd name="T14" fmla="*/ 28 w 39"/>
                <a:gd name="T15" fmla="*/ 18 h 28"/>
                <a:gd name="T16" fmla="*/ 28 w 3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8">
                  <a:moveTo>
                    <a:pt x="28" y="0"/>
                  </a:moveTo>
                  <a:cubicBezTo>
                    <a:pt x="21" y="0"/>
                    <a:pt x="19" y="7"/>
                    <a:pt x="13" y="7"/>
                  </a:cubicBezTo>
                  <a:cubicBezTo>
                    <a:pt x="12" y="7"/>
                    <a:pt x="11" y="7"/>
                    <a:pt x="10" y="6"/>
                  </a:cubicBezTo>
                  <a:cubicBezTo>
                    <a:pt x="10" y="7"/>
                    <a:pt x="0" y="14"/>
                    <a:pt x="0" y="14"/>
                  </a:cubicBezTo>
                  <a:cubicBezTo>
                    <a:pt x="0" y="17"/>
                    <a:pt x="1" y="18"/>
                    <a:pt x="4" y="20"/>
                  </a:cubicBezTo>
                  <a:cubicBezTo>
                    <a:pt x="3" y="23"/>
                    <a:pt x="4" y="28"/>
                    <a:pt x="7" y="28"/>
                  </a:cubicBezTo>
                  <a:cubicBezTo>
                    <a:pt x="14" y="28"/>
                    <a:pt x="15" y="19"/>
                    <a:pt x="20" y="15"/>
                  </a:cubicBezTo>
                  <a:cubicBezTo>
                    <a:pt x="21" y="15"/>
                    <a:pt x="23" y="18"/>
                    <a:pt x="28" y="18"/>
                  </a:cubicBezTo>
                  <a:cubicBezTo>
                    <a:pt x="33" y="18"/>
                    <a:pt x="39" y="0"/>
                    <a:pt x="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5">
              <a:extLst>
                <a:ext uri="{FF2B5EF4-FFF2-40B4-BE49-F238E27FC236}">
                  <a16:creationId xmlns:a16="http://schemas.microsoft.com/office/drawing/2014/main" id="{29FCB135-F399-4781-B5F4-2BE038A4C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" y="1501"/>
              <a:ext cx="397" cy="324"/>
            </a:xfrm>
            <a:custGeom>
              <a:avLst/>
              <a:gdLst>
                <a:gd name="T0" fmla="*/ 154 w 168"/>
                <a:gd name="T1" fmla="*/ 0 h 137"/>
                <a:gd name="T2" fmla="*/ 155 w 168"/>
                <a:gd name="T3" fmla="*/ 5 h 137"/>
                <a:gd name="T4" fmla="*/ 156 w 168"/>
                <a:gd name="T5" fmla="*/ 5 h 137"/>
                <a:gd name="T6" fmla="*/ 152 w 168"/>
                <a:gd name="T7" fmla="*/ 7 h 137"/>
                <a:gd name="T8" fmla="*/ 149 w 168"/>
                <a:gd name="T9" fmla="*/ 4 h 137"/>
                <a:gd name="T10" fmla="*/ 137 w 168"/>
                <a:gd name="T11" fmla="*/ 23 h 137"/>
                <a:gd name="T12" fmla="*/ 139 w 168"/>
                <a:gd name="T13" fmla="*/ 30 h 137"/>
                <a:gd name="T14" fmla="*/ 110 w 168"/>
                <a:gd name="T15" fmla="*/ 72 h 137"/>
                <a:gd name="T16" fmla="*/ 95 w 168"/>
                <a:gd name="T17" fmla="*/ 80 h 137"/>
                <a:gd name="T18" fmla="*/ 92 w 168"/>
                <a:gd name="T19" fmla="*/ 77 h 137"/>
                <a:gd name="T20" fmla="*/ 95 w 168"/>
                <a:gd name="T21" fmla="*/ 71 h 137"/>
                <a:gd name="T22" fmla="*/ 86 w 168"/>
                <a:gd name="T23" fmla="*/ 84 h 137"/>
                <a:gd name="T24" fmla="*/ 69 w 168"/>
                <a:gd name="T25" fmla="*/ 101 h 137"/>
                <a:gd name="T26" fmla="*/ 36 w 168"/>
                <a:gd name="T27" fmla="*/ 101 h 137"/>
                <a:gd name="T28" fmla="*/ 7 w 168"/>
                <a:gd name="T29" fmla="*/ 121 h 137"/>
                <a:gd name="T30" fmla="*/ 0 w 168"/>
                <a:gd name="T31" fmla="*/ 125 h 137"/>
                <a:gd name="T32" fmla="*/ 7 w 168"/>
                <a:gd name="T33" fmla="*/ 127 h 137"/>
                <a:gd name="T34" fmla="*/ 35 w 168"/>
                <a:gd name="T35" fmla="*/ 120 h 137"/>
                <a:gd name="T36" fmla="*/ 39 w 168"/>
                <a:gd name="T37" fmla="*/ 119 h 137"/>
                <a:gd name="T38" fmla="*/ 41 w 168"/>
                <a:gd name="T39" fmla="*/ 119 h 137"/>
                <a:gd name="T40" fmla="*/ 42 w 168"/>
                <a:gd name="T41" fmla="*/ 119 h 137"/>
                <a:gd name="T42" fmla="*/ 46 w 168"/>
                <a:gd name="T43" fmla="*/ 118 h 137"/>
                <a:gd name="T44" fmla="*/ 52 w 168"/>
                <a:gd name="T45" fmla="*/ 114 h 137"/>
                <a:gd name="T46" fmla="*/ 68 w 168"/>
                <a:gd name="T47" fmla="*/ 119 h 137"/>
                <a:gd name="T48" fmla="*/ 66 w 168"/>
                <a:gd name="T49" fmla="*/ 128 h 137"/>
                <a:gd name="T50" fmla="*/ 66 w 168"/>
                <a:gd name="T51" fmla="*/ 132 h 137"/>
                <a:gd name="T52" fmla="*/ 73 w 168"/>
                <a:gd name="T53" fmla="*/ 137 h 137"/>
                <a:gd name="T54" fmla="*/ 86 w 168"/>
                <a:gd name="T55" fmla="*/ 124 h 137"/>
                <a:gd name="T56" fmla="*/ 91 w 168"/>
                <a:gd name="T57" fmla="*/ 123 h 137"/>
                <a:gd name="T58" fmla="*/ 86 w 168"/>
                <a:gd name="T59" fmla="*/ 115 h 137"/>
                <a:gd name="T60" fmla="*/ 89 w 168"/>
                <a:gd name="T61" fmla="*/ 110 h 137"/>
                <a:gd name="T62" fmla="*/ 104 w 168"/>
                <a:gd name="T63" fmla="*/ 119 h 137"/>
                <a:gd name="T64" fmla="*/ 115 w 168"/>
                <a:gd name="T65" fmla="*/ 113 h 137"/>
                <a:gd name="T66" fmla="*/ 120 w 168"/>
                <a:gd name="T67" fmla="*/ 113 h 137"/>
                <a:gd name="T68" fmla="*/ 123 w 168"/>
                <a:gd name="T69" fmla="*/ 116 h 137"/>
                <a:gd name="T70" fmla="*/ 137 w 168"/>
                <a:gd name="T71" fmla="*/ 103 h 137"/>
                <a:gd name="T72" fmla="*/ 137 w 168"/>
                <a:gd name="T73" fmla="*/ 111 h 137"/>
                <a:gd name="T74" fmla="*/ 149 w 168"/>
                <a:gd name="T75" fmla="*/ 101 h 137"/>
                <a:gd name="T76" fmla="*/ 147 w 168"/>
                <a:gd name="T77" fmla="*/ 91 h 137"/>
                <a:gd name="T78" fmla="*/ 153 w 168"/>
                <a:gd name="T79" fmla="*/ 76 h 137"/>
                <a:gd name="T80" fmla="*/ 156 w 168"/>
                <a:gd name="T81" fmla="*/ 52 h 137"/>
                <a:gd name="T82" fmla="*/ 157 w 168"/>
                <a:gd name="T83" fmla="*/ 52 h 137"/>
                <a:gd name="T84" fmla="*/ 158 w 168"/>
                <a:gd name="T85" fmla="*/ 52 h 137"/>
                <a:gd name="T86" fmla="*/ 159 w 168"/>
                <a:gd name="T87" fmla="*/ 52 h 137"/>
                <a:gd name="T88" fmla="*/ 161 w 168"/>
                <a:gd name="T89" fmla="*/ 51 h 137"/>
                <a:gd name="T90" fmla="*/ 161 w 168"/>
                <a:gd name="T91" fmla="*/ 48 h 137"/>
                <a:gd name="T92" fmla="*/ 168 w 168"/>
                <a:gd name="T93" fmla="*/ 32 h 137"/>
                <a:gd name="T94" fmla="*/ 161 w 168"/>
                <a:gd name="T95" fmla="*/ 13 h 137"/>
                <a:gd name="T96" fmla="*/ 160 w 168"/>
                <a:gd name="T97" fmla="*/ 3 h 137"/>
                <a:gd name="T98" fmla="*/ 154 w 168"/>
                <a:gd name="T9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8" h="137">
                  <a:moveTo>
                    <a:pt x="154" y="0"/>
                  </a:moveTo>
                  <a:cubicBezTo>
                    <a:pt x="152" y="0"/>
                    <a:pt x="153" y="5"/>
                    <a:pt x="155" y="5"/>
                  </a:cubicBezTo>
                  <a:cubicBezTo>
                    <a:pt x="155" y="5"/>
                    <a:pt x="156" y="5"/>
                    <a:pt x="156" y="5"/>
                  </a:cubicBezTo>
                  <a:cubicBezTo>
                    <a:pt x="154" y="7"/>
                    <a:pt x="153" y="7"/>
                    <a:pt x="152" y="7"/>
                  </a:cubicBezTo>
                  <a:cubicBezTo>
                    <a:pt x="150" y="7"/>
                    <a:pt x="150" y="4"/>
                    <a:pt x="149" y="4"/>
                  </a:cubicBezTo>
                  <a:cubicBezTo>
                    <a:pt x="142" y="4"/>
                    <a:pt x="137" y="17"/>
                    <a:pt x="137" y="23"/>
                  </a:cubicBezTo>
                  <a:cubicBezTo>
                    <a:pt x="137" y="26"/>
                    <a:pt x="139" y="26"/>
                    <a:pt x="139" y="30"/>
                  </a:cubicBezTo>
                  <a:cubicBezTo>
                    <a:pt x="139" y="46"/>
                    <a:pt x="121" y="69"/>
                    <a:pt x="110" y="72"/>
                  </a:cubicBezTo>
                  <a:cubicBezTo>
                    <a:pt x="104" y="74"/>
                    <a:pt x="103" y="80"/>
                    <a:pt x="95" y="80"/>
                  </a:cubicBezTo>
                  <a:cubicBezTo>
                    <a:pt x="94" y="80"/>
                    <a:pt x="92" y="78"/>
                    <a:pt x="92" y="77"/>
                  </a:cubicBezTo>
                  <a:cubicBezTo>
                    <a:pt x="92" y="75"/>
                    <a:pt x="93" y="73"/>
                    <a:pt x="95" y="71"/>
                  </a:cubicBezTo>
                  <a:cubicBezTo>
                    <a:pt x="93" y="72"/>
                    <a:pt x="87" y="84"/>
                    <a:pt x="86" y="84"/>
                  </a:cubicBezTo>
                  <a:cubicBezTo>
                    <a:pt x="81" y="84"/>
                    <a:pt x="78" y="101"/>
                    <a:pt x="69" y="101"/>
                  </a:cubicBezTo>
                  <a:cubicBezTo>
                    <a:pt x="57" y="101"/>
                    <a:pt x="52" y="101"/>
                    <a:pt x="36" y="101"/>
                  </a:cubicBezTo>
                  <a:cubicBezTo>
                    <a:pt x="23" y="101"/>
                    <a:pt x="18" y="114"/>
                    <a:pt x="7" y="121"/>
                  </a:cubicBezTo>
                  <a:cubicBezTo>
                    <a:pt x="5" y="122"/>
                    <a:pt x="0" y="124"/>
                    <a:pt x="0" y="125"/>
                  </a:cubicBezTo>
                  <a:cubicBezTo>
                    <a:pt x="0" y="127"/>
                    <a:pt x="4" y="127"/>
                    <a:pt x="7" y="127"/>
                  </a:cubicBezTo>
                  <a:cubicBezTo>
                    <a:pt x="18" y="127"/>
                    <a:pt x="28" y="123"/>
                    <a:pt x="35" y="120"/>
                  </a:cubicBezTo>
                  <a:cubicBezTo>
                    <a:pt x="36" y="119"/>
                    <a:pt x="38" y="119"/>
                    <a:pt x="39" y="119"/>
                  </a:cubicBezTo>
                  <a:cubicBezTo>
                    <a:pt x="39" y="119"/>
                    <a:pt x="40" y="119"/>
                    <a:pt x="41" y="119"/>
                  </a:cubicBezTo>
                  <a:cubicBezTo>
                    <a:pt x="41" y="119"/>
                    <a:pt x="42" y="119"/>
                    <a:pt x="42" y="119"/>
                  </a:cubicBezTo>
                  <a:cubicBezTo>
                    <a:pt x="44" y="119"/>
                    <a:pt x="45" y="119"/>
                    <a:pt x="46" y="118"/>
                  </a:cubicBezTo>
                  <a:cubicBezTo>
                    <a:pt x="48" y="118"/>
                    <a:pt x="49" y="114"/>
                    <a:pt x="52" y="114"/>
                  </a:cubicBezTo>
                  <a:cubicBezTo>
                    <a:pt x="58" y="114"/>
                    <a:pt x="61" y="117"/>
                    <a:pt x="68" y="119"/>
                  </a:cubicBezTo>
                  <a:cubicBezTo>
                    <a:pt x="68" y="121"/>
                    <a:pt x="66" y="125"/>
                    <a:pt x="66" y="128"/>
                  </a:cubicBezTo>
                  <a:cubicBezTo>
                    <a:pt x="66" y="129"/>
                    <a:pt x="64" y="132"/>
                    <a:pt x="66" y="132"/>
                  </a:cubicBezTo>
                  <a:cubicBezTo>
                    <a:pt x="70" y="132"/>
                    <a:pt x="69" y="136"/>
                    <a:pt x="73" y="137"/>
                  </a:cubicBezTo>
                  <a:cubicBezTo>
                    <a:pt x="76" y="132"/>
                    <a:pt x="82" y="124"/>
                    <a:pt x="86" y="124"/>
                  </a:cubicBezTo>
                  <a:cubicBezTo>
                    <a:pt x="88" y="124"/>
                    <a:pt x="90" y="124"/>
                    <a:pt x="91" y="123"/>
                  </a:cubicBezTo>
                  <a:cubicBezTo>
                    <a:pt x="91" y="123"/>
                    <a:pt x="86" y="117"/>
                    <a:pt x="86" y="115"/>
                  </a:cubicBezTo>
                  <a:cubicBezTo>
                    <a:pt x="86" y="113"/>
                    <a:pt x="88" y="110"/>
                    <a:pt x="89" y="110"/>
                  </a:cubicBezTo>
                  <a:cubicBezTo>
                    <a:pt x="94" y="110"/>
                    <a:pt x="93" y="119"/>
                    <a:pt x="104" y="119"/>
                  </a:cubicBezTo>
                  <a:cubicBezTo>
                    <a:pt x="109" y="119"/>
                    <a:pt x="112" y="116"/>
                    <a:pt x="115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20" y="114"/>
                    <a:pt x="122" y="116"/>
                    <a:pt x="123" y="116"/>
                  </a:cubicBezTo>
                  <a:cubicBezTo>
                    <a:pt x="125" y="108"/>
                    <a:pt x="130" y="108"/>
                    <a:pt x="137" y="103"/>
                  </a:cubicBezTo>
                  <a:cubicBezTo>
                    <a:pt x="137" y="107"/>
                    <a:pt x="135" y="107"/>
                    <a:pt x="137" y="111"/>
                  </a:cubicBezTo>
                  <a:cubicBezTo>
                    <a:pt x="143" y="109"/>
                    <a:pt x="143" y="104"/>
                    <a:pt x="149" y="101"/>
                  </a:cubicBezTo>
                  <a:cubicBezTo>
                    <a:pt x="148" y="98"/>
                    <a:pt x="147" y="95"/>
                    <a:pt x="147" y="91"/>
                  </a:cubicBezTo>
                  <a:cubicBezTo>
                    <a:pt x="147" y="84"/>
                    <a:pt x="153" y="81"/>
                    <a:pt x="153" y="76"/>
                  </a:cubicBezTo>
                  <a:cubicBezTo>
                    <a:pt x="153" y="70"/>
                    <a:pt x="151" y="54"/>
                    <a:pt x="156" y="52"/>
                  </a:cubicBezTo>
                  <a:cubicBezTo>
                    <a:pt x="157" y="52"/>
                    <a:pt x="157" y="52"/>
                    <a:pt x="157" y="52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58" y="52"/>
                    <a:pt x="158" y="52"/>
                    <a:pt x="159" y="52"/>
                  </a:cubicBezTo>
                  <a:cubicBezTo>
                    <a:pt x="159" y="52"/>
                    <a:pt x="160" y="52"/>
                    <a:pt x="161" y="51"/>
                  </a:cubicBezTo>
                  <a:cubicBezTo>
                    <a:pt x="161" y="50"/>
                    <a:pt x="161" y="49"/>
                    <a:pt x="161" y="48"/>
                  </a:cubicBezTo>
                  <a:cubicBezTo>
                    <a:pt x="161" y="41"/>
                    <a:pt x="168" y="40"/>
                    <a:pt x="168" y="32"/>
                  </a:cubicBezTo>
                  <a:cubicBezTo>
                    <a:pt x="168" y="24"/>
                    <a:pt x="161" y="21"/>
                    <a:pt x="161" y="13"/>
                  </a:cubicBezTo>
                  <a:cubicBezTo>
                    <a:pt x="161" y="9"/>
                    <a:pt x="162" y="6"/>
                    <a:pt x="160" y="3"/>
                  </a:cubicBezTo>
                  <a:cubicBezTo>
                    <a:pt x="159" y="1"/>
                    <a:pt x="157" y="0"/>
                    <a:pt x="1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6">
              <a:extLst>
                <a:ext uri="{FF2B5EF4-FFF2-40B4-BE49-F238E27FC236}">
                  <a16:creationId xmlns:a16="http://schemas.microsoft.com/office/drawing/2014/main" id="{8C806ACD-6521-4110-AD62-CEF029077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" y="1322"/>
              <a:ext cx="203" cy="172"/>
            </a:xfrm>
            <a:custGeom>
              <a:avLst/>
              <a:gdLst>
                <a:gd name="T0" fmla="*/ 31 w 86"/>
                <a:gd name="T1" fmla="*/ 0 h 73"/>
                <a:gd name="T2" fmla="*/ 28 w 86"/>
                <a:gd name="T3" fmla="*/ 7 h 73"/>
                <a:gd name="T4" fmla="*/ 30 w 86"/>
                <a:gd name="T5" fmla="*/ 13 h 73"/>
                <a:gd name="T6" fmla="*/ 18 w 86"/>
                <a:gd name="T7" fmla="*/ 40 h 73"/>
                <a:gd name="T8" fmla="*/ 14 w 86"/>
                <a:gd name="T9" fmla="*/ 40 h 73"/>
                <a:gd name="T10" fmla="*/ 12 w 86"/>
                <a:gd name="T11" fmla="*/ 40 h 73"/>
                <a:gd name="T12" fmla="*/ 13 w 86"/>
                <a:gd name="T13" fmla="*/ 41 h 73"/>
                <a:gd name="T14" fmla="*/ 10 w 86"/>
                <a:gd name="T15" fmla="*/ 38 h 73"/>
                <a:gd name="T16" fmla="*/ 10 w 86"/>
                <a:gd name="T17" fmla="*/ 43 h 73"/>
                <a:gd name="T18" fmla="*/ 0 w 86"/>
                <a:gd name="T19" fmla="*/ 56 h 73"/>
                <a:gd name="T20" fmla="*/ 3 w 86"/>
                <a:gd name="T21" fmla="*/ 61 h 73"/>
                <a:gd name="T22" fmla="*/ 3 w 86"/>
                <a:gd name="T23" fmla="*/ 73 h 73"/>
                <a:gd name="T24" fmla="*/ 6 w 86"/>
                <a:gd name="T25" fmla="*/ 73 h 73"/>
                <a:gd name="T26" fmla="*/ 19 w 86"/>
                <a:gd name="T27" fmla="*/ 65 h 73"/>
                <a:gd name="T28" fmla="*/ 9 w 86"/>
                <a:gd name="T29" fmla="*/ 58 h 73"/>
                <a:gd name="T30" fmla="*/ 13 w 86"/>
                <a:gd name="T31" fmla="*/ 53 h 73"/>
                <a:gd name="T32" fmla="*/ 24 w 86"/>
                <a:gd name="T33" fmla="*/ 54 h 73"/>
                <a:gd name="T34" fmla="*/ 28 w 86"/>
                <a:gd name="T35" fmla="*/ 50 h 73"/>
                <a:gd name="T36" fmla="*/ 51 w 86"/>
                <a:gd name="T37" fmla="*/ 62 h 73"/>
                <a:gd name="T38" fmla="*/ 70 w 86"/>
                <a:gd name="T39" fmla="*/ 44 h 73"/>
                <a:gd name="T40" fmla="*/ 86 w 86"/>
                <a:gd name="T41" fmla="*/ 39 h 73"/>
                <a:gd name="T42" fmla="*/ 80 w 86"/>
                <a:gd name="T43" fmla="*/ 32 h 73"/>
                <a:gd name="T44" fmla="*/ 83 w 86"/>
                <a:gd name="T45" fmla="*/ 26 h 73"/>
                <a:gd name="T46" fmla="*/ 81 w 86"/>
                <a:gd name="T47" fmla="*/ 25 h 73"/>
                <a:gd name="T48" fmla="*/ 72 w 86"/>
                <a:gd name="T49" fmla="*/ 27 h 73"/>
                <a:gd name="T50" fmla="*/ 31 w 86"/>
                <a:gd name="T5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6" h="73">
                  <a:moveTo>
                    <a:pt x="31" y="0"/>
                  </a:moveTo>
                  <a:cubicBezTo>
                    <a:pt x="30" y="2"/>
                    <a:pt x="28" y="4"/>
                    <a:pt x="28" y="7"/>
                  </a:cubicBezTo>
                  <a:cubicBezTo>
                    <a:pt x="28" y="9"/>
                    <a:pt x="30" y="10"/>
                    <a:pt x="30" y="13"/>
                  </a:cubicBezTo>
                  <a:cubicBezTo>
                    <a:pt x="30" y="19"/>
                    <a:pt x="27" y="40"/>
                    <a:pt x="18" y="40"/>
                  </a:cubicBezTo>
                  <a:cubicBezTo>
                    <a:pt x="17" y="40"/>
                    <a:pt x="15" y="40"/>
                    <a:pt x="14" y="40"/>
                  </a:cubicBezTo>
                  <a:cubicBezTo>
                    <a:pt x="13" y="40"/>
                    <a:pt x="13" y="40"/>
                    <a:pt x="12" y="40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2" y="40"/>
                    <a:pt x="11" y="40"/>
                    <a:pt x="10" y="38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9" y="46"/>
                    <a:pt x="0" y="50"/>
                    <a:pt x="0" y="56"/>
                  </a:cubicBezTo>
                  <a:cubicBezTo>
                    <a:pt x="0" y="58"/>
                    <a:pt x="3" y="59"/>
                    <a:pt x="3" y="61"/>
                  </a:cubicBezTo>
                  <a:cubicBezTo>
                    <a:pt x="3" y="62"/>
                    <a:pt x="3" y="70"/>
                    <a:pt x="3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10" y="69"/>
                    <a:pt x="14" y="71"/>
                    <a:pt x="19" y="65"/>
                  </a:cubicBezTo>
                  <a:cubicBezTo>
                    <a:pt x="17" y="63"/>
                    <a:pt x="9" y="63"/>
                    <a:pt x="9" y="58"/>
                  </a:cubicBezTo>
                  <a:cubicBezTo>
                    <a:pt x="9" y="54"/>
                    <a:pt x="11" y="53"/>
                    <a:pt x="13" y="53"/>
                  </a:cubicBezTo>
                  <a:cubicBezTo>
                    <a:pt x="16" y="53"/>
                    <a:pt x="21" y="54"/>
                    <a:pt x="24" y="54"/>
                  </a:cubicBezTo>
                  <a:cubicBezTo>
                    <a:pt x="24" y="53"/>
                    <a:pt x="27" y="51"/>
                    <a:pt x="28" y="50"/>
                  </a:cubicBezTo>
                  <a:cubicBezTo>
                    <a:pt x="37" y="56"/>
                    <a:pt x="42" y="57"/>
                    <a:pt x="51" y="62"/>
                  </a:cubicBezTo>
                  <a:cubicBezTo>
                    <a:pt x="55" y="56"/>
                    <a:pt x="59" y="44"/>
                    <a:pt x="70" y="44"/>
                  </a:cubicBezTo>
                  <a:cubicBezTo>
                    <a:pt x="78" y="44"/>
                    <a:pt x="81" y="42"/>
                    <a:pt x="86" y="39"/>
                  </a:cubicBezTo>
                  <a:cubicBezTo>
                    <a:pt x="84" y="38"/>
                    <a:pt x="80" y="35"/>
                    <a:pt x="80" y="32"/>
                  </a:cubicBezTo>
                  <a:cubicBezTo>
                    <a:pt x="80" y="29"/>
                    <a:pt x="82" y="28"/>
                    <a:pt x="83" y="26"/>
                  </a:cubicBezTo>
                  <a:cubicBezTo>
                    <a:pt x="82" y="25"/>
                    <a:pt x="81" y="25"/>
                    <a:pt x="81" y="25"/>
                  </a:cubicBezTo>
                  <a:cubicBezTo>
                    <a:pt x="78" y="25"/>
                    <a:pt x="75" y="27"/>
                    <a:pt x="72" y="27"/>
                  </a:cubicBezTo>
                  <a:cubicBezTo>
                    <a:pt x="51" y="27"/>
                    <a:pt x="45" y="10"/>
                    <a:pt x="3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7">
              <a:extLst>
                <a:ext uri="{FF2B5EF4-FFF2-40B4-BE49-F238E27FC236}">
                  <a16:creationId xmlns:a16="http://schemas.microsoft.com/office/drawing/2014/main" id="{511EDCFD-BCC5-4099-A813-33EF498141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06" y="1364"/>
              <a:ext cx="36" cy="33"/>
            </a:xfrm>
            <a:custGeom>
              <a:avLst/>
              <a:gdLst>
                <a:gd name="T0" fmla="*/ 13 w 15"/>
                <a:gd name="T1" fmla="*/ 1 h 14"/>
                <a:gd name="T2" fmla="*/ 2 w 15"/>
                <a:gd name="T3" fmla="*/ 9 h 14"/>
                <a:gd name="T4" fmla="*/ 2 w 15"/>
                <a:gd name="T5" fmla="*/ 14 h 14"/>
                <a:gd name="T6" fmla="*/ 15 w 15"/>
                <a:gd name="T7" fmla="*/ 3 h 14"/>
                <a:gd name="T8" fmla="*/ 13 w 15"/>
                <a:gd name="T9" fmla="*/ 1 h 14"/>
                <a:gd name="T10" fmla="*/ 12 w 15"/>
                <a:gd name="T11" fmla="*/ 0 h 14"/>
                <a:gd name="T12" fmla="*/ 13 w 15"/>
                <a:gd name="T13" fmla="*/ 1 h 14"/>
                <a:gd name="T14" fmla="*/ 14 w 15"/>
                <a:gd name="T15" fmla="*/ 1 h 14"/>
                <a:gd name="T16" fmla="*/ 12 w 15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4">
                  <a:moveTo>
                    <a:pt x="13" y="1"/>
                  </a:moveTo>
                  <a:cubicBezTo>
                    <a:pt x="9" y="2"/>
                    <a:pt x="4" y="6"/>
                    <a:pt x="2" y="9"/>
                  </a:cubicBezTo>
                  <a:cubicBezTo>
                    <a:pt x="1" y="10"/>
                    <a:pt x="0" y="14"/>
                    <a:pt x="2" y="14"/>
                  </a:cubicBezTo>
                  <a:cubicBezTo>
                    <a:pt x="6" y="14"/>
                    <a:pt x="13" y="6"/>
                    <a:pt x="15" y="3"/>
                  </a:cubicBezTo>
                  <a:cubicBezTo>
                    <a:pt x="13" y="1"/>
                    <a:pt x="13" y="1"/>
                    <a:pt x="13" y="1"/>
                  </a:cubicBezTo>
                  <a:moveTo>
                    <a:pt x="12" y="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8">
              <a:extLst>
                <a:ext uri="{FF2B5EF4-FFF2-40B4-BE49-F238E27FC236}">
                  <a16:creationId xmlns:a16="http://schemas.microsoft.com/office/drawing/2014/main" id="{0301ACEC-75ED-46A5-ADD6-EB3FACE24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" y="1319"/>
              <a:ext cx="47" cy="36"/>
            </a:xfrm>
            <a:custGeom>
              <a:avLst/>
              <a:gdLst>
                <a:gd name="T0" fmla="*/ 20 w 20"/>
                <a:gd name="T1" fmla="*/ 0 h 15"/>
                <a:gd name="T2" fmla="*/ 17 w 20"/>
                <a:gd name="T3" fmla="*/ 1 h 15"/>
                <a:gd name="T4" fmla="*/ 12 w 20"/>
                <a:gd name="T5" fmla="*/ 0 h 15"/>
                <a:gd name="T6" fmla="*/ 0 w 20"/>
                <a:gd name="T7" fmla="*/ 12 h 15"/>
                <a:gd name="T8" fmla="*/ 0 w 20"/>
                <a:gd name="T9" fmla="*/ 15 h 15"/>
                <a:gd name="T10" fmla="*/ 20 w 20"/>
                <a:gd name="T11" fmla="*/ 4 h 15"/>
                <a:gd name="T12" fmla="*/ 20 w 20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5">
                  <a:moveTo>
                    <a:pt x="20" y="0"/>
                  </a:moveTo>
                  <a:cubicBezTo>
                    <a:pt x="19" y="1"/>
                    <a:pt x="18" y="1"/>
                    <a:pt x="17" y="1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6" y="0"/>
                    <a:pt x="0" y="12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8" y="15"/>
                    <a:pt x="8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9">
              <a:extLst>
                <a:ext uri="{FF2B5EF4-FFF2-40B4-BE49-F238E27FC236}">
                  <a16:creationId xmlns:a16="http://schemas.microsoft.com/office/drawing/2014/main" id="{C2983DB8-8AFA-43E6-BC2D-21467E7DB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2" y="1284"/>
              <a:ext cx="24" cy="26"/>
            </a:xfrm>
            <a:custGeom>
              <a:avLst/>
              <a:gdLst>
                <a:gd name="T0" fmla="*/ 10 w 10"/>
                <a:gd name="T1" fmla="*/ 0 h 11"/>
                <a:gd name="T2" fmla="*/ 1 w 10"/>
                <a:gd name="T3" fmla="*/ 3 h 11"/>
                <a:gd name="T4" fmla="*/ 1 w 10"/>
                <a:gd name="T5" fmla="*/ 8 h 11"/>
                <a:gd name="T6" fmla="*/ 1 w 10"/>
                <a:gd name="T7" fmla="*/ 11 h 11"/>
                <a:gd name="T8" fmla="*/ 10 w 10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10" y="0"/>
                  </a:moveTo>
                  <a:cubicBezTo>
                    <a:pt x="9" y="0"/>
                    <a:pt x="2" y="0"/>
                    <a:pt x="1" y="3"/>
                  </a:cubicBezTo>
                  <a:cubicBezTo>
                    <a:pt x="1" y="5"/>
                    <a:pt x="2" y="8"/>
                    <a:pt x="1" y="8"/>
                  </a:cubicBezTo>
                  <a:cubicBezTo>
                    <a:pt x="0" y="8"/>
                    <a:pt x="0" y="11"/>
                    <a:pt x="1" y="11"/>
                  </a:cubicBezTo>
                  <a:cubicBezTo>
                    <a:pt x="5" y="11"/>
                    <a:pt x="9" y="3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0">
              <a:extLst>
                <a:ext uri="{FF2B5EF4-FFF2-40B4-BE49-F238E27FC236}">
                  <a16:creationId xmlns:a16="http://schemas.microsoft.com/office/drawing/2014/main" id="{D8308012-A97A-4FDA-AC1A-C6C0F1D7C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" y="903"/>
              <a:ext cx="101" cy="390"/>
            </a:xfrm>
            <a:custGeom>
              <a:avLst/>
              <a:gdLst>
                <a:gd name="T0" fmla="*/ 17 w 43"/>
                <a:gd name="T1" fmla="*/ 0 h 165"/>
                <a:gd name="T2" fmla="*/ 13 w 43"/>
                <a:gd name="T3" fmla="*/ 0 h 165"/>
                <a:gd name="T4" fmla="*/ 13 w 43"/>
                <a:gd name="T5" fmla="*/ 11 h 165"/>
                <a:gd name="T6" fmla="*/ 11 w 43"/>
                <a:gd name="T7" fmla="*/ 18 h 165"/>
                <a:gd name="T8" fmla="*/ 0 w 43"/>
                <a:gd name="T9" fmla="*/ 45 h 165"/>
                <a:gd name="T10" fmla="*/ 8 w 43"/>
                <a:gd name="T11" fmla="*/ 64 h 165"/>
                <a:gd name="T12" fmla="*/ 8 w 43"/>
                <a:gd name="T13" fmla="*/ 95 h 165"/>
                <a:gd name="T14" fmla="*/ 5 w 43"/>
                <a:gd name="T15" fmla="*/ 111 h 165"/>
                <a:gd name="T16" fmla="*/ 9 w 43"/>
                <a:gd name="T17" fmla="*/ 126 h 165"/>
                <a:gd name="T18" fmla="*/ 6 w 43"/>
                <a:gd name="T19" fmla="*/ 150 h 165"/>
                <a:gd name="T20" fmla="*/ 6 w 43"/>
                <a:gd name="T21" fmla="*/ 165 h 165"/>
                <a:gd name="T22" fmla="*/ 19 w 43"/>
                <a:gd name="T23" fmla="*/ 154 h 165"/>
                <a:gd name="T24" fmla="*/ 24 w 43"/>
                <a:gd name="T25" fmla="*/ 154 h 165"/>
                <a:gd name="T26" fmla="*/ 29 w 43"/>
                <a:gd name="T27" fmla="*/ 159 h 165"/>
                <a:gd name="T28" fmla="*/ 30 w 43"/>
                <a:gd name="T29" fmla="*/ 159 h 165"/>
                <a:gd name="T30" fmla="*/ 31 w 43"/>
                <a:gd name="T31" fmla="*/ 158 h 165"/>
                <a:gd name="T32" fmla="*/ 16 w 43"/>
                <a:gd name="T33" fmla="*/ 132 h 165"/>
                <a:gd name="T34" fmla="*/ 32 w 43"/>
                <a:gd name="T35" fmla="*/ 101 h 165"/>
                <a:gd name="T36" fmla="*/ 43 w 43"/>
                <a:gd name="T37" fmla="*/ 108 h 165"/>
                <a:gd name="T38" fmla="*/ 29 w 43"/>
                <a:gd name="T39" fmla="*/ 71 h 165"/>
                <a:gd name="T40" fmla="*/ 25 w 43"/>
                <a:gd name="T41" fmla="*/ 57 h 165"/>
                <a:gd name="T42" fmla="*/ 25 w 43"/>
                <a:gd name="T43" fmla="*/ 44 h 165"/>
                <a:gd name="T44" fmla="*/ 23 w 43"/>
                <a:gd name="T45" fmla="*/ 24 h 165"/>
                <a:gd name="T46" fmla="*/ 17 w 43"/>
                <a:gd name="T4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165">
                  <a:moveTo>
                    <a:pt x="17" y="0"/>
                  </a:moveTo>
                  <a:cubicBezTo>
                    <a:pt x="16" y="0"/>
                    <a:pt x="14" y="0"/>
                    <a:pt x="13" y="0"/>
                  </a:cubicBezTo>
                  <a:cubicBezTo>
                    <a:pt x="13" y="4"/>
                    <a:pt x="13" y="6"/>
                    <a:pt x="13" y="11"/>
                  </a:cubicBezTo>
                  <a:cubicBezTo>
                    <a:pt x="13" y="14"/>
                    <a:pt x="11" y="15"/>
                    <a:pt x="11" y="18"/>
                  </a:cubicBezTo>
                  <a:cubicBezTo>
                    <a:pt x="3" y="20"/>
                    <a:pt x="0" y="34"/>
                    <a:pt x="0" y="45"/>
                  </a:cubicBezTo>
                  <a:cubicBezTo>
                    <a:pt x="0" y="53"/>
                    <a:pt x="8" y="56"/>
                    <a:pt x="8" y="64"/>
                  </a:cubicBezTo>
                  <a:cubicBezTo>
                    <a:pt x="8" y="77"/>
                    <a:pt x="8" y="81"/>
                    <a:pt x="8" y="95"/>
                  </a:cubicBezTo>
                  <a:cubicBezTo>
                    <a:pt x="8" y="101"/>
                    <a:pt x="5" y="104"/>
                    <a:pt x="5" y="111"/>
                  </a:cubicBezTo>
                  <a:cubicBezTo>
                    <a:pt x="5" y="118"/>
                    <a:pt x="9" y="119"/>
                    <a:pt x="9" y="126"/>
                  </a:cubicBezTo>
                  <a:cubicBezTo>
                    <a:pt x="9" y="134"/>
                    <a:pt x="6" y="140"/>
                    <a:pt x="6" y="150"/>
                  </a:cubicBezTo>
                  <a:cubicBezTo>
                    <a:pt x="6" y="153"/>
                    <a:pt x="5" y="165"/>
                    <a:pt x="6" y="165"/>
                  </a:cubicBezTo>
                  <a:cubicBezTo>
                    <a:pt x="13" y="165"/>
                    <a:pt x="13" y="154"/>
                    <a:pt x="19" y="154"/>
                  </a:cubicBezTo>
                  <a:cubicBezTo>
                    <a:pt x="21" y="154"/>
                    <a:pt x="23" y="154"/>
                    <a:pt x="24" y="154"/>
                  </a:cubicBezTo>
                  <a:cubicBezTo>
                    <a:pt x="25" y="156"/>
                    <a:pt x="27" y="159"/>
                    <a:pt x="29" y="159"/>
                  </a:cubicBezTo>
                  <a:cubicBezTo>
                    <a:pt x="29" y="159"/>
                    <a:pt x="30" y="159"/>
                    <a:pt x="30" y="159"/>
                  </a:cubicBezTo>
                  <a:cubicBezTo>
                    <a:pt x="30" y="159"/>
                    <a:pt x="31" y="158"/>
                    <a:pt x="31" y="158"/>
                  </a:cubicBezTo>
                  <a:cubicBezTo>
                    <a:pt x="27" y="149"/>
                    <a:pt x="16" y="144"/>
                    <a:pt x="16" y="132"/>
                  </a:cubicBezTo>
                  <a:cubicBezTo>
                    <a:pt x="16" y="118"/>
                    <a:pt x="18" y="101"/>
                    <a:pt x="32" y="101"/>
                  </a:cubicBezTo>
                  <a:cubicBezTo>
                    <a:pt x="37" y="101"/>
                    <a:pt x="40" y="104"/>
                    <a:pt x="43" y="108"/>
                  </a:cubicBezTo>
                  <a:cubicBezTo>
                    <a:pt x="40" y="95"/>
                    <a:pt x="33" y="85"/>
                    <a:pt x="29" y="71"/>
                  </a:cubicBezTo>
                  <a:cubicBezTo>
                    <a:pt x="28" y="68"/>
                    <a:pt x="24" y="62"/>
                    <a:pt x="25" y="57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1" y="37"/>
                    <a:pt x="25" y="32"/>
                    <a:pt x="23" y="24"/>
                  </a:cubicBezTo>
                  <a:cubicBezTo>
                    <a:pt x="21" y="18"/>
                    <a:pt x="17" y="11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1">
              <a:extLst>
                <a:ext uri="{FF2B5EF4-FFF2-40B4-BE49-F238E27FC236}">
                  <a16:creationId xmlns:a16="http://schemas.microsoft.com/office/drawing/2014/main" id="{F2CE1F92-6C78-4395-A4DC-D24A53D3C3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9" y="-452"/>
              <a:ext cx="624" cy="456"/>
            </a:xfrm>
            <a:custGeom>
              <a:avLst/>
              <a:gdLst>
                <a:gd name="T0" fmla="*/ 91 w 264"/>
                <a:gd name="T1" fmla="*/ 192 h 193"/>
                <a:gd name="T2" fmla="*/ 91 w 264"/>
                <a:gd name="T3" fmla="*/ 192 h 193"/>
                <a:gd name="T4" fmla="*/ 91 w 264"/>
                <a:gd name="T5" fmla="*/ 192 h 193"/>
                <a:gd name="T6" fmla="*/ 90 w 264"/>
                <a:gd name="T7" fmla="*/ 191 h 193"/>
                <a:gd name="T8" fmla="*/ 90 w 264"/>
                <a:gd name="T9" fmla="*/ 191 h 193"/>
                <a:gd name="T10" fmla="*/ 91 w 264"/>
                <a:gd name="T11" fmla="*/ 192 h 193"/>
                <a:gd name="T12" fmla="*/ 90 w 264"/>
                <a:gd name="T13" fmla="*/ 191 h 193"/>
                <a:gd name="T14" fmla="*/ 86 w 264"/>
                <a:gd name="T15" fmla="*/ 187 h 193"/>
                <a:gd name="T16" fmla="*/ 90 w 264"/>
                <a:gd name="T17" fmla="*/ 191 h 193"/>
                <a:gd name="T18" fmla="*/ 86 w 264"/>
                <a:gd name="T19" fmla="*/ 187 h 193"/>
                <a:gd name="T20" fmla="*/ 243 w 264"/>
                <a:gd name="T21" fmla="*/ 0 h 193"/>
                <a:gd name="T22" fmla="*/ 164 w 264"/>
                <a:gd name="T23" fmla="*/ 30 h 193"/>
                <a:gd name="T24" fmla="*/ 148 w 264"/>
                <a:gd name="T25" fmla="*/ 23 h 193"/>
                <a:gd name="T26" fmla="*/ 131 w 264"/>
                <a:gd name="T27" fmla="*/ 30 h 193"/>
                <a:gd name="T28" fmla="*/ 84 w 264"/>
                <a:gd name="T29" fmla="*/ 55 h 193"/>
                <a:gd name="T30" fmla="*/ 62 w 264"/>
                <a:gd name="T31" fmla="*/ 59 h 193"/>
                <a:gd name="T32" fmla="*/ 57 w 264"/>
                <a:gd name="T33" fmla="*/ 64 h 193"/>
                <a:gd name="T34" fmla="*/ 61 w 264"/>
                <a:gd name="T35" fmla="*/ 74 h 193"/>
                <a:gd name="T36" fmla="*/ 33 w 264"/>
                <a:gd name="T37" fmla="*/ 105 h 193"/>
                <a:gd name="T38" fmla="*/ 41 w 264"/>
                <a:gd name="T39" fmla="*/ 117 h 193"/>
                <a:gd name="T40" fmla="*/ 16 w 264"/>
                <a:gd name="T41" fmla="*/ 132 h 193"/>
                <a:gd name="T42" fmla="*/ 16 w 264"/>
                <a:gd name="T43" fmla="*/ 140 h 193"/>
                <a:gd name="T44" fmla="*/ 0 w 264"/>
                <a:gd name="T45" fmla="*/ 161 h 193"/>
                <a:gd name="T46" fmla="*/ 10 w 264"/>
                <a:gd name="T47" fmla="*/ 171 h 193"/>
                <a:gd name="T48" fmla="*/ 21 w 264"/>
                <a:gd name="T49" fmla="*/ 171 h 193"/>
                <a:gd name="T50" fmla="*/ 25 w 264"/>
                <a:gd name="T51" fmla="*/ 171 h 193"/>
                <a:gd name="T52" fmla="*/ 33 w 264"/>
                <a:gd name="T53" fmla="*/ 190 h 193"/>
                <a:gd name="T54" fmla="*/ 36 w 264"/>
                <a:gd name="T55" fmla="*/ 191 h 193"/>
                <a:gd name="T56" fmla="*/ 47 w 264"/>
                <a:gd name="T57" fmla="*/ 190 h 193"/>
                <a:gd name="T58" fmla="*/ 50 w 264"/>
                <a:gd name="T59" fmla="*/ 193 h 193"/>
                <a:gd name="T60" fmla="*/ 91 w 264"/>
                <a:gd name="T61" fmla="*/ 193 h 193"/>
                <a:gd name="T62" fmla="*/ 90 w 264"/>
                <a:gd name="T63" fmla="*/ 191 h 193"/>
                <a:gd name="T64" fmla="*/ 61 w 264"/>
                <a:gd name="T65" fmla="*/ 157 h 193"/>
                <a:gd name="T66" fmla="*/ 124 w 264"/>
                <a:gd name="T67" fmla="*/ 80 h 193"/>
                <a:gd name="T68" fmla="*/ 150 w 264"/>
                <a:gd name="T69" fmla="*/ 66 h 193"/>
                <a:gd name="T70" fmla="*/ 161 w 264"/>
                <a:gd name="T71" fmla="*/ 54 h 193"/>
                <a:gd name="T72" fmla="*/ 210 w 264"/>
                <a:gd name="T73" fmla="*/ 40 h 193"/>
                <a:gd name="T74" fmla="*/ 264 w 264"/>
                <a:gd name="T75" fmla="*/ 13 h 193"/>
                <a:gd name="T76" fmla="*/ 243 w 264"/>
                <a:gd name="T7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" h="193">
                  <a:moveTo>
                    <a:pt x="91" y="192"/>
                  </a:moveTo>
                  <a:cubicBezTo>
                    <a:pt x="91" y="192"/>
                    <a:pt x="91" y="192"/>
                    <a:pt x="91" y="192"/>
                  </a:cubicBezTo>
                  <a:cubicBezTo>
                    <a:pt x="91" y="192"/>
                    <a:pt x="91" y="192"/>
                    <a:pt x="91" y="192"/>
                  </a:cubicBezTo>
                  <a:moveTo>
                    <a:pt x="90" y="191"/>
                  </a:moveTo>
                  <a:cubicBezTo>
                    <a:pt x="90" y="191"/>
                    <a:pt x="90" y="191"/>
                    <a:pt x="90" y="191"/>
                  </a:cubicBezTo>
                  <a:cubicBezTo>
                    <a:pt x="90" y="191"/>
                    <a:pt x="91" y="192"/>
                    <a:pt x="91" y="192"/>
                  </a:cubicBezTo>
                  <a:cubicBezTo>
                    <a:pt x="90" y="191"/>
                    <a:pt x="90" y="191"/>
                    <a:pt x="90" y="191"/>
                  </a:cubicBezTo>
                  <a:moveTo>
                    <a:pt x="86" y="187"/>
                  </a:moveTo>
                  <a:cubicBezTo>
                    <a:pt x="90" y="191"/>
                    <a:pt x="90" y="191"/>
                    <a:pt x="90" y="191"/>
                  </a:cubicBezTo>
                  <a:cubicBezTo>
                    <a:pt x="89" y="189"/>
                    <a:pt x="87" y="188"/>
                    <a:pt x="86" y="187"/>
                  </a:cubicBezTo>
                  <a:moveTo>
                    <a:pt x="243" y="0"/>
                  </a:moveTo>
                  <a:cubicBezTo>
                    <a:pt x="217" y="0"/>
                    <a:pt x="192" y="30"/>
                    <a:pt x="164" y="30"/>
                  </a:cubicBezTo>
                  <a:cubicBezTo>
                    <a:pt x="157" y="30"/>
                    <a:pt x="154" y="23"/>
                    <a:pt x="148" y="23"/>
                  </a:cubicBezTo>
                  <a:cubicBezTo>
                    <a:pt x="138" y="23"/>
                    <a:pt x="138" y="30"/>
                    <a:pt x="131" y="30"/>
                  </a:cubicBezTo>
                  <a:cubicBezTo>
                    <a:pt x="112" y="30"/>
                    <a:pt x="97" y="55"/>
                    <a:pt x="84" y="55"/>
                  </a:cubicBezTo>
                  <a:cubicBezTo>
                    <a:pt x="76" y="55"/>
                    <a:pt x="70" y="59"/>
                    <a:pt x="62" y="59"/>
                  </a:cubicBezTo>
                  <a:cubicBezTo>
                    <a:pt x="59" y="59"/>
                    <a:pt x="57" y="62"/>
                    <a:pt x="57" y="64"/>
                  </a:cubicBezTo>
                  <a:cubicBezTo>
                    <a:pt x="57" y="67"/>
                    <a:pt x="61" y="69"/>
                    <a:pt x="61" y="74"/>
                  </a:cubicBezTo>
                  <a:cubicBezTo>
                    <a:pt x="61" y="88"/>
                    <a:pt x="33" y="96"/>
                    <a:pt x="33" y="105"/>
                  </a:cubicBezTo>
                  <a:cubicBezTo>
                    <a:pt x="33" y="110"/>
                    <a:pt x="41" y="111"/>
                    <a:pt x="41" y="117"/>
                  </a:cubicBezTo>
                  <a:cubicBezTo>
                    <a:pt x="33" y="119"/>
                    <a:pt x="16" y="123"/>
                    <a:pt x="16" y="132"/>
                  </a:cubicBezTo>
                  <a:cubicBezTo>
                    <a:pt x="16" y="138"/>
                    <a:pt x="16" y="140"/>
                    <a:pt x="16" y="140"/>
                  </a:cubicBezTo>
                  <a:cubicBezTo>
                    <a:pt x="16" y="149"/>
                    <a:pt x="0" y="148"/>
                    <a:pt x="0" y="161"/>
                  </a:cubicBezTo>
                  <a:cubicBezTo>
                    <a:pt x="0" y="167"/>
                    <a:pt x="10" y="171"/>
                    <a:pt x="10" y="171"/>
                  </a:cubicBezTo>
                  <a:cubicBezTo>
                    <a:pt x="10" y="171"/>
                    <a:pt x="16" y="171"/>
                    <a:pt x="21" y="171"/>
                  </a:cubicBezTo>
                  <a:cubicBezTo>
                    <a:pt x="23" y="171"/>
                    <a:pt x="25" y="171"/>
                    <a:pt x="25" y="171"/>
                  </a:cubicBezTo>
                  <a:cubicBezTo>
                    <a:pt x="34" y="174"/>
                    <a:pt x="30" y="182"/>
                    <a:pt x="33" y="190"/>
                  </a:cubicBezTo>
                  <a:cubicBezTo>
                    <a:pt x="34" y="191"/>
                    <a:pt x="35" y="191"/>
                    <a:pt x="36" y="191"/>
                  </a:cubicBezTo>
                  <a:cubicBezTo>
                    <a:pt x="40" y="191"/>
                    <a:pt x="44" y="190"/>
                    <a:pt x="47" y="190"/>
                  </a:cubicBezTo>
                  <a:cubicBezTo>
                    <a:pt x="48" y="190"/>
                    <a:pt x="49" y="193"/>
                    <a:pt x="50" y="193"/>
                  </a:cubicBezTo>
                  <a:cubicBezTo>
                    <a:pt x="91" y="193"/>
                    <a:pt x="91" y="193"/>
                    <a:pt x="91" y="193"/>
                  </a:cubicBezTo>
                  <a:cubicBezTo>
                    <a:pt x="91" y="193"/>
                    <a:pt x="91" y="192"/>
                    <a:pt x="90" y="191"/>
                  </a:cubicBezTo>
                  <a:cubicBezTo>
                    <a:pt x="78" y="180"/>
                    <a:pt x="61" y="176"/>
                    <a:pt x="61" y="157"/>
                  </a:cubicBezTo>
                  <a:cubicBezTo>
                    <a:pt x="61" y="123"/>
                    <a:pt x="97" y="87"/>
                    <a:pt x="124" y="80"/>
                  </a:cubicBezTo>
                  <a:cubicBezTo>
                    <a:pt x="134" y="77"/>
                    <a:pt x="136" y="66"/>
                    <a:pt x="150" y="66"/>
                  </a:cubicBezTo>
                  <a:cubicBezTo>
                    <a:pt x="156" y="66"/>
                    <a:pt x="158" y="55"/>
                    <a:pt x="161" y="54"/>
                  </a:cubicBezTo>
                  <a:cubicBezTo>
                    <a:pt x="179" y="45"/>
                    <a:pt x="192" y="49"/>
                    <a:pt x="210" y="40"/>
                  </a:cubicBezTo>
                  <a:cubicBezTo>
                    <a:pt x="223" y="34"/>
                    <a:pt x="264" y="31"/>
                    <a:pt x="264" y="13"/>
                  </a:cubicBezTo>
                  <a:cubicBezTo>
                    <a:pt x="264" y="7"/>
                    <a:pt x="249" y="0"/>
                    <a:pt x="2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2">
              <a:extLst>
                <a:ext uri="{FF2B5EF4-FFF2-40B4-BE49-F238E27FC236}">
                  <a16:creationId xmlns:a16="http://schemas.microsoft.com/office/drawing/2014/main" id="{83E9B9F1-32B3-475D-A761-DE540A029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749"/>
              <a:ext cx="1373" cy="982"/>
            </a:xfrm>
            <a:custGeom>
              <a:avLst/>
              <a:gdLst>
                <a:gd name="T0" fmla="*/ 270 w 581"/>
                <a:gd name="T1" fmla="*/ 64 h 415"/>
                <a:gd name="T2" fmla="*/ 253 w 581"/>
                <a:gd name="T3" fmla="*/ 85 h 415"/>
                <a:gd name="T4" fmla="*/ 244 w 581"/>
                <a:gd name="T5" fmla="*/ 90 h 415"/>
                <a:gd name="T6" fmla="*/ 210 w 581"/>
                <a:gd name="T7" fmla="*/ 106 h 415"/>
                <a:gd name="T8" fmla="*/ 176 w 581"/>
                <a:gd name="T9" fmla="*/ 141 h 415"/>
                <a:gd name="T10" fmla="*/ 136 w 581"/>
                <a:gd name="T11" fmla="*/ 174 h 415"/>
                <a:gd name="T12" fmla="*/ 115 w 581"/>
                <a:gd name="T13" fmla="*/ 171 h 415"/>
                <a:gd name="T14" fmla="*/ 106 w 581"/>
                <a:gd name="T15" fmla="*/ 188 h 415"/>
                <a:gd name="T16" fmla="*/ 72 w 581"/>
                <a:gd name="T17" fmla="*/ 194 h 415"/>
                <a:gd name="T18" fmla="*/ 124 w 581"/>
                <a:gd name="T19" fmla="*/ 231 h 415"/>
                <a:gd name="T20" fmla="*/ 126 w 581"/>
                <a:gd name="T21" fmla="*/ 246 h 415"/>
                <a:gd name="T22" fmla="*/ 106 w 581"/>
                <a:gd name="T23" fmla="*/ 287 h 415"/>
                <a:gd name="T24" fmla="*/ 66 w 581"/>
                <a:gd name="T25" fmla="*/ 285 h 415"/>
                <a:gd name="T26" fmla="*/ 32 w 581"/>
                <a:gd name="T27" fmla="*/ 282 h 415"/>
                <a:gd name="T28" fmla="*/ 10 w 581"/>
                <a:gd name="T29" fmla="*/ 314 h 415"/>
                <a:gd name="T30" fmla="*/ 8 w 581"/>
                <a:gd name="T31" fmla="*/ 374 h 415"/>
                <a:gd name="T32" fmla="*/ 35 w 581"/>
                <a:gd name="T33" fmla="*/ 396 h 415"/>
                <a:gd name="T34" fmla="*/ 99 w 581"/>
                <a:gd name="T35" fmla="*/ 403 h 415"/>
                <a:gd name="T36" fmla="*/ 106 w 581"/>
                <a:gd name="T37" fmla="*/ 403 h 415"/>
                <a:gd name="T38" fmla="*/ 137 w 581"/>
                <a:gd name="T39" fmla="*/ 361 h 415"/>
                <a:gd name="T40" fmla="*/ 184 w 581"/>
                <a:gd name="T41" fmla="*/ 297 h 415"/>
                <a:gd name="T42" fmla="*/ 259 w 581"/>
                <a:gd name="T43" fmla="*/ 275 h 415"/>
                <a:gd name="T44" fmla="*/ 319 w 581"/>
                <a:gd name="T45" fmla="*/ 309 h 415"/>
                <a:gd name="T46" fmla="*/ 373 w 581"/>
                <a:gd name="T47" fmla="*/ 348 h 415"/>
                <a:gd name="T48" fmla="*/ 375 w 581"/>
                <a:gd name="T49" fmla="*/ 381 h 415"/>
                <a:gd name="T50" fmla="*/ 383 w 581"/>
                <a:gd name="T51" fmla="*/ 347 h 415"/>
                <a:gd name="T52" fmla="*/ 390 w 581"/>
                <a:gd name="T53" fmla="*/ 326 h 415"/>
                <a:gd name="T54" fmla="*/ 365 w 581"/>
                <a:gd name="T55" fmla="*/ 312 h 415"/>
                <a:gd name="T56" fmla="*/ 333 w 581"/>
                <a:gd name="T57" fmla="*/ 276 h 415"/>
                <a:gd name="T58" fmla="*/ 321 w 581"/>
                <a:gd name="T59" fmla="*/ 250 h 415"/>
                <a:gd name="T60" fmla="*/ 361 w 581"/>
                <a:gd name="T61" fmla="*/ 255 h 415"/>
                <a:gd name="T62" fmla="*/ 409 w 581"/>
                <a:gd name="T63" fmla="*/ 296 h 415"/>
                <a:gd name="T64" fmla="*/ 443 w 581"/>
                <a:gd name="T65" fmla="*/ 354 h 415"/>
                <a:gd name="T66" fmla="*/ 466 w 581"/>
                <a:gd name="T67" fmla="*/ 377 h 415"/>
                <a:gd name="T68" fmla="*/ 483 w 581"/>
                <a:gd name="T69" fmla="*/ 402 h 415"/>
                <a:gd name="T70" fmla="*/ 479 w 581"/>
                <a:gd name="T71" fmla="*/ 377 h 415"/>
                <a:gd name="T72" fmla="*/ 503 w 581"/>
                <a:gd name="T73" fmla="*/ 382 h 415"/>
                <a:gd name="T74" fmla="*/ 485 w 581"/>
                <a:gd name="T75" fmla="*/ 356 h 415"/>
                <a:gd name="T76" fmla="*/ 494 w 581"/>
                <a:gd name="T77" fmla="*/ 346 h 415"/>
                <a:gd name="T78" fmla="*/ 534 w 581"/>
                <a:gd name="T79" fmla="*/ 339 h 415"/>
                <a:gd name="T80" fmla="*/ 556 w 581"/>
                <a:gd name="T81" fmla="*/ 328 h 415"/>
                <a:gd name="T82" fmla="*/ 569 w 581"/>
                <a:gd name="T83" fmla="*/ 325 h 415"/>
                <a:gd name="T84" fmla="*/ 567 w 581"/>
                <a:gd name="T85" fmla="*/ 265 h 415"/>
                <a:gd name="T86" fmla="*/ 580 w 581"/>
                <a:gd name="T87" fmla="*/ 241 h 415"/>
                <a:gd name="T88" fmla="*/ 562 w 581"/>
                <a:gd name="T89" fmla="*/ 237 h 415"/>
                <a:gd name="T90" fmla="*/ 501 w 581"/>
                <a:gd name="T91" fmla="*/ 195 h 415"/>
                <a:gd name="T92" fmla="*/ 478 w 581"/>
                <a:gd name="T93" fmla="*/ 183 h 415"/>
                <a:gd name="T94" fmla="*/ 498 w 581"/>
                <a:gd name="T95" fmla="*/ 141 h 415"/>
                <a:gd name="T96" fmla="*/ 488 w 581"/>
                <a:gd name="T97" fmla="*/ 113 h 415"/>
                <a:gd name="T98" fmla="*/ 452 w 581"/>
                <a:gd name="T99" fmla="*/ 65 h 415"/>
                <a:gd name="T100" fmla="*/ 452 w 581"/>
                <a:gd name="T101" fmla="*/ 65 h 415"/>
                <a:gd name="T102" fmla="*/ 452 w 581"/>
                <a:gd name="T103" fmla="*/ 65 h 415"/>
                <a:gd name="T104" fmla="*/ 452 w 581"/>
                <a:gd name="T105" fmla="*/ 65 h 415"/>
                <a:gd name="T106" fmla="*/ 433 w 581"/>
                <a:gd name="T107" fmla="*/ 67 h 415"/>
                <a:gd name="T108" fmla="*/ 417 w 581"/>
                <a:gd name="T109" fmla="*/ 62 h 415"/>
                <a:gd name="T110" fmla="*/ 355 w 581"/>
                <a:gd name="T111" fmla="*/ 76 h 415"/>
                <a:gd name="T112" fmla="*/ 341 w 581"/>
                <a:gd name="T113" fmla="*/ 68 h 415"/>
                <a:gd name="T114" fmla="*/ 300 w 581"/>
                <a:gd name="T115" fmla="*/ 72 h 415"/>
                <a:gd name="T116" fmla="*/ 282 w 581"/>
                <a:gd name="T117" fmla="*/ 54 h 415"/>
                <a:gd name="T118" fmla="*/ 300 w 581"/>
                <a:gd name="T119" fmla="*/ 25 h 415"/>
                <a:gd name="T120" fmla="*/ 293 w 581"/>
                <a:gd name="T121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1" h="415">
                  <a:moveTo>
                    <a:pt x="293" y="0"/>
                  </a:moveTo>
                  <a:cubicBezTo>
                    <a:pt x="280" y="9"/>
                    <a:pt x="259" y="11"/>
                    <a:pt x="259" y="33"/>
                  </a:cubicBezTo>
                  <a:cubicBezTo>
                    <a:pt x="259" y="46"/>
                    <a:pt x="268" y="50"/>
                    <a:pt x="270" y="64"/>
                  </a:cubicBezTo>
                  <a:cubicBezTo>
                    <a:pt x="270" y="65"/>
                    <a:pt x="274" y="75"/>
                    <a:pt x="274" y="77"/>
                  </a:cubicBezTo>
                  <a:cubicBezTo>
                    <a:pt x="274" y="81"/>
                    <a:pt x="265" y="86"/>
                    <a:pt x="262" y="86"/>
                  </a:cubicBezTo>
                  <a:cubicBezTo>
                    <a:pt x="259" y="86"/>
                    <a:pt x="256" y="85"/>
                    <a:pt x="253" y="85"/>
                  </a:cubicBezTo>
                  <a:cubicBezTo>
                    <a:pt x="252" y="85"/>
                    <a:pt x="250" y="85"/>
                    <a:pt x="249" y="87"/>
                  </a:cubicBezTo>
                  <a:cubicBezTo>
                    <a:pt x="248" y="88"/>
                    <a:pt x="247" y="91"/>
                    <a:pt x="245" y="91"/>
                  </a:cubicBezTo>
                  <a:cubicBezTo>
                    <a:pt x="245" y="91"/>
                    <a:pt x="245" y="91"/>
                    <a:pt x="244" y="90"/>
                  </a:cubicBezTo>
                  <a:cubicBezTo>
                    <a:pt x="243" y="91"/>
                    <a:pt x="243" y="91"/>
                    <a:pt x="242" y="91"/>
                  </a:cubicBezTo>
                  <a:cubicBezTo>
                    <a:pt x="242" y="91"/>
                    <a:pt x="242" y="90"/>
                    <a:pt x="237" y="90"/>
                  </a:cubicBezTo>
                  <a:cubicBezTo>
                    <a:pt x="225" y="90"/>
                    <a:pt x="218" y="99"/>
                    <a:pt x="210" y="106"/>
                  </a:cubicBezTo>
                  <a:cubicBezTo>
                    <a:pt x="210" y="107"/>
                    <a:pt x="205" y="110"/>
                    <a:pt x="205" y="112"/>
                  </a:cubicBezTo>
                  <a:cubicBezTo>
                    <a:pt x="205" y="118"/>
                    <a:pt x="206" y="125"/>
                    <a:pt x="202" y="129"/>
                  </a:cubicBezTo>
                  <a:cubicBezTo>
                    <a:pt x="200" y="131"/>
                    <a:pt x="179" y="140"/>
                    <a:pt x="176" y="141"/>
                  </a:cubicBezTo>
                  <a:cubicBezTo>
                    <a:pt x="173" y="141"/>
                    <a:pt x="172" y="142"/>
                    <a:pt x="168" y="142"/>
                  </a:cubicBezTo>
                  <a:cubicBezTo>
                    <a:pt x="165" y="154"/>
                    <a:pt x="161" y="166"/>
                    <a:pt x="145" y="166"/>
                  </a:cubicBezTo>
                  <a:cubicBezTo>
                    <a:pt x="144" y="170"/>
                    <a:pt x="140" y="174"/>
                    <a:pt x="136" y="174"/>
                  </a:cubicBezTo>
                  <a:cubicBezTo>
                    <a:pt x="130" y="174"/>
                    <a:pt x="125" y="171"/>
                    <a:pt x="120" y="1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115" y="171"/>
                    <a:pt x="115" y="171"/>
                    <a:pt x="115" y="171"/>
                  </a:cubicBezTo>
                  <a:cubicBezTo>
                    <a:pt x="116" y="173"/>
                    <a:pt x="114" y="181"/>
                    <a:pt x="118" y="182"/>
                  </a:cubicBezTo>
                  <a:cubicBezTo>
                    <a:pt x="118" y="185"/>
                    <a:pt x="118" y="185"/>
                    <a:pt x="118" y="185"/>
                  </a:cubicBezTo>
                  <a:cubicBezTo>
                    <a:pt x="116" y="186"/>
                    <a:pt x="110" y="188"/>
                    <a:pt x="106" y="188"/>
                  </a:cubicBezTo>
                  <a:cubicBezTo>
                    <a:pt x="101" y="188"/>
                    <a:pt x="93" y="186"/>
                    <a:pt x="91" y="183"/>
                  </a:cubicBezTo>
                  <a:cubicBezTo>
                    <a:pt x="86" y="184"/>
                    <a:pt x="71" y="188"/>
                    <a:pt x="71" y="192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2" y="202"/>
                    <a:pt x="95" y="207"/>
                    <a:pt x="104" y="209"/>
                  </a:cubicBezTo>
                  <a:cubicBezTo>
                    <a:pt x="106" y="210"/>
                    <a:pt x="107" y="212"/>
                    <a:pt x="110" y="213"/>
                  </a:cubicBezTo>
                  <a:cubicBezTo>
                    <a:pt x="110" y="221"/>
                    <a:pt x="113" y="231"/>
                    <a:pt x="124" y="231"/>
                  </a:cubicBezTo>
                  <a:cubicBezTo>
                    <a:pt x="124" y="235"/>
                    <a:pt x="127" y="234"/>
                    <a:pt x="127" y="239"/>
                  </a:cubicBezTo>
                  <a:cubicBezTo>
                    <a:pt x="127" y="241"/>
                    <a:pt x="126" y="245"/>
                    <a:pt x="125" y="247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6" y="249"/>
                    <a:pt x="126" y="258"/>
                    <a:pt x="126" y="260"/>
                  </a:cubicBezTo>
                  <a:cubicBezTo>
                    <a:pt x="126" y="270"/>
                    <a:pt x="119" y="274"/>
                    <a:pt x="119" y="284"/>
                  </a:cubicBezTo>
                  <a:cubicBezTo>
                    <a:pt x="118" y="284"/>
                    <a:pt x="110" y="287"/>
                    <a:pt x="106" y="287"/>
                  </a:cubicBezTo>
                  <a:cubicBezTo>
                    <a:pt x="102" y="287"/>
                    <a:pt x="99" y="284"/>
                    <a:pt x="94" y="284"/>
                  </a:cubicBezTo>
                  <a:cubicBezTo>
                    <a:pt x="94" y="284"/>
                    <a:pt x="93" y="284"/>
                    <a:pt x="91" y="285"/>
                  </a:cubicBezTo>
                  <a:cubicBezTo>
                    <a:pt x="66" y="285"/>
                    <a:pt x="66" y="285"/>
                    <a:pt x="66" y="285"/>
                  </a:cubicBezTo>
                  <a:cubicBezTo>
                    <a:pt x="63" y="284"/>
                    <a:pt x="59" y="284"/>
                    <a:pt x="57" y="282"/>
                  </a:cubicBezTo>
                  <a:cubicBezTo>
                    <a:pt x="33" y="282"/>
                    <a:pt x="33" y="282"/>
                    <a:pt x="33" y="282"/>
                  </a:cubicBezTo>
                  <a:cubicBezTo>
                    <a:pt x="33" y="282"/>
                    <a:pt x="32" y="282"/>
                    <a:pt x="32" y="282"/>
                  </a:cubicBezTo>
                  <a:cubicBezTo>
                    <a:pt x="29" y="282"/>
                    <a:pt x="27" y="279"/>
                    <a:pt x="25" y="279"/>
                  </a:cubicBezTo>
                  <a:cubicBezTo>
                    <a:pt x="22" y="279"/>
                    <a:pt x="4" y="291"/>
                    <a:pt x="4" y="294"/>
                  </a:cubicBezTo>
                  <a:cubicBezTo>
                    <a:pt x="4" y="298"/>
                    <a:pt x="10" y="306"/>
                    <a:pt x="10" y="314"/>
                  </a:cubicBezTo>
                  <a:cubicBezTo>
                    <a:pt x="10" y="327"/>
                    <a:pt x="5" y="341"/>
                    <a:pt x="5" y="354"/>
                  </a:cubicBezTo>
                  <a:cubicBezTo>
                    <a:pt x="5" y="358"/>
                    <a:pt x="0" y="360"/>
                    <a:pt x="0" y="367"/>
                  </a:cubicBezTo>
                  <a:cubicBezTo>
                    <a:pt x="0" y="371"/>
                    <a:pt x="4" y="374"/>
                    <a:pt x="8" y="374"/>
                  </a:cubicBezTo>
                  <a:cubicBezTo>
                    <a:pt x="8" y="380"/>
                    <a:pt x="8" y="384"/>
                    <a:pt x="8" y="395"/>
                  </a:cubicBezTo>
                  <a:cubicBezTo>
                    <a:pt x="8" y="397"/>
                    <a:pt x="9" y="399"/>
                    <a:pt x="12" y="399"/>
                  </a:cubicBezTo>
                  <a:cubicBezTo>
                    <a:pt x="20" y="399"/>
                    <a:pt x="26" y="396"/>
                    <a:pt x="35" y="396"/>
                  </a:cubicBezTo>
                  <a:cubicBezTo>
                    <a:pt x="47" y="396"/>
                    <a:pt x="48" y="415"/>
                    <a:pt x="55" y="415"/>
                  </a:cubicBezTo>
                  <a:cubicBezTo>
                    <a:pt x="67" y="415"/>
                    <a:pt x="74" y="405"/>
                    <a:pt x="87" y="405"/>
                  </a:cubicBezTo>
                  <a:cubicBezTo>
                    <a:pt x="89" y="405"/>
                    <a:pt x="94" y="403"/>
                    <a:pt x="99" y="403"/>
                  </a:cubicBezTo>
                  <a:cubicBezTo>
                    <a:pt x="101" y="403"/>
                    <a:pt x="102" y="403"/>
                    <a:pt x="103" y="403"/>
                  </a:cubicBezTo>
                  <a:cubicBezTo>
                    <a:pt x="103" y="403"/>
                    <a:pt x="103" y="403"/>
                    <a:pt x="103" y="403"/>
                  </a:cubicBezTo>
                  <a:cubicBezTo>
                    <a:pt x="104" y="403"/>
                    <a:pt x="105" y="403"/>
                    <a:pt x="106" y="403"/>
                  </a:cubicBezTo>
                  <a:cubicBezTo>
                    <a:pt x="114" y="403"/>
                    <a:pt x="115" y="393"/>
                    <a:pt x="121" y="390"/>
                  </a:cubicBezTo>
                  <a:cubicBezTo>
                    <a:pt x="132" y="384"/>
                    <a:pt x="135" y="378"/>
                    <a:pt x="142" y="368"/>
                  </a:cubicBezTo>
                  <a:cubicBezTo>
                    <a:pt x="139" y="367"/>
                    <a:pt x="137" y="365"/>
                    <a:pt x="137" y="361"/>
                  </a:cubicBezTo>
                  <a:cubicBezTo>
                    <a:pt x="137" y="349"/>
                    <a:pt x="152" y="327"/>
                    <a:pt x="162" y="325"/>
                  </a:cubicBezTo>
                  <a:cubicBezTo>
                    <a:pt x="173" y="323"/>
                    <a:pt x="184" y="319"/>
                    <a:pt x="187" y="308"/>
                  </a:cubicBezTo>
                  <a:cubicBezTo>
                    <a:pt x="184" y="297"/>
                    <a:pt x="184" y="297"/>
                    <a:pt x="184" y="297"/>
                  </a:cubicBezTo>
                  <a:cubicBezTo>
                    <a:pt x="184" y="289"/>
                    <a:pt x="193" y="284"/>
                    <a:pt x="201" y="284"/>
                  </a:cubicBezTo>
                  <a:cubicBezTo>
                    <a:pt x="211" y="284"/>
                    <a:pt x="219" y="289"/>
                    <a:pt x="230" y="289"/>
                  </a:cubicBezTo>
                  <a:cubicBezTo>
                    <a:pt x="242" y="289"/>
                    <a:pt x="249" y="280"/>
                    <a:pt x="259" y="275"/>
                  </a:cubicBezTo>
                  <a:cubicBezTo>
                    <a:pt x="263" y="273"/>
                    <a:pt x="264" y="266"/>
                    <a:pt x="274" y="266"/>
                  </a:cubicBezTo>
                  <a:cubicBezTo>
                    <a:pt x="294" y="266"/>
                    <a:pt x="297" y="288"/>
                    <a:pt x="306" y="300"/>
                  </a:cubicBezTo>
                  <a:cubicBezTo>
                    <a:pt x="307" y="304"/>
                    <a:pt x="315" y="306"/>
                    <a:pt x="319" y="309"/>
                  </a:cubicBezTo>
                  <a:cubicBezTo>
                    <a:pt x="328" y="318"/>
                    <a:pt x="332" y="323"/>
                    <a:pt x="348" y="327"/>
                  </a:cubicBezTo>
                  <a:cubicBezTo>
                    <a:pt x="348" y="330"/>
                    <a:pt x="356" y="332"/>
                    <a:pt x="358" y="332"/>
                  </a:cubicBezTo>
                  <a:cubicBezTo>
                    <a:pt x="359" y="335"/>
                    <a:pt x="371" y="348"/>
                    <a:pt x="373" y="348"/>
                  </a:cubicBezTo>
                  <a:cubicBezTo>
                    <a:pt x="374" y="353"/>
                    <a:pt x="378" y="355"/>
                    <a:pt x="378" y="363"/>
                  </a:cubicBezTo>
                  <a:cubicBezTo>
                    <a:pt x="378" y="369"/>
                    <a:pt x="375" y="377"/>
                    <a:pt x="369" y="377"/>
                  </a:cubicBezTo>
                  <a:cubicBezTo>
                    <a:pt x="369" y="379"/>
                    <a:pt x="371" y="381"/>
                    <a:pt x="375" y="381"/>
                  </a:cubicBezTo>
                  <a:cubicBezTo>
                    <a:pt x="382" y="381"/>
                    <a:pt x="381" y="370"/>
                    <a:pt x="386" y="365"/>
                  </a:cubicBezTo>
                  <a:cubicBezTo>
                    <a:pt x="386" y="365"/>
                    <a:pt x="393" y="365"/>
                    <a:pt x="393" y="362"/>
                  </a:cubicBezTo>
                  <a:cubicBezTo>
                    <a:pt x="393" y="355"/>
                    <a:pt x="383" y="354"/>
                    <a:pt x="383" y="347"/>
                  </a:cubicBezTo>
                  <a:cubicBezTo>
                    <a:pt x="383" y="342"/>
                    <a:pt x="389" y="339"/>
                    <a:pt x="395" y="339"/>
                  </a:cubicBezTo>
                  <a:cubicBezTo>
                    <a:pt x="403" y="339"/>
                    <a:pt x="407" y="345"/>
                    <a:pt x="412" y="346"/>
                  </a:cubicBezTo>
                  <a:cubicBezTo>
                    <a:pt x="413" y="335"/>
                    <a:pt x="401" y="331"/>
                    <a:pt x="390" y="326"/>
                  </a:cubicBezTo>
                  <a:cubicBezTo>
                    <a:pt x="387" y="324"/>
                    <a:pt x="374" y="322"/>
                    <a:pt x="376" y="315"/>
                  </a:cubicBezTo>
                  <a:cubicBezTo>
                    <a:pt x="378" y="314"/>
                    <a:pt x="378" y="313"/>
                    <a:pt x="378" y="311"/>
                  </a:cubicBezTo>
                  <a:cubicBezTo>
                    <a:pt x="373" y="311"/>
                    <a:pt x="369" y="312"/>
                    <a:pt x="365" y="312"/>
                  </a:cubicBezTo>
                  <a:cubicBezTo>
                    <a:pt x="362" y="312"/>
                    <a:pt x="360" y="312"/>
                    <a:pt x="356" y="310"/>
                  </a:cubicBezTo>
                  <a:cubicBezTo>
                    <a:pt x="352" y="308"/>
                    <a:pt x="348" y="299"/>
                    <a:pt x="346" y="292"/>
                  </a:cubicBezTo>
                  <a:cubicBezTo>
                    <a:pt x="345" y="287"/>
                    <a:pt x="341" y="278"/>
                    <a:pt x="333" y="276"/>
                  </a:cubicBezTo>
                  <a:cubicBezTo>
                    <a:pt x="326" y="274"/>
                    <a:pt x="322" y="270"/>
                    <a:pt x="322" y="263"/>
                  </a:cubicBezTo>
                  <a:cubicBezTo>
                    <a:pt x="322" y="259"/>
                    <a:pt x="323" y="256"/>
                    <a:pt x="324" y="253"/>
                  </a:cubicBezTo>
                  <a:cubicBezTo>
                    <a:pt x="323" y="253"/>
                    <a:pt x="321" y="251"/>
                    <a:pt x="321" y="250"/>
                  </a:cubicBezTo>
                  <a:cubicBezTo>
                    <a:pt x="321" y="244"/>
                    <a:pt x="333" y="244"/>
                    <a:pt x="338" y="240"/>
                  </a:cubicBezTo>
                  <a:cubicBezTo>
                    <a:pt x="342" y="244"/>
                    <a:pt x="338" y="255"/>
                    <a:pt x="345" y="255"/>
                  </a:cubicBezTo>
                  <a:cubicBezTo>
                    <a:pt x="351" y="255"/>
                    <a:pt x="355" y="255"/>
                    <a:pt x="361" y="255"/>
                  </a:cubicBezTo>
                  <a:cubicBezTo>
                    <a:pt x="361" y="267"/>
                    <a:pt x="374" y="285"/>
                    <a:pt x="386" y="285"/>
                  </a:cubicBezTo>
                  <a:cubicBezTo>
                    <a:pt x="389" y="285"/>
                    <a:pt x="390" y="285"/>
                    <a:pt x="393" y="285"/>
                  </a:cubicBezTo>
                  <a:cubicBezTo>
                    <a:pt x="393" y="292"/>
                    <a:pt x="402" y="293"/>
                    <a:pt x="409" y="296"/>
                  </a:cubicBezTo>
                  <a:cubicBezTo>
                    <a:pt x="417" y="300"/>
                    <a:pt x="428" y="311"/>
                    <a:pt x="428" y="318"/>
                  </a:cubicBezTo>
                  <a:cubicBezTo>
                    <a:pt x="428" y="323"/>
                    <a:pt x="428" y="326"/>
                    <a:pt x="428" y="332"/>
                  </a:cubicBezTo>
                  <a:cubicBezTo>
                    <a:pt x="428" y="343"/>
                    <a:pt x="437" y="348"/>
                    <a:pt x="443" y="354"/>
                  </a:cubicBezTo>
                  <a:cubicBezTo>
                    <a:pt x="448" y="359"/>
                    <a:pt x="452" y="364"/>
                    <a:pt x="454" y="371"/>
                  </a:cubicBezTo>
                  <a:cubicBezTo>
                    <a:pt x="454" y="372"/>
                    <a:pt x="455" y="377"/>
                    <a:pt x="457" y="377"/>
                  </a:cubicBezTo>
                  <a:cubicBezTo>
                    <a:pt x="460" y="377"/>
                    <a:pt x="463" y="377"/>
                    <a:pt x="466" y="377"/>
                  </a:cubicBezTo>
                  <a:cubicBezTo>
                    <a:pt x="465" y="380"/>
                    <a:pt x="459" y="381"/>
                    <a:pt x="459" y="385"/>
                  </a:cubicBezTo>
                  <a:cubicBezTo>
                    <a:pt x="459" y="394"/>
                    <a:pt x="467" y="402"/>
                    <a:pt x="475" y="402"/>
                  </a:cubicBezTo>
                  <a:cubicBezTo>
                    <a:pt x="476" y="402"/>
                    <a:pt x="480" y="402"/>
                    <a:pt x="483" y="402"/>
                  </a:cubicBezTo>
                  <a:cubicBezTo>
                    <a:pt x="477" y="400"/>
                    <a:pt x="483" y="393"/>
                    <a:pt x="483" y="390"/>
                  </a:cubicBezTo>
                  <a:cubicBezTo>
                    <a:pt x="483" y="386"/>
                    <a:pt x="481" y="384"/>
                    <a:pt x="479" y="381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482" y="380"/>
                    <a:pt x="487" y="384"/>
                    <a:pt x="493" y="385"/>
                  </a:cubicBezTo>
                  <a:cubicBezTo>
                    <a:pt x="494" y="385"/>
                    <a:pt x="494" y="385"/>
                    <a:pt x="494" y="385"/>
                  </a:cubicBezTo>
                  <a:cubicBezTo>
                    <a:pt x="495" y="381"/>
                    <a:pt x="501" y="383"/>
                    <a:pt x="503" y="382"/>
                  </a:cubicBezTo>
                  <a:cubicBezTo>
                    <a:pt x="502" y="381"/>
                    <a:pt x="501" y="379"/>
                    <a:pt x="501" y="377"/>
                  </a:cubicBezTo>
                  <a:cubicBezTo>
                    <a:pt x="497" y="377"/>
                    <a:pt x="483" y="364"/>
                    <a:pt x="483" y="362"/>
                  </a:cubicBezTo>
                  <a:cubicBezTo>
                    <a:pt x="483" y="361"/>
                    <a:pt x="484" y="359"/>
                    <a:pt x="485" y="356"/>
                  </a:cubicBezTo>
                  <a:cubicBezTo>
                    <a:pt x="475" y="344"/>
                    <a:pt x="475" y="344"/>
                    <a:pt x="475" y="344"/>
                  </a:cubicBezTo>
                  <a:cubicBezTo>
                    <a:pt x="475" y="342"/>
                    <a:pt x="478" y="339"/>
                    <a:pt x="481" y="339"/>
                  </a:cubicBezTo>
                  <a:cubicBezTo>
                    <a:pt x="485" y="339"/>
                    <a:pt x="486" y="346"/>
                    <a:pt x="494" y="346"/>
                  </a:cubicBezTo>
                  <a:cubicBezTo>
                    <a:pt x="495" y="342"/>
                    <a:pt x="495" y="339"/>
                    <a:pt x="494" y="335"/>
                  </a:cubicBezTo>
                  <a:cubicBezTo>
                    <a:pt x="501" y="333"/>
                    <a:pt x="503" y="328"/>
                    <a:pt x="512" y="328"/>
                  </a:cubicBezTo>
                  <a:cubicBezTo>
                    <a:pt x="521" y="328"/>
                    <a:pt x="526" y="339"/>
                    <a:pt x="534" y="339"/>
                  </a:cubicBezTo>
                  <a:cubicBezTo>
                    <a:pt x="541" y="339"/>
                    <a:pt x="542" y="332"/>
                    <a:pt x="549" y="329"/>
                  </a:cubicBezTo>
                  <a:cubicBezTo>
                    <a:pt x="551" y="328"/>
                    <a:pt x="553" y="327"/>
                    <a:pt x="554" y="327"/>
                  </a:cubicBezTo>
                  <a:cubicBezTo>
                    <a:pt x="555" y="327"/>
                    <a:pt x="556" y="328"/>
                    <a:pt x="556" y="328"/>
                  </a:cubicBezTo>
                  <a:cubicBezTo>
                    <a:pt x="557" y="328"/>
                    <a:pt x="557" y="328"/>
                    <a:pt x="558" y="328"/>
                  </a:cubicBezTo>
                  <a:cubicBezTo>
                    <a:pt x="559" y="328"/>
                    <a:pt x="561" y="327"/>
                    <a:pt x="562" y="327"/>
                  </a:cubicBezTo>
                  <a:cubicBezTo>
                    <a:pt x="565" y="326"/>
                    <a:pt x="567" y="327"/>
                    <a:pt x="569" y="325"/>
                  </a:cubicBezTo>
                  <a:cubicBezTo>
                    <a:pt x="566" y="320"/>
                    <a:pt x="552" y="313"/>
                    <a:pt x="552" y="302"/>
                  </a:cubicBezTo>
                  <a:cubicBezTo>
                    <a:pt x="552" y="295"/>
                    <a:pt x="561" y="284"/>
                    <a:pt x="567" y="279"/>
                  </a:cubicBezTo>
                  <a:cubicBezTo>
                    <a:pt x="567" y="265"/>
                    <a:pt x="567" y="265"/>
                    <a:pt x="567" y="265"/>
                  </a:cubicBezTo>
                  <a:cubicBezTo>
                    <a:pt x="568" y="262"/>
                    <a:pt x="568" y="266"/>
                    <a:pt x="570" y="258"/>
                  </a:cubicBezTo>
                  <a:cubicBezTo>
                    <a:pt x="570" y="252"/>
                    <a:pt x="576" y="250"/>
                    <a:pt x="581" y="249"/>
                  </a:cubicBezTo>
                  <a:cubicBezTo>
                    <a:pt x="580" y="246"/>
                    <a:pt x="581" y="244"/>
                    <a:pt x="580" y="241"/>
                  </a:cubicBezTo>
                  <a:cubicBezTo>
                    <a:pt x="577" y="241"/>
                    <a:pt x="570" y="244"/>
                    <a:pt x="568" y="244"/>
                  </a:cubicBezTo>
                  <a:cubicBezTo>
                    <a:pt x="565" y="241"/>
                    <a:pt x="565" y="241"/>
                    <a:pt x="565" y="241"/>
                  </a:cubicBezTo>
                  <a:cubicBezTo>
                    <a:pt x="564" y="240"/>
                    <a:pt x="562" y="239"/>
                    <a:pt x="562" y="237"/>
                  </a:cubicBezTo>
                  <a:cubicBezTo>
                    <a:pt x="562" y="216"/>
                    <a:pt x="562" y="216"/>
                    <a:pt x="562" y="216"/>
                  </a:cubicBezTo>
                  <a:cubicBezTo>
                    <a:pt x="549" y="216"/>
                    <a:pt x="552" y="188"/>
                    <a:pt x="538" y="188"/>
                  </a:cubicBezTo>
                  <a:cubicBezTo>
                    <a:pt x="525" y="188"/>
                    <a:pt x="517" y="195"/>
                    <a:pt x="501" y="195"/>
                  </a:cubicBezTo>
                  <a:cubicBezTo>
                    <a:pt x="497" y="195"/>
                    <a:pt x="493" y="195"/>
                    <a:pt x="490" y="195"/>
                  </a:cubicBezTo>
                  <a:cubicBezTo>
                    <a:pt x="483" y="195"/>
                    <a:pt x="478" y="194"/>
                    <a:pt x="478" y="183"/>
                  </a:cubicBezTo>
                  <a:cubicBezTo>
                    <a:pt x="478" y="183"/>
                    <a:pt x="478" y="183"/>
                    <a:pt x="478" y="183"/>
                  </a:cubicBezTo>
                  <a:cubicBezTo>
                    <a:pt x="478" y="183"/>
                    <a:pt x="478" y="183"/>
                    <a:pt x="478" y="183"/>
                  </a:cubicBezTo>
                  <a:cubicBezTo>
                    <a:pt x="478" y="171"/>
                    <a:pt x="480" y="162"/>
                    <a:pt x="486" y="153"/>
                  </a:cubicBezTo>
                  <a:cubicBezTo>
                    <a:pt x="488" y="150"/>
                    <a:pt x="498" y="147"/>
                    <a:pt x="498" y="141"/>
                  </a:cubicBezTo>
                  <a:cubicBezTo>
                    <a:pt x="498" y="131"/>
                    <a:pt x="488" y="124"/>
                    <a:pt x="488" y="113"/>
                  </a:cubicBezTo>
                  <a:cubicBezTo>
                    <a:pt x="488" y="113"/>
                    <a:pt x="488" y="113"/>
                    <a:pt x="488" y="113"/>
                  </a:cubicBezTo>
                  <a:cubicBezTo>
                    <a:pt x="488" y="113"/>
                    <a:pt x="488" y="113"/>
                    <a:pt x="488" y="113"/>
                  </a:cubicBezTo>
                  <a:cubicBezTo>
                    <a:pt x="488" y="106"/>
                    <a:pt x="496" y="103"/>
                    <a:pt x="496" y="96"/>
                  </a:cubicBezTo>
                  <a:cubicBezTo>
                    <a:pt x="496" y="84"/>
                    <a:pt x="491" y="64"/>
                    <a:pt x="479" y="64"/>
                  </a:cubicBezTo>
                  <a:cubicBezTo>
                    <a:pt x="469" y="64"/>
                    <a:pt x="46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48" y="65"/>
                    <a:pt x="444" y="65"/>
                    <a:pt x="439" y="66"/>
                  </a:cubicBezTo>
                  <a:cubicBezTo>
                    <a:pt x="437" y="66"/>
                    <a:pt x="435" y="66"/>
                    <a:pt x="433" y="67"/>
                  </a:cubicBezTo>
                  <a:cubicBezTo>
                    <a:pt x="433" y="67"/>
                    <a:pt x="433" y="67"/>
                    <a:pt x="433" y="66"/>
                  </a:cubicBezTo>
                  <a:cubicBezTo>
                    <a:pt x="427" y="67"/>
                    <a:pt x="421" y="68"/>
                    <a:pt x="414" y="68"/>
                  </a:cubicBezTo>
                  <a:cubicBezTo>
                    <a:pt x="414" y="67"/>
                    <a:pt x="416" y="64"/>
                    <a:pt x="417" y="62"/>
                  </a:cubicBezTo>
                  <a:cubicBezTo>
                    <a:pt x="413" y="60"/>
                    <a:pt x="406" y="60"/>
                    <a:pt x="399" y="60"/>
                  </a:cubicBezTo>
                  <a:cubicBezTo>
                    <a:pt x="392" y="60"/>
                    <a:pt x="384" y="68"/>
                    <a:pt x="379" y="70"/>
                  </a:cubicBezTo>
                  <a:cubicBezTo>
                    <a:pt x="371" y="74"/>
                    <a:pt x="364" y="72"/>
                    <a:pt x="355" y="76"/>
                  </a:cubicBezTo>
                  <a:cubicBezTo>
                    <a:pt x="353" y="77"/>
                    <a:pt x="352" y="81"/>
                    <a:pt x="346" y="81"/>
                  </a:cubicBezTo>
                  <a:cubicBezTo>
                    <a:pt x="346" y="81"/>
                    <a:pt x="337" y="75"/>
                    <a:pt x="337" y="74"/>
                  </a:cubicBezTo>
                  <a:cubicBezTo>
                    <a:pt x="337" y="72"/>
                    <a:pt x="340" y="70"/>
                    <a:pt x="341" y="68"/>
                  </a:cubicBezTo>
                  <a:cubicBezTo>
                    <a:pt x="340" y="68"/>
                    <a:pt x="339" y="68"/>
                    <a:pt x="338" y="68"/>
                  </a:cubicBezTo>
                  <a:cubicBezTo>
                    <a:pt x="327" y="68"/>
                    <a:pt x="318" y="78"/>
                    <a:pt x="304" y="78"/>
                  </a:cubicBezTo>
                  <a:cubicBezTo>
                    <a:pt x="303" y="78"/>
                    <a:pt x="301" y="75"/>
                    <a:pt x="300" y="72"/>
                  </a:cubicBezTo>
                  <a:cubicBezTo>
                    <a:pt x="296" y="72"/>
                    <a:pt x="294" y="70"/>
                    <a:pt x="288" y="70"/>
                  </a:cubicBezTo>
                  <a:cubicBezTo>
                    <a:pt x="288" y="68"/>
                    <a:pt x="288" y="67"/>
                    <a:pt x="288" y="64"/>
                  </a:cubicBezTo>
                  <a:cubicBezTo>
                    <a:pt x="285" y="63"/>
                    <a:pt x="282" y="60"/>
                    <a:pt x="282" y="54"/>
                  </a:cubicBezTo>
                  <a:cubicBezTo>
                    <a:pt x="282" y="45"/>
                    <a:pt x="288" y="40"/>
                    <a:pt x="294" y="35"/>
                  </a:cubicBezTo>
                  <a:cubicBezTo>
                    <a:pt x="295" y="33"/>
                    <a:pt x="300" y="32"/>
                    <a:pt x="300" y="30"/>
                  </a:cubicBezTo>
                  <a:cubicBezTo>
                    <a:pt x="300" y="28"/>
                    <a:pt x="300" y="27"/>
                    <a:pt x="300" y="25"/>
                  </a:cubicBezTo>
                  <a:cubicBezTo>
                    <a:pt x="296" y="25"/>
                    <a:pt x="290" y="25"/>
                    <a:pt x="290" y="20"/>
                  </a:cubicBezTo>
                  <a:cubicBezTo>
                    <a:pt x="290" y="14"/>
                    <a:pt x="290" y="11"/>
                    <a:pt x="293" y="6"/>
                  </a:cubicBezTo>
                  <a:cubicBezTo>
                    <a:pt x="293" y="0"/>
                    <a:pt x="293" y="0"/>
                    <a:pt x="2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3">
              <a:extLst>
                <a:ext uri="{FF2B5EF4-FFF2-40B4-BE49-F238E27FC236}">
                  <a16:creationId xmlns:a16="http://schemas.microsoft.com/office/drawing/2014/main" id="{C7648888-7FD3-4300-AEFA-6E67D5183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-27"/>
              <a:ext cx="927" cy="895"/>
            </a:xfrm>
            <a:custGeom>
              <a:avLst/>
              <a:gdLst>
                <a:gd name="T0" fmla="*/ 321 w 392"/>
                <a:gd name="T1" fmla="*/ 15 h 378"/>
                <a:gd name="T2" fmla="*/ 297 w 392"/>
                <a:gd name="T3" fmla="*/ 21 h 378"/>
                <a:gd name="T4" fmla="*/ 307 w 392"/>
                <a:gd name="T5" fmla="*/ 4 h 378"/>
                <a:gd name="T6" fmla="*/ 279 w 392"/>
                <a:gd name="T7" fmla="*/ 11 h 378"/>
                <a:gd name="T8" fmla="*/ 257 w 392"/>
                <a:gd name="T9" fmla="*/ 11 h 378"/>
                <a:gd name="T10" fmla="*/ 239 w 392"/>
                <a:gd name="T11" fmla="*/ 32 h 378"/>
                <a:gd name="T12" fmla="*/ 220 w 392"/>
                <a:gd name="T13" fmla="*/ 37 h 378"/>
                <a:gd name="T14" fmla="*/ 197 w 392"/>
                <a:gd name="T15" fmla="*/ 37 h 378"/>
                <a:gd name="T16" fmla="*/ 196 w 392"/>
                <a:gd name="T17" fmla="*/ 43 h 378"/>
                <a:gd name="T18" fmla="*/ 178 w 392"/>
                <a:gd name="T19" fmla="*/ 51 h 378"/>
                <a:gd name="T20" fmla="*/ 187 w 392"/>
                <a:gd name="T21" fmla="*/ 52 h 378"/>
                <a:gd name="T22" fmla="*/ 160 w 392"/>
                <a:gd name="T23" fmla="*/ 60 h 378"/>
                <a:gd name="T24" fmla="*/ 154 w 392"/>
                <a:gd name="T25" fmla="*/ 57 h 378"/>
                <a:gd name="T26" fmla="*/ 141 w 392"/>
                <a:gd name="T27" fmla="*/ 64 h 378"/>
                <a:gd name="T28" fmla="*/ 139 w 392"/>
                <a:gd name="T29" fmla="*/ 73 h 378"/>
                <a:gd name="T30" fmla="*/ 141 w 392"/>
                <a:gd name="T31" fmla="*/ 97 h 378"/>
                <a:gd name="T32" fmla="*/ 111 w 392"/>
                <a:gd name="T33" fmla="*/ 131 h 378"/>
                <a:gd name="T34" fmla="*/ 54 w 392"/>
                <a:gd name="T35" fmla="*/ 189 h 378"/>
                <a:gd name="T36" fmla="*/ 62 w 392"/>
                <a:gd name="T37" fmla="*/ 193 h 378"/>
                <a:gd name="T38" fmla="*/ 12 w 392"/>
                <a:gd name="T39" fmla="*/ 225 h 378"/>
                <a:gd name="T40" fmla="*/ 9 w 392"/>
                <a:gd name="T41" fmla="*/ 274 h 378"/>
                <a:gd name="T42" fmla="*/ 15 w 392"/>
                <a:gd name="T43" fmla="*/ 285 h 378"/>
                <a:gd name="T44" fmla="*/ 6 w 392"/>
                <a:gd name="T45" fmla="*/ 301 h 378"/>
                <a:gd name="T46" fmla="*/ 80 w 392"/>
                <a:gd name="T47" fmla="*/ 280 h 378"/>
                <a:gd name="T48" fmla="*/ 88 w 392"/>
                <a:gd name="T49" fmla="*/ 300 h 378"/>
                <a:gd name="T50" fmla="*/ 110 w 392"/>
                <a:gd name="T51" fmla="*/ 348 h 378"/>
                <a:gd name="T52" fmla="*/ 120 w 392"/>
                <a:gd name="T53" fmla="*/ 378 h 378"/>
                <a:gd name="T54" fmla="*/ 160 w 392"/>
                <a:gd name="T55" fmla="*/ 361 h 378"/>
                <a:gd name="T56" fmla="*/ 168 w 392"/>
                <a:gd name="T57" fmla="*/ 327 h 378"/>
                <a:gd name="T58" fmla="*/ 204 w 392"/>
                <a:gd name="T59" fmla="*/ 279 h 378"/>
                <a:gd name="T60" fmla="*/ 176 w 392"/>
                <a:gd name="T61" fmla="*/ 248 h 378"/>
                <a:gd name="T62" fmla="*/ 183 w 392"/>
                <a:gd name="T63" fmla="*/ 217 h 378"/>
                <a:gd name="T64" fmla="*/ 242 w 392"/>
                <a:gd name="T65" fmla="*/ 171 h 378"/>
                <a:gd name="T66" fmla="*/ 273 w 392"/>
                <a:gd name="T67" fmla="*/ 138 h 378"/>
                <a:gd name="T68" fmla="*/ 284 w 392"/>
                <a:gd name="T69" fmla="*/ 169 h 378"/>
                <a:gd name="T70" fmla="*/ 236 w 392"/>
                <a:gd name="T71" fmla="*/ 217 h 378"/>
                <a:gd name="T72" fmla="*/ 239 w 392"/>
                <a:gd name="T73" fmla="*/ 248 h 378"/>
                <a:gd name="T74" fmla="*/ 273 w 392"/>
                <a:gd name="T75" fmla="*/ 274 h 378"/>
                <a:gd name="T76" fmla="*/ 313 w 392"/>
                <a:gd name="T77" fmla="*/ 266 h 378"/>
                <a:gd name="T78" fmla="*/ 345 w 392"/>
                <a:gd name="T79" fmla="*/ 255 h 378"/>
                <a:gd name="T80" fmla="*/ 392 w 392"/>
                <a:gd name="T81" fmla="*/ 204 h 378"/>
                <a:gd name="T82" fmla="*/ 375 w 392"/>
                <a:gd name="T83" fmla="*/ 181 h 378"/>
                <a:gd name="T84" fmla="*/ 382 w 392"/>
                <a:gd name="T85" fmla="*/ 174 h 378"/>
                <a:gd name="T86" fmla="*/ 366 w 392"/>
                <a:gd name="T87" fmla="*/ 148 h 378"/>
                <a:gd name="T88" fmla="*/ 371 w 392"/>
                <a:gd name="T89" fmla="*/ 132 h 378"/>
                <a:gd name="T90" fmla="*/ 361 w 392"/>
                <a:gd name="T91" fmla="*/ 106 h 378"/>
                <a:gd name="T92" fmla="*/ 370 w 392"/>
                <a:gd name="T93" fmla="*/ 84 h 378"/>
                <a:gd name="T94" fmla="*/ 352 w 392"/>
                <a:gd name="T95" fmla="*/ 63 h 378"/>
                <a:gd name="T96" fmla="*/ 378 w 392"/>
                <a:gd name="T97" fmla="*/ 36 h 378"/>
                <a:gd name="T98" fmla="*/ 352 w 392"/>
                <a:gd name="T99" fmla="*/ 26 h 378"/>
                <a:gd name="T100" fmla="*/ 354 w 392"/>
                <a:gd name="T101" fmla="*/ 4 h 378"/>
                <a:gd name="T102" fmla="*/ 341 w 392"/>
                <a:gd name="T10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2" h="378">
                  <a:moveTo>
                    <a:pt x="341" y="0"/>
                  </a:moveTo>
                  <a:cubicBezTo>
                    <a:pt x="333" y="6"/>
                    <a:pt x="328" y="8"/>
                    <a:pt x="321" y="15"/>
                  </a:cubicBezTo>
                  <a:cubicBezTo>
                    <a:pt x="320" y="12"/>
                    <a:pt x="320" y="9"/>
                    <a:pt x="318" y="6"/>
                  </a:cubicBezTo>
                  <a:cubicBezTo>
                    <a:pt x="310" y="10"/>
                    <a:pt x="306" y="21"/>
                    <a:pt x="297" y="21"/>
                  </a:cubicBezTo>
                  <a:cubicBezTo>
                    <a:pt x="296" y="21"/>
                    <a:pt x="296" y="21"/>
                    <a:pt x="296" y="21"/>
                  </a:cubicBezTo>
                  <a:cubicBezTo>
                    <a:pt x="298" y="14"/>
                    <a:pt x="307" y="12"/>
                    <a:pt x="307" y="4"/>
                  </a:cubicBezTo>
                  <a:cubicBezTo>
                    <a:pt x="307" y="3"/>
                    <a:pt x="306" y="3"/>
                    <a:pt x="304" y="3"/>
                  </a:cubicBezTo>
                  <a:cubicBezTo>
                    <a:pt x="299" y="3"/>
                    <a:pt x="285" y="11"/>
                    <a:pt x="279" y="11"/>
                  </a:cubicBezTo>
                  <a:cubicBezTo>
                    <a:pt x="274" y="11"/>
                    <a:pt x="271" y="7"/>
                    <a:pt x="268" y="3"/>
                  </a:cubicBezTo>
                  <a:cubicBezTo>
                    <a:pt x="266" y="6"/>
                    <a:pt x="257" y="8"/>
                    <a:pt x="257" y="11"/>
                  </a:cubicBezTo>
                  <a:cubicBezTo>
                    <a:pt x="257" y="14"/>
                    <a:pt x="260" y="16"/>
                    <a:pt x="264" y="17"/>
                  </a:cubicBezTo>
                  <a:cubicBezTo>
                    <a:pt x="255" y="22"/>
                    <a:pt x="246" y="19"/>
                    <a:pt x="239" y="32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28" y="23"/>
                    <a:pt x="226" y="36"/>
                    <a:pt x="220" y="37"/>
                  </a:cubicBezTo>
                  <a:cubicBezTo>
                    <a:pt x="220" y="31"/>
                    <a:pt x="220" y="31"/>
                    <a:pt x="220" y="31"/>
                  </a:cubicBezTo>
                  <a:cubicBezTo>
                    <a:pt x="212" y="32"/>
                    <a:pt x="202" y="32"/>
                    <a:pt x="197" y="37"/>
                  </a:cubicBezTo>
                  <a:cubicBezTo>
                    <a:pt x="199" y="39"/>
                    <a:pt x="198" y="39"/>
                    <a:pt x="201" y="41"/>
                  </a:cubicBezTo>
                  <a:cubicBezTo>
                    <a:pt x="199" y="42"/>
                    <a:pt x="198" y="43"/>
                    <a:pt x="196" y="43"/>
                  </a:cubicBezTo>
                  <a:cubicBezTo>
                    <a:pt x="194" y="43"/>
                    <a:pt x="192" y="42"/>
                    <a:pt x="191" y="42"/>
                  </a:cubicBezTo>
                  <a:cubicBezTo>
                    <a:pt x="185" y="42"/>
                    <a:pt x="181" y="47"/>
                    <a:pt x="178" y="51"/>
                  </a:cubicBezTo>
                  <a:cubicBezTo>
                    <a:pt x="180" y="51"/>
                    <a:pt x="181" y="51"/>
                    <a:pt x="181" y="51"/>
                  </a:cubicBezTo>
                  <a:cubicBezTo>
                    <a:pt x="183" y="51"/>
                    <a:pt x="184" y="51"/>
                    <a:pt x="187" y="52"/>
                  </a:cubicBezTo>
                  <a:cubicBezTo>
                    <a:pt x="186" y="53"/>
                    <a:pt x="180" y="65"/>
                    <a:pt x="177" y="65"/>
                  </a:cubicBezTo>
                  <a:cubicBezTo>
                    <a:pt x="170" y="65"/>
                    <a:pt x="168" y="60"/>
                    <a:pt x="160" y="60"/>
                  </a:cubicBezTo>
                  <a:cubicBezTo>
                    <a:pt x="161" y="56"/>
                    <a:pt x="161" y="54"/>
                    <a:pt x="158" y="50"/>
                  </a:cubicBezTo>
                  <a:cubicBezTo>
                    <a:pt x="157" y="52"/>
                    <a:pt x="155" y="54"/>
                    <a:pt x="154" y="57"/>
                  </a:cubicBezTo>
                  <a:cubicBezTo>
                    <a:pt x="152" y="57"/>
                    <a:pt x="151" y="56"/>
                    <a:pt x="149" y="56"/>
                  </a:cubicBezTo>
                  <a:cubicBezTo>
                    <a:pt x="145" y="56"/>
                    <a:pt x="142" y="59"/>
                    <a:pt x="141" y="64"/>
                  </a:cubicBezTo>
                  <a:cubicBezTo>
                    <a:pt x="141" y="64"/>
                    <a:pt x="147" y="66"/>
                    <a:pt x="149" y="66"/>
                  </a:cubicBezTo>
                  <a:cubicBezTo>
                    <a:pt x="147" y="67"/>
                    <a:pt x="141" y="69"/>
                    <a:pt x="139" y="73"/>
                  </a:cubicBezTo>
                  <a:cubicBezTo>
                    <a:pt x="151" y="73"/>
                    <a:pt x="157" y="66"/>
                    <a:pt x="170" y="64"/>
                  </a:cubicBezTo>
                  <a:cubicBezTo>
                    <a:pt x="167" y="75"/>
                    <a:pt x="152" y="93"/>
                    <a:pt x="141" y="97"/>
                  </a:cubicBezTo>
                  <a:cubicBezTo>
                    <a:pt x="130" y="101"/>
                    <a:pt x="123" y="109"/>
                    <a:pt x="117" y="119"/>
                  </a:cubicBezTo>
                  <a:cubicBezTo>
                    <a:pt x="117" y="120"/>
                    <a:pt x="111" y="131"/>
                    <a:pt x="111" y="131"/>
                  </a:cubicBezTo>
                  <a:cubicBezTo>
                    <a:pt x="107" y="131"/>
                    <a:pt x="108" y="148"/>
                    <a:pt x="102" y="152"/>
                  </a:cubicBezTo>
                  <a:cubicBezTo>
                    <a:pt x="86" y="165"/>
                    <a:pt x="77" y="183"/>
                    <a:pt x="54" y="189"/>
                  </a:cubicBezTo>
                  <a:cubicBezTo>
                    <a:pt x="59" y="190"/>
                    <a:pt x="61" y="191"/>
                    <a:pt x="66" y="193"/>
                  </a:cubicBezTo>
                  <a:cubicBezTo>
                    <a:pt x="65" y="193"/>
                    <a:pt x="64" y="193"/>
                    <a:pt x="62" y="193"/>
                  </a:cubicBezTo>
                  <a:cubicBezTo>
                    <a:pt x="47" y="193"/>
                    <a:pt x="45" y="204"/>
                    <a:pt x="36" y="206"/>
                  </a:cubicBezTo>
                  <a:cubicBezTo>
                    <a:pt x="24" y="209"/>
                    <a:pt x="18" y="216"/>
                    <a:pt x="12" y="225"/>
                  </a:cubicBezTo>
                  <a:cubicBezTo>
                    <a:pt x="9" y="229"/>
                    <a:pt x="0" y="229"/>
                    <a:pt x="0" y="237"/>
                  </a:cubicBezTo>
                  <a:cubicBezTo>
                    <a:pt x="0" y="252"/>
                    <a:pt x="2" y="265"/>
                    <a:pt x="9" y="274"/>
                  </a:cubicBezTo>
                  <a:cubicBezTo>
                    <a:pt x="7" y="278"/>
                    <a:pt x="1" y="284"/>
                    <a:pt x="1" y="288"/>
                  </a:cubicBezTo>
                  <a:cubicBezTo>
                    <a:pt x="7" y="285"/>
                    <a:pt x="7" y="285"/>
                    <a:pt x="15" y="285"/>
                  </a:cubicBezTo>
                  <a:cubicBezTo>
                    <a:pt x="15" y="293"/>
                    <a:pt x="15" y="293"/>
                    <a:pt x="15" y="293"/>
                  </a:cubicBezTo>
                  <a:cubicBezTo>
                    <a:pt x="13" y="294"/>
                    <a:pt x="6" y="297"/>
                    <a:pt x="6" y="301"/>
                  </a:cubicBezTo>
                  <a:cubicBezTo>
                    <a:pt x="6" y="303"/>
                    <a:pt x="26" y="316"/>
                    <a:pt x="29" y="316"/>
                  </a:cubicBezTo>
                  <a:cubicBezTo>
                    <a:pt x="52" y="316"/>
                    <a:pt x="69" y="296"/>
                    <a:pt x="80" y="280"/>
                  </a:cubicBezTo>
                  <a:cubicBezTo>
                    <a:pt x="83" y="285"/>
                    <a:pt x="84" y="290"/>
                    <a:pt x="90" y="293"/>
                  </a:cubicBezTo>
                  <a:cubicBezTo>
                    <a:pt x="89" y="295"/>
                    <a:pt x="88" y="298"/>
                    <a:pt x="88" y="300"/>
                  </a:cubicBezTo>
                  <a:cubicBezTo>
                    <a:pt x="88" y="310"/>
                    <a:pt x="96" y="312"/>
                    <a:pt x="98" y="320"/>
                  </a:cubicBezTo>
                  <a:cubicBezTo>
                    <a:pt x="102" y="331"/>
                    <a:pt x="101" y="339"/>
                    <a:pt x="110" y="348"/>
                  </a:cubicBezTo>
                  <a:cubicBezTo>
                    <a:pt x="110" y="349"/>
                    <a:pt x="109" y="351"/>
                    <a:pt x="109" y="353"/>
                  </a:cubicBezTo>
                  <a:cubicBezTo>
                    <a:pt x="109" y="356"/>
                    <a:pt x="116" y="378"/>
                    <a:pt x="120" y="378"/>
                  </a:cubicBezTo>
                  <a:cubicBezTo>
                    <a:pt x="133" y="378"/>
                    <a:pt x="137" y="361"/>
                    <a:pt x="146" y="361"/>
                  </a:cubicBezTo>
                  <a:cubicBezTo>
                    <a:pt x="150" y="361"/>
                    <a:pt x="152" y="361"/>
                    <a:pt x="160" y="361"/>
                  </a:cubicBezTo>
                  <a:cubicBezTo>
                    <a:pt x="161" y="351"/>
                    <a:pt x="174" y="350"/>
                    <a:pt x="176" y="335"/>
                  </a:cubicBezTo>
                  <a:cubicBezTo>
                    <a:pt x="173" y="335"/>
                    <a:pt x="168" y="333"/>
                    <a:pt x="168" y="327"/>
                  </a:cubicBezTo>
                  <a:cubicBezTo>
                    <a:pt x="168" y="315"/>
                    <a:pt x="172" y="300"/>
                    <a:pt x="183" y="300"/>
                  </a:cubicBezTo>
                  <a:cubicBezTo>
                    <a:pt x="188" y="300"/>
                    <a:pt x="204" y="287"/>
                    <a:pt x="204" y="279"/>
                  </a:cubicBezTo>
                  <a:cubicBezTo>
                    <a:pt x="204" y="269"/>
                    <a:pt x="189" y="260"/>
                    <a:pt x="180" y="258"/>
                  </a:cubicBezTo>
                  <a:cubicBezTo>
                    <a:pt x="180" y="254"/>
                    <a:pt x="178" y="251"/>
                    <a:pt x="176" y="248"/>
                  </a:cubicBezTo>
                  <a:cubicBezTo>
                    <a:pt x="176" y="238"/>
                    <a:pt x="176" y="238"/>
                    <a:pt x="176" y="238"/>
                  </a:cubicBezTo>
                  <a:cubicBezTo>
                    <a:pt x="184" y="234"/>
                    <a:pt x="178" y="224"/>
                    <a:pt x="183" y="217"/>
                  </a:cubicBezTo>
                  <a:cubicBezTo>
                    <a:pt x="188" y="207"/>
                    <a:pt x="197" y="205"/>
                    <a:pt x="206" y="200"/>
                  </a:cubicBezTo>
                  <a:cubicBezTo>
                    <a:pt x="217" y="193"/>
                    <a:pt x="242" y="183"/>
                    <a:pt x="242" y="171"/>
                  </a:cubicBezTo>
                  <a:cubicBezTo>
                    <a:pt x="243" y="168"/>
                    <a:pt x="242" y="165"/>
                    <a:pt x="242" y="159"/>
                  </a:cubicBezTo>
                  <a:cubicBezTo>
                    <a:pt x="242" y="144"/>
                    <a:pt x="256" y="138"/>
                    <a:pt x="273" y="138"/>
                  </a:cubicBezTo>
                  <a:cubicBezTo>
                    <a:pt x="287" y="138"/>
                    <a:pt x="304" y="140"/>
                    <a:pt x="304" y="153"/>
                  </a:cubicBezTo>
                  <a:cubicBezTo>
                    <a:pt x="304" y="162"/>
                    <a:pt x="291" y="165"/>
                    <a:pt x="284" y="169"/>
                  </a:cubicBezTo>
                  <a:cubicBezTo>
                    <a:pt x="270" y="177"/>
                    <a:pt x="259" y="206"/>
                    <a:pt x="236" y="206"/>
                  </a:cubicBezTo>
                  <a:cubicBezTo>
                    <a:pt x="238" y="210"/>
                    <a:pt x="236" y="213"/>
                    <a:pt x="236" y="217"/>
                  </a:cubicBezTo>
                  <a:cubicBezTo>
                    <a:pt x="236" y="223"/>
                    <a:pt x="241" y="235"/>
                    <a:pt x="246" y="237"/>
                  </a:cubicBezTo>
                  <a:cubicBezTo>
                    <a:pt x="245" y="239"/>
                    <a:pt x="239" y="243"/>
                    <a:pt x="239" y="248"/>
                  </a:cubicBezTo>
                  <a:cubicBezTo>
                    <a:pt x="239" y="260"/>
                    <a:pt x="251" y="267"/>
                    <a:pt x="262" y="267"/>
                  </a:cubicBezTo>
                  <a:cubicBezTo>
                    <a:pt x="262" y="273"/>
                    <a:pt x="267" y="274"/>
                    <a:pt x="273" y="274"/>
                  </a:cubicBezTo>
                  <a:cubicBezTo>
                    <a:pt x="282" y="274"/>
                    <a:pt x="295" y="269"/>
                    <a:pt x="305" y="266"/>
                  </a:cubicBezTo>
                  <a:cubicBezTo>
                    <a:pt x="307" y="266"/>
                    <a:pt x="310" y="266"/>
                    <a:pt x="313" y="266"/>
                  </a:cubicBezTo>
                  <a:cubicBezTo>
                    <a:pt x="324" y="266"/>
                    <a:pt x="341" y="264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56" y="240"/>
                    <a:pt x="392" y="221"/>
                    <a:pt x="392" y="204"/>
                  </a:cubicBezTo>
                  <a:cubicBezTo>
                    <a:pt x="392" y="192"/>
                    <a:pt x="380" y="190"/>
                    <a:pt x="375" y="181"/>
                  </a:cubicBezTo>
                  <a:cubicBezTo>
                    <a:pt x="375" y="181"/>
                    <a:pt x="375" y="181"/>
                    <a:pt x="375" y="181"/>
                  </a:cubicBezTo>
                  <a:cubicBezTo>
                    <a:pt x="375" y="181"/>
                    <a:pt x="375" y="181"/>
                    <a:pt x="375" y="181"/>
                  </a:cubicBezTo>
                  <a:cubicBezTo>
                    <a:pt x="377" y="180"/>
                    <a:pt x="382" y="178"/>
                    <a:pt x="382" y="174"/>
                  </a:cubicBezTo>
                  <a:cubicBezTo>
                    <a:pt x="382" y="163"/>
                    <a:pt x="366" y="160"/>
                    <a:pt x="366" y="148"/>
                  </a:cubicBezTo>
                  <a:cubicBezTo>
                    <a:pt x="366" y="148"/>
                    <a:pt x="366" y="148"/>
                    <a:pt x="366" y="148"/>
                  </a:cubicBezTo>
                  <a:cubicBezTo>
                    <a:pt x="366" y="148"/>
                    <a:pt x="366" y="148"/>
                    <a:pt x="366" y="148"/>
                  </a:cubicBezTo>
                  <a:cubicBezTo>
                    <a:pt x="366" y="142"/>
                    <a:pt x="371" y="139"/>
                    <a:pt x="371" y="132"/>
                  </a:cubicBezTo>
                  <a:cubicBezTo>
                    <a:pt x="371" y="122"/>
                    <a:pt x="361" y="116"/>
                    <a:pt x="361" y="106"/>
                  </a:cubicBezTo>
                  <a:cubicBezTo>
                    <a:pt x="361" y="106"/>
                    <a:pt x="361" y="106"/>
                    <a:pt x="361" y="106"/>
                  </a:cubicBezTo>
                  <a:cubicBezTo>
                    <a:pt x="361" y="106"/>
                    <a:pt x="361" y="106"/>
                    <a:pt x="361" y="106"/>
                  </a:cubicBezTo>
                  <a:cubicBezTo>
                    <a:pt x="361" y="97"/>
                    <a:pt x="370" y="93"/>
                    <a:pt x="370" y="84"/>
                  </a:cubicBezTo>
                  <a:cubicBezTo>
                    <a:pt x="370" y="72"/>
                    <a:pt x="352" y="73"/>
                    <a:pt x="352" y="63"/>
                  </a:cubicBezTo>
                  <a:cubicBezTo>
                    <a:pt x="352" y="63"/>
                    <a:pt x="352" y="63"/>
                    <a:pt x="352" y="63"/>
                  </a:cubicBezTo>
                  <a:cubicBezTo>
                    <a:pt x="352" y="63"/>
                    <a:pt x="352" y="63"/>
                    <a:pt x="352" y="63"/>
                  </a:cubicBezTo>
                  <a:cubicBezTo>
                    <a:pt x="352" y="50"/>
                    <a:pt x="371" y="41"/>
                    <a:pt x="378" y="36"/>
                  </a:cubicBezTo>
                  <a:cubicBezTo>
                    <a:pt x="376" y="36"/>
                    <a:pt x="365" y="34"/>
                    <a:pt x="361" y="34"/>
                  </a:cubicBezTo>
                  <a:cubicBezTo>
                    <a:pt x="361" y="30"/>
                    <a:pt x="357" y="30"/>
                    <a:pt x="352" y="26"/>
                  </a:cubicBezTo>
                  <a:cubicBezTo>
                    <a:pt x="364" y="21"/>
                    <a:pt x="368" y="26"/>
                    <a:pt x="373" y="13"/>
                  </a:cubicBezTo>
                  <a:cubicBezTo>
                    <a:pt x="368" y="11"/>
                    <a:pt x="357" y="4"/>
                    <a:pt x="354" y="4"/>
                  </a:cubicBezTo>
                  <a:cubicBezTo>
                    <a:pt x="350" y="4"/>
                    <a:pt x="348" y="8"/>
                    <a:pt x="346" y="12"/>
                  </a:cubicBezTo>
                  <a:cubicBezTo>
                    <a:pt x="340" y="12"/>
                    <a:pt x="342" y="7"/>
                    <a:pt x="3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4">
              <a:extLst>
                <a:ext uri="{FF2B5EF4-FFF2-40B4-BE49-F238E27FC236}">
                  <a16:creationId xmlns:a16="http://schemas.microsoft.com/office/drawing/2014/main" id="{8596083A-7E1F-458E-9A30-E3BA2FF10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-497"/>
              <a:ext cx="6053" cy="2251"/>
            </a:xfrm>
            <a:custGeom>
              <a:avLst/>
              <a:gdLst>
                <a:gd name="T0" fmla="*/ 991 w 2561"/>
                <a:gd name="T1" fmla="*/ 116 h 952"/>
                <a:gd name="T2" fmla="*/ 843 w 2561"/>
                <a:gd name="T3" fmla="*/ 178 h 952"/>
                <a:gd name="T4" fmla="*/ 771 w 2561"/>
                <a:gd name="T5" fmla="*/ 145 h 952"/>
                <a:gd name="T6" fmla="*/ 621 w 2561"/>
                <a:gd name="T7" fmla="*/ 232 h 952"/>
                <a:gd name="T8" fmla="*/ 497 w 2561"/>
                <a:gd name="T9" fmla="*/ 259 h 952"/>
                <a:gd name="T10" fmla="*/ 353 w 2561"/>
                <a:gd name="T11" fmla="*/ 325 h 952"/>
                <a:gd name="T12" fmla="*/ 256 w 2561"/>
                <a:gd name="T13" fmla="*/ 375 h 952"/>
                <a:gd name="T14" fmla="*/ 174 w 2561"/>
                <a:gd name="T15" fmla="*/ 235 h 952"/>
                <a:gd name="T16" fmla="*/ 152 w 2561"/>
                <a:gd name="T17" fmla="*/ 283 h 952"/>
                <a:gd name="T18" fmla="*/ 148 w 2561"/>
                <a:gd name="T19" fmla="*/ 347 h 952"/>
                <a:gd name="T20" fmla="*/ 174 w 2561"/>
                <a:gd name="T21" fmla="*/ 403 h 952"/>
                <a:gd name="T22" fmla="*/ 84 w 2561"/>
                <a:gd name="T23" fmla="*/ 481 h 952"/>
                <a:gd name="T24" fmla="*/ 0 w 2561"/>
                <a:gd name="T25" fmla="*/ 594 h 952"/>
                <a:gd name="T26" fmla="*/ 19 w 2561"/>
                <a:gd name="T27" fmla="*/ 592 h 952"/>
                <a:gd name="T28" fmla="*/ 19 w 2561"/>
                <a:gd name="T29" fmla="*/ 592 h 952"/>
                <a:gd name="T30" fmla="*/ 65 w 2561"/>
                <a:gd name="T31" fmla="*/ 668 h 952"/>
                <a:gd name="T32" fmla="*/ 68 w 2561"/>
                <a:gd name="T33" fmla="*/ 722 h 952"/>
                <a:gd name="T34" fmla="*/ 147 w 2561"/>
                <a:gd name="T35" fmla="*/ 768 h 952"/>
                <a:gd name="T36" fmla="*/ 279 w 2561"/>
                <a:gd name="T37" fmla="*/ 740 h 952"/>
                <a:gd name="T38" fmla="*/ 340 w 2561"/>
                <a:gd name="T39" fmla="*/ 840 h 952"/>
                <a:gd name="T40" fmla="*/ 340 w 2561"/>
                <a:gd name="T41" fmla="*/ 840 h 952"/>
                <a:gd name="T42" fmla="*/ 427 w 2561"/>
                <a:gd name="T43" fmla="*/ 875 h 952"/>
                <a:gd name="T44" fmla="*/ 453 w 2561"/>
                <a:gd name="T45" fmla="*/ 863 h 952"/>
                <a:gd name="T46" fmla="*/ 478 w 2561"/>
                <a:gd name="T47" fmla="*/ 742 h 952"/>
                <a:gd name="T48" fmla="*/ 469 w 2561"/>
                <a:gd name="T49" fmla="*/ 801 h 952"/>
                <a:gd name="T50" fmla="*/ 512 w 2561"/>
                <a:gd name="T51" fmla="*/ 894 h 952"/>
                <a:gd name="T52" fmla="*/ 588 w 2561"/>
                <a:gd name="T53" fmla="*/ 908 h 952"/>
                <a:gd name="T54" fmla="*/ 632 w 2561"/>
                <a:gd name="T55" fmla="*/ 947 h 952"/>
                <a:gd name="T56" fmla="*/ 702 w 2561"/>
                <a:gd name="T57" fmla="*/ 914 h 952"/>
                <a:gd name="T58" fmla="*/ 715 w 2561"/>
                <a:gd name="T59" fmla="*/ 917 h 952"/>
                <a:gd name="T60" fmla="*/ 752 w 2561"/>
                <a:gd name="T61" fmla="*/ 909 h 952"/>
                <a:gd name="T62" fmla="*/ 772 w 2561"/>
                <a:gd name="T63" fmla="*/ 896 h 952"/>
                <a:gd name="T64" fmla="*/ 828 w 2561"/>
                <a:gd name="T65" fmla="*/ 916 h 952"/>
                <a:gd name="T66" fmla="*/ 831 w 2561"/>
                <a:gd name="T67" fmla="*/ 861 h 952"/>
                <a:gd name="T68" fmla="*/ 957 w 2561"/>
                <a:gd name="T69" fmla="*/ 742 h 952"/>
                <a:gd name="T70" fmla="*/ 967 w 2561"/>
                <a:gd name="T71" fmla="*/ 743 h 952"/>
                <a:gd name="T72" fmla="*/ 992 w 2561"/>
                <a:gd name="T73" fmla="*/ 710 h 952"/>
                <a:gd name="T74" fmla="*/ 1235 w 2561"/>
                <a:gd name="T75" fmla="*/ 652 h 952"/>
                <a:gd name="T76" fmla="*/ 1258 w 2561"/>
                <a:gd name="T77" fmla="*/ 673 h 952"/>
                <a:gd name="T78" fmla="*/ 1359 w 2561"/>
                <a:gd name="T79" fmla="*/ 694 h 952"/>
                <a:gd name="T80" fmla="*/ 1441 w 2561"/>
                <a:gd name="T81" fmla="*/ 677 h 952"/>
                <a:gd name="T82" fmla="*/ 1478 w 2561"/>
                <a:gd name="T83" fmla="*/ 684 h 952"/>
                <a:gd name="T84" fmla="*/ 1660 w 2561"/>
                <a:gd name="T85" fmla="*/ 700 h 952"/>
                <a:gd name="T86" fmla="*/ 1675 w 2561"/>
                <a:gd name="T87" fmla="*/ 782 h 952"/>
                <a:gd name="T88" fmla="*/ 1813 w 2561"/>
                <a:gd name="T89" fmla="*/ 700 h 952"/>
                <a:gd name="T90" fmla="*/ 1748 w 2561"/>
                <a:gd name="T91" fmla="*/ 581 h 952"/>
                <a:gd name="T92" fmla="*/ 2083 w 2561"/>
                <a:gd name="T93" fmla="*/ 433 h 952"/>
                <a:gd name="T94" fmla="*/ 2151 w 2561"/>
                <a:gd name="T95" fmla="*/ 452 h 952"/>
                <a:gd name="T96" fmla="*/ 2128 w 2561"/>
                <a:gd name="T97" fmla="*/ 573 h 952"/>
                <a:gd name="T98" fmla="*/ 2381 w 2561"/>
                <a:gd name="T99" fmla="*/ 375 h 952"/>
                <a:gd name="T100" fmla="*/ 2450 w 2561"/>
                <a:gd name="T101" fmla="*/ 272 h 952"/>
                <a:gd name="T102" fmla="*/ 2231 w 2561"/>
                <a:gd name="T103" fmla="*/ 233 h 952"/>
                <a:gd name="T104" fmla="*/ 1853 w 2561"/>
                <a:gd name="T105" fmla="*/ 145 h 952"/>
                <a:gd name="T106" fmla="*/ 1573 w 2561"/>
                <a:gd name="T107" fmla="*/ 116 h 952"/>
                <a:gd name="T108" fmla="*/ 1320 w 2561"/>
                <a:gd name="T109" fmla="*/ 124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61" h="952">
                  <a:moveTo>
                    <a:pt x="1270" y="0"/>
                  </a:moveTo>
                  <a:cubicBezTo>
                    <a:pt x="1242" y="0"/>
                    <a:pt x="1231" y="21"/>
                    <a:pt x="1217" y="32"/>
                  </a:cubicBezTo>
                  <a:cubicBezTo>
                    <a:pt x="1210" y="37"/>
                    <a:pt x="1174" y="53"/>
                    <a:pt x="1155" y="53"/>
                  </a:cubicBezTo>
                  <a:cubicBezTo>
                    <a:pt x="1147" y="53"/>
                    <a:pt x="1142" y="50"/>
                    <a:pt x="1144" y="42"/>
                  </a:cubicBezTo>
                  <a:cubicBezTo>
                    <a:pt x="1127" y="48"/>
                    <a:pt x="1052" y="53"/>
                    <a:pt x="1014" y="87"/>
                  </a:cubicBezTo>
                  <a:cubicBezTo>
                    <a:pt x="1006" y="95"/>
                    <a:pt x="1003" y="116"/>
                    <a:pt x="991" y="116"/>
                  </a:cubicBezTo>
                  <a:cubicBezTo>
                    <a:pt x="986" y="116"/>
                    <a:pt x="976" y="116"/>
                    <a:pt x="966" y="116"/>
                  </a:cubicBezTo>
                  <a:cubicBezTo>
                    <a:pt x="940" y="116"/>
                    <a:pt x="908" y="119"/>
                    <a:pt x="908" y="140"/>
                  </a:cubicBezTo>
                  <a:cubicBezTo>
                    <a:pt x="908" y="146"/>
                    <a:pt x="914" y="153"/>
                    <a:pt x="916" y="161"/>
                  </a:cubicBezTo>
                  <a:cubicBezTo>
                    <a:pt x="912" y="164"/>
                    <a:pt x="909" y="165"/>
                    <a:pt x="905" y="165"/>
                  </a:cubicBezTo>
                  <a:cubicBezTo>
                    <a:pt x="898" y="165"/>
                    <a:pt x="888" y="161"/>
                    <a:pt x="863" y="161"/>
                  </a:cubicBezTo>
                  <a:cubicBezTo>
                    <a:pt x="854" y="174"/>
                    <a:pt x="848" y="178"/>
                    <a:pt x="843" y="178"/>
                  </a:cubicBezTo>
                  <a:cubicBezTo>
                    <a:pt x="833" y="178"/>
                    <a:pt x="833" y="152"/>
                    <a:pt x="827" y="145"/>
                  </a:cubicBezTo>
                  <a:cubicBezTo>
                    <a:pt x="825" y="162"/>
                    <a:pt x="814" y="170"/>
                    <a:pt x="800" y="177"/>
                  </a:cubicBezTo>
                  <a:cubicBezTo>
                    <a:pt x="804" y="192"/>
                    <a:pt x="827" y="207"/>
                    <a:pt x="810" y="225"/>
                  </a:cubicBezTo>
                  <a:cubicBezTo>
                    <a:pt x="799" y="237"/>
                    <a:pt x="832" y="276"/>
                    <a:pt x="815" y="276"/>
                  </a:cubicBezTo>
                  <a:cubicBezTo>
                    <a:pt x="793" y="276"/>
                    <a:pt x="787" y="196"/>
                    <a:pt x="787" y="180"/>
                  </a:cubicBezTo>
                  <a:cubicBezTo>
                    <a:pt x="787" y="162"/>
                    <a:pt x="816" y="154"/>
                    <a:pt x="771" y="145"/>
                  </a:cubicBezTo>
                  <a:cubicBezTo>
                    <a:pt x="770" y="145"/>
                    <a:pt x="768" y="145"/>
                    <a:pt x="767" y="145"/>
                  </a:cubicBezTo>
                  <a:cubicBezTo>
                    <a:pt x="743" y="145"/>
                    <a:pt x="705" y="179"/>
                    <a:pt x="705" y="198"/>
                  </a:cubicBezTo>
                  <a:cubicBezTo>
                    <a:pt x="705" y="222"/>
                    <a:pt x="716" y="238"/>
                    <a:pt x="729" y="251"/>
                  </a:cubicBezTo>
                  <a:cubicBezTo>
                    <a:pt x="737" y="265"/>
                    <a:pt x="737" y="270"/>
                    <a:pt x="732" y="270"/>
                  </a:cubicBezTo>
                  <a:cubicBezTo>
                    <a:pt x="719" y="270"/>
                    <a:pt x="680" y="244"/>
                    <a:pt x="662" y="239"/>
                  </a:cubicBezTo>
                  <a:cubicBezTo>
                    <a:pt x="642" y="234"/>
                    <a:pt x="629" y="232"/>
                    <a:pt x="621" y="232"/>
                  </a:cubicBezTo>
                  <a:cubicBezTo>
                    <a:pt x="600" y="232"/>
                    <a:pt x="613" y="246"/>
                    <a:pt x="612" y="248"/>
                  </a:cubicBezTo>
                  <a:cubicBezTo>
                    <a:pt x="612" y="264"/>
                    <a:pt x="608" y="269"/>
                    <a:pt x="604" y="269"/>
                  </a:cubicBezTo>
                  <a:cubicBezTo>
                    <a:pt x="598" y="269"/>
                    <a:pt x="589" y="256"/>
                    <a:pt x="583" y="256"/>
                  </a:cubicBezTo>
                  <a:cubicBezTo>
                    <a:pt x="570" y="256"/>
                    <a:pt x="547" y="270"/>
                    <a:pt x="525" y="270"/>
                  </a:cubicBezTo>
                  <a:cubicBezTo>
                    <a:pt x="520" y="270"/>
                    <a:pt x="514" y="269"/>
                    <a:pt x="509" y="267"/>
                  </a:cubicBezTo>
                  <a:cubicBezTo>
                    <a:pt x="507" y="261"/>
                    <a:pt x="503" y="259"/>
                    <a:pt x="497" y="259"/>
                  </a:cubicBezTo>
                  <a:cubicBezTo>
                    <a:pt x="471" y="259"/>
                    <a:pt x="415" y="306"/>
                    <a:pt x="399" y="306"/>
                  </a:cubicBezTo>
                  <a:cubicBezTo>
                    <a:pt x="392" y="306"/>
                    <a:pt x="383" y="302"/>
                    <a:pt x="385" y="296"/>
                  </a:cubicBezTo>
                  <a:cubicBezTo>
                    <a:pt x="390" y="283"/>
                    <a:pt x="388" y="261"/>
                    <a:pt x="380" y="261"/>
                  </a:cubicBezTo>
                  <a:cubicBezTo>
                    <a:pt x="375" y="261"/>
                    <a:pt x="368" y="271"/>
                    <a:pt x="359" y="299"/>
                  </a:cubicBezTo>
                  <a:cubicBezTo>
                    <a:pt x="358" y="303"/>
                    <a:pt x="367" y="305"/>
                    <a:pt x="367" y="314"/>
                  </a:cubicBezTo>
                  <a:cubicBezTo>
                    <a:pt x="367" y="323"/>
                    <a:pt x="361" y="325"/>
                    <a:pt x="353" y="325"/>
                  </a:cubicBezTo>
                  <a:cubicBezTo>
                    <a:pt x="350" y="325"/>
                    <a:pt x="347" y="325"/>
                    <a:pt x="344" y="324"/>
                  </a:cubicBezTo>
                  <a:cubicBezTo>
                    <a:pt x="340" y="324"/>
                    <a:pt x="337" y="324"/>
                    <a:pt x="334" y="324"/>
                  </a:cubicBezTo>
                  <a:cubicBezTo>
                    <a:pt x="330" y="324"/>
                    <a:pt x="327" y="324"/>
                    <a:pt x="325" y="325"/>
                  </a:cubicBezTo>
                  <a:cubicBezTo>
                    <a:pt x="313" y="329"/>
                    <a:pt x="315" y="361"/>
                    <a:pt x="286" y="361"/>
                  </a:cubicBezTo>
                  <a:cubicBezTo>
                    <a:pt x="278" y="361"/>
                    <a:pt x="268" y="359"/>
                    <a:pt x="256" y="354"/>
                  </a:cubicBezTo>
                  <a:cubicBezTo>
                    <a:pt x="256" y="375"/>
                    <a:pt x="256" y="375"/>
                    <a:pt x="256" y="375"/>
                  </a:cubicBezTo>
                  <a:cubicBezTo>
                    <a:pt x="226" y="372"/>
                    <a:pt x="230" y="340"/>
                    <a:pt x="219" y="325"/>
                  </a:cubicBezTo>
                  <a:cubicBezTo>
                    <a:pt x="224" y="325"/>
                    <a:pt x="228" y="325"/>
                    <a:pt x="231" y="325"/>
                  </a:cubicBezTo>
                  <a:cubicBezTo>
                    <a:pt x="247" y="325"/>
                    <a:pt x="258" y="325"/>
                    <a:pt x="276" y="330"/>
                  </a:cubicBezTo>
                  <a:cubicBezTo>
                    <a:pt x="279" y="331"/>
                    <a:pt x="282" y="331"/>
                    <a:pt x="285" y="331"/>
                  </a:cubicBezTo>
                  <a:cubicBezTo>
                    <a:pt x="315" y="331"/>
                    <a:pt x="356" y="298"/>
                    <a:pt x="274" y="272"/>
                  </a:cubicBezTo>
                  <a:cubicBezTo>
                    <a:pt x="249" y="264"/>
                    <a:pt x="192" y="235"/>
                    <a:pt x="174" y="235"/>
                  </a:cubicBezTo>
                  <a:cubicBezTo>
                    <a:pt x="173" y="235"/>
                    <a:pt x="172" y="234"/>
                    <a:pt x="168" y="234"/>
                  </a:cubicBezTo>
                  <a:cubicBezTo>
                    <a:pt x="166" y="234"/>
                    <a:pt x="163" y="234"/>
                    <a:pt x="160" y="23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53" y="240"/>
                    <a:pt x="134" y="249"/>
                    <a:pt x="134" y="262"/>
                  </a:cubicBezTo>
                  <a:cubicBezTo>
                    <a:pt x="134" y="262"/>
                    <a:pt x="134" y="262"/>
                    <a:pt x="134" y="262"/>
                  </a:cubicBezTo>
                  <a:cubicBezTo>
                    <a:pt x="134" y="272"/>
                    <a:pt x="152" y="271"/>
                    <a:pt x="152" y="283"/>
                  </a:cubicBezTo>
                  <a:cubicBezTo>
                    <a:pt x="152" y="283"/>
                    <a:pt x="152" y="283"/>
                    <a:pt x="152" y="283"/>
                  </a:cubicBezTo>
                  <a:cubicBezTo>
                    <a:pt x="152" y="292"/>
                    <a:pt x="143" y="296"/>
                    <a:pt x="143" y="305"/>
                  </a:cubicBezTo>
                  <a:cubicBezTo>
                    <a:pt x="143" y="305"/>
                    <a:pt x="143" y="305"/>
                    <a:pt x="143" y="305"/>
                  </a:cubicBezTo>
                  <a:cubicBezTo>
                    <a:pt x="143" y="315"/>
                    <a:pt x="153" y="321"/>
                    <a:pt x="153" y="331"/>
                  </a:cubicBezTo>
                  <a:cubicBezTo>
                    <a:pt x="153" y="331"/>
                    <a:pt x="153" y="331"/>
                    <a:pt x="153" y="331"/>
                  </a:cubicBezTo>
                  <a:cubicBezTo>
                    <a:pt x="153" y="338"/>
                    <a:pt x="148" y="341"/>
                    <a:pt x="148" y="347"/>
                  </a:cubicBezTo>
                  <a:cubicBezTo>
                    <a:pt x="148" y="347"/>
                    <a:pt x="148" y="347"/>
                    <a:pt x="148" y="347"/>
                  </a:cubicBezTo>
                  <a:cubicBezTo>
                    <a:pt x="148" y="359"/>
                    <a:pt x="164" y="362"/>
                    <a:pt x="164" y="373"/>
                  </a:cubicBezTo>
                  <a:cubicBezTo>
                    <a:pt x="164" y="373"/>
                    <a:pt x="164" y="373"/>
                    <a:pt x="164" y="373"/>
                  </a:cubicBezTo>
                  <a:cubicBezTo>
                    <a:pt x="164" y="377"/>
                    <a:pt x="159" y="379"/>
                    <a:pt x="157" y="380"/>
                  </a:cubicBezTo>
                  <a:cubicBezTo>
                    <a:pt x="157" y="380"/>
                    <a:pt x="157" y="380"/>
                    <a:pt x="157" y="380"/>
                  </a:cubicBezTo>
                  <a:cubicBezTo>
                    <a:pt x="162" y="389"/>
                    <a:pt x="174" y="391"/>
                    <a:pt x="174" y="403"/>
                  </a:cubicBezTo>
                  <a:cubicBezTo>
                    <a:pt x="174" y="403"/>
                    <a:pt x="174" y="403"/>
                    <a:pt x="174" y="403"/>
                  </a:cubicBezTo>
                  <a:cubicBezTo>
                    <a:pt x="174" y="420"/>
                    <a:pt x="138" y="439"/>
                    <a:pt x="127" y="454"/>
                  </a:cubicBezTo>
                  <a:cubicBezTo>
                    <a:pt x="127" y="454"/>
                    <a:pt x="127" y="454"/>
                    <a:pt x="127" y="454"/>
                  </a:cubicBezTo>
                  <a:cubicBezTo>
                    <a:pt x="131" y="460"/>
                    <a:pt x="136" y="463"/>
                    <a:pt x="140" y="473"/>
                  </a:cubicBezTo>
                  <a:cubicBezTo>
                    <a:pt x="134" y="477"/>
                    <a:pt x="118" y="484"/>
                    <a:pt x="111" y="484"/>
                  </a:cubicBezTo>
                  <a:cubicBezTo>
                    <a:pt x="102" y="484"/>
                    <a:pt x="96" y="481"/>
                    <a:pt x="84" y="481"/>
                  </a:cubicBezTo>
                  <a:cubicBezTo>
                    <a:pt x="73" y="481"/>
                    <a:pt x="46" y="491"/>
                    <a:pt x="54" y="499"/>
                  </a:cubicBezTo>
                  <a:cubicBezTo>
                    <a:pt x="81" y="524"/>
                    <a:pt x="67" y="533"/>
                    <a:pt x="61" y="533"/>
                  </a:cubicBezTo>
                  <a:cubicBezTo>
                    <a:pt x="50" y="533"/>
                    <a:pt x="49" y="520"/>
                    <a:pt x="40" y="520"/>
                  </a:cubicBezTo>
                  <a:cubicBezTo>
                    <a:pt x="30" y="520"/>
                    <a:pt x="18" y="545"/>
                    <a:pt x="18" y="557"/>
                  </a:cubicBezTo>
                  <a:cubicBezTo>
                    <a:pt x="18" y="578"/>
                    <a:pt x="2" y="575"/>
                    <a:pt x="0" y="593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2" y="593"/>
                    <a:pt x="4" y="593"/>
                    <a:pt x="6" y="593"/>
                  </a:cubicBezTo>
                  <a:cubicBezTo>
                    <a:pt x="11" y="592"/>
                    <a:pt x="15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29" y="592"/>
                    <a:pt x="36" y="591"/>
                    <a:pt x="46" y="591"/>
                  </a:cubicBezTo>
                  <a:cubicBezTo>
                    <a:pt x="58" y="591"/>
                    <a:pt x="63" y="611"/>
                    <a:pt x="63" y="623"/>
                  </a:cubicBezTo>
                  <a:cubicBezTo>
                    <a:pt x="63" y="623"/>
                    <a:pt x="63" y="623"/>
                    <a:pt x="63" y="623"/>
                  </a:cubicBezTo>
                  <a:cubicBezTo>
                    <a:pt x="63" y="630"/>
                    <a:pt x="55" y="633"/>
                    <a:pt x="55" y="640"/>
                  </a:cubicBezTo>
                  <a:cubicBezTo>
                    <a:pt x="55" y="640"/>
                    <a:pt x="55" y="640"/>
                    <a:pt x="55" y="640"/>
                  </a:cubicBezTo>
                  <a:cubicBezTo>
                    <a:pt x="55" y="651"/>
                    <a:pt x="65" y="658"/>
                    <a:pt x="65" y="668"/>
                  </a:cubicBezTo>
                  <a:cubicBezTo>
                    <a:pt x="65" y="668"/>
                    <a:pt x="65" y="668"/>
                    <a:pt x="65" y="668"/>
                  </a:cubicBezTo>
                  <a:cubicBezTo>
                    <a:pt x="65" y="674"/>
                    <a:pt x="55" y="677"/>
                    <a:pt x="53" y="680"/>
                  </a:cubicBezTo>
                  <a:cubicBezTo>
                    <a:pt x="47" y="689"/>
                    <a:pt x="45" y="698"/>
                    <a:pt x="45" y="710"/>
                  </a:cubicBezTo>
                  <a:cubicBezTo>
                    <a:pt x="45" y="710"/>
                    <a:pt x="45" y="710"/>
                    <a:pt x="45" y="710"/>
                  </a:cubicBezTo>
                  <a:cubicBezTo>
                    <a:pt x="45" y="721"/>
                    <a:pt x="50" y="722"/>
                    <a:pt x="57" y="722"/>
                  </a:cubicBezTo>
                  <a:cubicBezTo>
                    <a:pt x="60" y="722"/>
                    <a:pt x="64" y="722"/>
                    <a:pt x="68" y="722"/>
                  </a:cubicBezTo>
                  <a:cubicBezTo>
                    <a:pt x="84" y="722"/>
                    <a:pt x="92" y="715"/>
                    <a:pt x="105" y="715"/>
                  </a:cubicBezTo>
                  <a:cubicBezTo>
                    <a:pt x="119" y="715"/>
                    <a:pt x="116" y="743"/>
                    <a:pt x="129" y="743"/>
                  </a:cubicBezTo>
                  <a:cubicBezTo>
                    <a:pt x="129" y="764"/>
                    <a:pt x="129" y="764"/>
                    <a:pt x="129" y="764"/>
                  </a:cubicBezTo>
                  <a:cubicBezTo>
                    <a:pt x="129" y="766"/>
                    <a:pt x="131" y="767"/>
                    <a:pt x="132" y="768"/>
                  </a:cubicBezTo>
                  <a:cubicBezTo>
                    <a:pt x="135" y="771"/>
                    <a:pt x="135" y="771"/>
                    <a:pt x="135" y="771"/>
                  </a:cubicBezTo>
                  <a:cubicBezTo>
                    <a:pt x="137" y="771"/>
                    <a:pt x="144" y="768"/>
                    <a:pt x="147" y="768"/>
                  </a:cubicBezTo>
                  <a:cubicBezTo>
                    <a:pt x="159" y="765"/>
                    <a:pt x="160" y="751"/>
                    <a:pt x="172" y="751"/>
                  </a:cubicBezTo>
                  <a:cubicBezTo>
                    <a:pt x="181" y="751"/>
                    <a:pt x="205" y="791"/>
                    <a:pt x="213" y="791"/>
                  </a:cubicBezTo>
                  <a:cubicBezTo>
                    <a:pt x="220" y="791"/>
                    <a:pt x="245" y="779"/>
                    <a:pt x="250" y="774"/>
                  </a:cubicBezTo>
                  <a:cubicBezTo>
                    <a:pt x="249" y="774"/>
                    <a:pt x="235" y="772"/>
                    <a:pt x="235" y="772"/>
                  </a:cubicBezTo>
                  <a:cubicBezTo>
                    <a:pt x="233" y="772"/>
                    <a:pt x="226" y="771"/>
                    <a:pt x="226" y="764"/>
                  </a:cubicBezTo>
                  <a:cubicBezTo>
                    <a:pt x="226" y="760"/>
                    <a:pt x="264" y="746"/>
                    <a:pt x="279" y="740"/>
                  </a:cubicBezTo>
                  <a:cubicBezTo>
                    <a:pt x="279" y="740"/>
                    <a:pt x="272" y="748"/>
                    <a:pt x="269" y="749"/>
                  </a:cubicBezTo>
                  <a:cubicBezTo>
                    <a:pt x="270" y="753"/>
                    <a:pt x="284" y="767"/>
                    <a:pt x="253" y="775"/>
                  </a:cubicBezTo>
                  <a:cubicBezTo>
                    <a:pt x="267" y="806"/>
                    <a:pt x="327" y="801"/>
                    <a:pt x="327" y="842"/>
                  </a:cubicBezTo>
                  <a:cubicBezTo>
                    <a:pt x="329" y="842"/>
                    <a:pt x="329" y="842"/>
                    <a:pt x="329" y="842"/>
                  </a:cubicBezTo>
                  <a:cubicBezTo>
                    <a:pt x="332" y="841"/>
                    <a:pt x="336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57" y="840"/>
                    <a:pt x="356" y="850"/>
                    <a:pt x="362" y="861"/>
                  </a:cubicBezTo>
                  <a:cubicBezTo>
                    <a:pt x="363" y="863"/>
                    <a:pt x="373" y="869"/>
                    <a:pt x="374" y="869"/>
                  </a:cubicBezTo>
                  <a:cubicBezTo>
                    <a:pt x="384" y="872"/>
                    <a:pt x="386" y="888"/>
                    <a:pt x="401" y="888"/>
                  </a:cubicBezTo>
                  <a:cubicBezTo>
                    <a:pt x="412" y="888"/>
                    <a:pt x="412" y="879"/>
                    <a:pt x="420" y="876"/>
                  </a:cubicBezTo>
                  <a:cubicBezTo>
                    <a:pt x="424" y="875"/>
                    <a:pt x="423" y="875"/>
                    <a:pt x="427" y="875"/>
                  </a:cubicBezTo>
                  <a:cubicBezTo>
                    <a:pt x="429" y="878"/>
                    <a:pt x="429" y="882"/>
                    <a:pt x="431" y="884"/>
                  </a:cubicBezTo>
                  <a:cubicBezTo>
                    <a:pt x="431" y="884"/>
                    <a:pt x="431" y="884"/>
                    <a:pt x="431" y="884"/>
                  </a:cubicBezTo>
                  <a:cubicBezTo>
                    <a:pt x="431" y="884"/>
                    <a:pt x="431" y="885"/>
                    <a:pt x="431" y="885"/>
                  </a:cubicBezTo>
                  <a:cubicBezTo>
                    <a:pt x="431" y="886"/>
                    <a:pt x="431" y="887"/>
                    <a:pt x="431" y="887"/>
                  </a:cubicBezTo>
                  <a:cubicBezTo>
                    <a:pt x="438" y="888"/>
                    <a:pt x="438" y="888"/>
                    <a:pt x="438" y="888"/>
                  </a:cubicBezTo>
                  <a:cubicBezTo>
                    <a:pt x="445" y="880"/>
                    <a:pt x="445" y="867"/>
                    <a:pt x="453" y="863"/>
                  </a:cubicBezTo>
                  <a:cubicBezTo>
                    <a:pt x="439" y="855"/>
                    <a:pt x="417" y="823"/>
                    <a:pt x="417" y="805"/>
                  </a:cubicBezTo>
                  <a:cubicBezTo>
                    <a:pt x="417" y="800"/>
                    <a:pt x="405" y="792"/>
                    <a:pt x="405" y="784"/>
                  </a:cubicBezTo>
                  <a:cubicBezTo>
                    <a:pt x="405" y="782"/>
                    <a:pt x="415" y="762"/>
                    <a:pt x="418" y="759"/>
                  </a:cubicBezTo>
                  <a:cubicBezTo>
                    <a:pt x="418" y="759"/>
                    <a:pt x="419" y="759"/>
                    <a:pt x="419" y="759"/>
                  </a:cubicBezTo>
                  <a:cubicBezTo>
                    <a:pt x="423" y="759"/>
                    <a:pt x="437" y="751"/>
                    <a:pt x="438" y="751"/>
                  </a:cubicBezTo>
                  <a:cubicBezTo>
                    <a:pt x="452" y="746"/>
                    <a:pt x="460" y="742"/>
                    <a:pt x="478" y="742"/>
                  </a:cubicBezTo>
                  <a:cubicBezTo>
                    <a:pt x="506" y="742"/>
                    <a:pt x="511" y="756"/>
                    <a:pt x="522" y="772"/>
                  </a:cubicBezTo>
                  <a:cubicBezTo>
                    <a:pt x="519" y="774"/>
                    <a:pt x="516" y="775"/>
                    <a:pt x="512" y="775"/>
                  </a:cubicBezTo>
                  <a:cubicBezTo>
                    <a:pt x="506" y="775"/>
                    <a:pt x="500" y="772"/>
                    <a:pt x="494" y="772"/>
                  </a:cubicBezTo>
                  <a:cubicBezTo>
                    <a:pt x="480" y="772"/>
                    <a:pt x="459" y="785"/>
                    <a:pt x="457" y="785"/>
                  </a:cubicBezTo>
                  <a:cubicBezTo>
                    <a:pt x="457" y="785"/>
                    <a:pt x="457" y="785"/>
                    <a:pt x="457" y="785"/>
                  </a:cubicBezTo>
                  <a:cubicBezTo>
                    <a:pt x="457" y="796"/>
                    <a:pt x="466" y="795"/>
                    <a:pt x="469" y="801"/>
                  </a:cubicBezTo>
                  <a:cubicBezTo>
                    <a:pt x="479" y="819"/>
                    <a:pt x="493" y="825"/>
                    <a:pt x="493" y="846"/>
                  </a:cubicBezTo>
                  <a:cubicBezTo>
                    <a:pt x="497" y="844"/>
                    <a:pt x="507" y="839"/>
                    <a:pt x="511" y="838"/>
                  </a:cubicBezTo>
                  <a:cubicBezTo>
                    <a:pt x="512" y="846"/>
                    <a:pt x="520" y="850"/>
                    <a:pt x="520" y="858"/>
                  </a:cubicBezTo>
                  <a:cubicBezTo>
                    <a:pt x="504" y="858"/>
                    <a:pt x="504" y="858"/>
                    <a:pt x="504" y="858"/>
                  </a:cubicBezTo>
                  <a:cubicBezTo>
                    <a:pt x="499" y="858"/>
                    <a:pt x="495" y="863"/>
                    <a:pt x="494" y="871"/>
                  </a:cubicBezTo>
                  <a:cubicBezTo>
                    <a:pt x="505" y="873"/>
                    <a:pt x="512" y="883"/>
                    <a:pt x="512" y="894"/>
                  </a:cubicBezTo>
                  <a:cubicBezTo>
                    <a:pt x="512" y="899"/>
                    <a:pt x="508" y="901"/>
                    <a:pt x="508" y="906"/>
                  </a:cubicBezTo>
                  <a:cubicBezTo>
                    <a:pt x="508" y="910"/>
                    <a:pt x="513" y="916"/>
                    <a:pt x="514" y="917"/>
                  </a:cubicBezTo>
                  <a:cubicBezTo>
                    <a:pt x="514" y="912"/>
                    <a:pt x="520" y="912"/>
                    <a:pt x="525" y="910"/>
                  </a:cubicBezTo>
                  <a:cubicBezTo>
                    <a:pt x="531" y="908"/>
                    <a:pt x="529" y="906"/>
                    <a:pt x="535" y="904"/>
                  </a:cubicBezTo>
                  <a:cubicBezTo>
                    <a:pt x="545" y="900"/>
                    <a:pt x="551" y="903"/>
                    <a:pt x="559" y="897"/>
                  </a:cubicBezTo>
                  <a:cubicBezTo>
                    <a:pt x="570" y="904"/>
                    <a:pt x="577" y="904"/>
                    <a:pt x="588" y="908"/>
                  </a:cubicBezTo>
                  <a:cubicBezTo>
                    <a:pt x="601" y="912"/>
                    <a:pt x="605" y="924"/>
                    <a:pt x="620" y="924"/>
                  </a:cubicBezTo>
                  <a:cubicBezTo>
                    <a:pt x="621" y="927"/>
                    <a:pt x="624" y="928"/>
                    <a:pt x="625" y="930"/>
                  </a:cubicBezTo>
                  <a:cubicBezTo>
                    <a:pt x="625" y="930"/>
                    <a:pt x="625" y="930"/>
                    <a:pt x="625" y="930"/>
                  </a:cubicBezTo>
                  <a:cubicBezTo>
                    <a:pt x="626" y="933"/>
                    <a:pt x="625" y="937"/>
                    <a:pt x="626" y="941"/>
                  </a:cubicBezTo>
                  <a:cubicBezTo>
                    <a:pt x="626" y="943"/>
                    <a:pt x="626" y="946"/>
                    <a:pt x="627" y="949"/>
                  </a:cubicBezTo>
                  <a:cubicBezTo>
                    <a:pt x="629" y="947"/>
                    <a:pt x="630" y="947"/>
                    <a:pt x="632" y="947"/>
                  </a:cubicBezTo>
                  <a:cubicBezTo>
                    <a:pt x="636" y="947"/>
                    <a:pt x="639" y="952"/>
                    <a:pt x="643" y="952"/>
                  </a:cubicBezTo>
                  <a:cubicBezTo>
                    <a:pt x="649" y="952"/>
                    <a:pt x="652" y="946"/>
                    <a:pt x="655" y="943"/>
                  </a:cubicBezTo>
                  <a:cubicBezTo>
                    <a:pt x="659" y="939"/>
                    <a:pt x="666" y="939"/>
                    <a:pt x="670" y="935"/>
                  </a:cubicBezTo>
                  <a:cubicBezTo>
                    <a:pt x="679" y="926"/>
                    <a:pt x="680" y="912"/>
                    <a:pt x="693" y="912"/>
                  </a:cubicBezTo>
                  <a:cubicBezTo>
                    <a:pt x="698" y="912"/>
                    <a:pt x="697" y="914"/>
                    <a:pt x="702" y="914"/>
                  </a:cubicBezTo>
                  <a:cubicBezTo>
                    <a:pt x="702" y="914"/>
                    <a:pt x="702" y="914"/>
                    <a:pt x="702" y="914"/>
                  </a:cubicBezTo>
                  <a:cubicBezTo>
                    <a:pt x="702" y="914"/>
                    <a:pt x="702" y="914"/>
                    <a:pt x="702" y="914"/>
                  </a:cubicBezTo>
                  <a:cubicBezTo>
                    <a:pt x="702" y="917"/>
                    <a:pt x="705" y="918"/>
                    <a:pt x="708" y="918"/>
                  </a:cubicBezTo>
                  <a:cubicBezTo>
                    <a:pt x="708" y="918"/>
                    <a:pt x="708" y="918"/>
                    <a:pt x="708" y="918"/>
                  </a:cubicBezTo>
                  <a:cubicBezTo>
                    <a:pt x="708" y="918"/>
                    <a:pt x="708" y="918"/>
                    <a:pt x="708" y="918"/>
                  </a:cubicBezTo>
                  <a:cubicBezTo>
                    <a:pt x="708" y="918"/>
                    <a:pt x="708" y="918"/>
                    <a:pt x="708" y="918"/>
                  </a:cubicBezTo>
                  <a:cubicBezTo>
                    <a:pt x="710" y="918"/>
                    <a:pt x="713" y="917"/>
                    <a:pt x="715" y="917"/>
                  </a:cubicBezTo>
                  <a:cubicBezTo>
                    <a:pt x="716" y="917"/>
                    <a:pt x="718" y="916"/>
                    <a:pt x="719" y="916"/>
                  </a:cubicBezTo>
                  <a:cubicBezTo>
                    <a:pt x="723" y="916"/>
                    <a:pt x="724" y="922"/>
                    <a:pt x="729" y="922"/>
                  </a:cubicBezTo>
                  <a:cubicBezTo>
                    <a:pt x="739" y="922"/>
                    <a:pt x="747" y="916"/>
                    <a:pt x="751" y="909"/>
                  </a:cubicBezTo>
                  <a:cubicBezTo>
                    <a:pt x="751" y="909"/>
                    <a:pt x="751" y="909"/>
                    <a:pt x="751" y="909"/>
                  </a:cubicBezTo>
                  <a:cubicBezTo>
                    <a:pt x="751" y="909"/>
                    <a:pt x="751" y="909"/>
                    <a:pt x="751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3" y="909"/>
                    <a:pt x="753" y="909"/>
                    <a:pt x="753" y="909"/>
                  </a:cubicBezTo>
                  <a:cubicBezTo>
                    <a:pt x="754" y="909"/>
                    <a:pt x="754" y="909"/>
                    <a:pt x="754" y="909"/>
                  </a:cubicBezTo>
                  <a:cubicBezTo>
                    <a:pt x="759" y="909"/>
                    <a:pt x="761" y="896"/>
                    <a:pt x="772" y="896"/>
                  </a:cubicBezTo>
                  <a:cubicBezTo>
                    <a:pt x="777" y="896"/>
                    <a:pt x="777" y="901"/>
                    <a:pt x="777" y="907"/>
                  </a:cubicBezTo>
                  <a:cubicBezTo>
                    <a:pt x="777" y="908"/>
                    <a:pt x="777" y="910"/>
                    <a:pt x="777" y="912"/>
                  </a:cubicBezTo>
                  <a:cubicBezTo>
                    <a:pt x="777" y="918"/>
                    <a:pt x="778" y="924"/>
                    <a:pt x="783" y="924"/>
                  </a:cubicBezTo>
                  <a:cubicBezTo>
                    <a:pt x="796" y="924"/>
                    <a:pt x="800" y="915"/>
                    <a:pt x="810" y="915"/>
                  </a:cubicBezTo>
                  <a:cubicBezTo>
                    <a:pt x="817" y="915"/>
                    <a:pt x="821" y="915"/>
                    <a:pt x="828" y="916"/>
                  </a:cubicBezTo>
                  <a:cubicBezTo>
                    <a:pt x="828" y="916"/>
                    <a:pt x="828" y="916"/>
                    <a:pt x="828" y="916"/>
                  </a:cubicBezTo>
                  <a:cubicBezTo>
                    <a:pt x="828" y="916"/>
                    <a:pt x="828" y="916"/>
                    <a:pt x="828" y="916"/>
                  </a:cubicBezTo>
                  <a:cubicBezTo>
                    <a:pt x="829" y="914"/>
                    <a:pt x="829" y="914"/>
                    <a:pt x="829" y="914"/>
                  </a:cubicBezTo>
                  <a:cubicBezTo>
                    <a:pt x="827" y="901"/>
                    <a:pt x="824" y="898"/>
                    <a:pt x="810" y="895"/>
                  </a:cubicBezTo>
                  <a:cubicBezTo>
                    <a:pt x="810" y="895"/>
                    <a:pt x="810" y="895"/>
                    <a:pt x="810" y="895"/>
                  </a:cubicBezTo>
                  <a:cubicBezTo>
                    <a:pt x="810" y="895"/>
                    <a:pt x="810" y="895"/>
                    <a:pt x="810" y="895"/>
                  </a:cubicBezTo>
                  <a:cubicBezTo>
                    <a:pt x="812" y="885"/>
                    <a:pt x="823" y="861"/>
                    <a:pt x="831" y="861"/>
                  </a:cubicBezTo>
                  <a:cubicBezTo>
                    <a:pt x="880" y="861"/>
                    <a:pt x="913" y="835"/>
                    <a:pt x="913" y="776"/>
                  </a:cubicBezTo>
                  <a:cubicBezTo>
                    <a:pt x="913" y="776"/>
                    <a:pt x="913" y="776"/>
                    <a:pt x="913" y="776"/>
                  </a:cubicBezTo>
                  <a:cubicBezTo>
                    <a:pt x="923" y="775"/>
                    <a:pt x="929" y="770"/>
                    <a:pt x="934" y="764"/>
                  </a:cubicBezTo>
                  <a:cubicBezTo>
                    <a:pt x="943" y="754"/>
                    <a:pt x="94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8" y="742"/>
                    <a:pt x="958" y="742"/>
                  </a:cubicBezTo>
                  <a:cubicBezTo>
                    <a:pt x="958" y="742"/>
                    <a:pt x="958" y="742"/>
                    <a:pt x="958" y="742"/>
                  </a:cubicBezTo>
                  <a:cubicBezTo>
                    <a:pt x="958" y="742"/>
                    <a:pt x="958" y="742"/>
                    <a:pt x="958" y="742"/>
                  </a:cubicBezTo>
                  <a:cubicBezTo>
                    <a:pt x="962" y="742"/>
                    <a:pt x="965" y="743"/>
                    <a:pt x="967" y="743"/>
                  </a:cubicBezTo>
                  <a:cubicBezTo>
                    <a:pt x="967" y="743"/>
                    <a:pt x="967" y="743"/>
                    <a:pt x="967" y="743"/>
                  </a:cubicBezTo>
                  <a:cubicBezTo>
                    <a:pt x="967" y="743"/>
                    <a:pt x="967" y="743"/>
                    <a:pt x="967" y="743"/>
                  </a:cubicBezTo>
                  <a:cubicBezTo>
                    <a:pt x="998" y="743"/>
                    <a:pt x="985" y="718"/>
                    <a:pt x="992" y="711"/>
                  </a:cubicBezTo>
                  <a:cubicBezTo>
                    <a:pt x="992" y="711"/>
                    <a:pt x="992" y="711"/>
                    <a:pt x="992" y="711"/>
                  </a:cubicBezTo>
                  <a:cubicBezTo>
                    <a:pt x="992" y="711"/>
                    <a:pt x="992" y="711"/>
                    <a:pt x="992" y="710"/>
                  </a:cubicBezTo>
                  <a:cubicBezTo>
                    <a:pt x="992" y="710"/>
                    <a:pt x="992" y="710"/>
                    <a:pt x="992" y="710"/>
                  </a:cubicBezTo>
                  <a:cubicBezTo>
                    <a:pt x="992" y="710"/>
                    <a:pt x="992" y="710"/>
                    <a:pt x="993" y="710"/>
                  </a:cubicBezTo>
                  <a:cubicBezTo>
                    <a:pt x="1014" y="692"/>
                    <a:pt x="1046" y="691"/>
                    <a:pt x="1072" y="676"/>
                  </a:cubicBezTo>
                  <a:cubicBezTo>
                    <a:pt x="1075" y="674"/>
                    <a:pt x="1084" y="663"/>
                    <a:pt x="1093" y="663"/>
                  </a:cubicBezTo>
                  <a:cubicBezTo>
                    <a:pt x="1107" y="663"/>
                    <a:pt x="1129" y="679"/>
                    <a:pt x="1151" y="679"/>
                  </a:cubicBezTo>
                  <a:cubicBezTo>
                    <a:pt x="1180" y="679"/>
                    <a:pt x="1174" y="639"/>
                    <a:pt x="1191" y="639"/>
                  </a:cubicBezTo>
                  <a:cubicBezTo>
                    <a:pt x="1200" y="639"/>
                    <a:pt x="1232" y="644"/>
                    <a:pt x="1235" y="652"/>
                  </a:cubicBezTo>
                  <a:cubicBezTo>
                    <a:pt x="1235" y="652"/>
                    <a:pt x="1235" y="652"/>
                    <a:pt x="1235" y="652"/>
                  </a:cubicBezTo>
                  <a:cubicBezTo>
                    <a:pt x="1235" y="652"/>
                    <a:pt x="1235" y="652"/>
                    <a:pt x="1235" y="652"/>
                  </a:cubicBezTo>
                  <a:cubicBezTo>
                    <a:pt x="1236" y="653"/>
                    <a:pt x="1236" y="653"/>
                    <a:pt x="1236" y="653"/>
                  </a:cubicBezTo>
                  <a:cubicBezTo>
                    <a:pt x="1236" y="653"/>
                    <a:pt x="1236" y="653"/>
                    <a:pt x="1236" y="653"/>
                  </a:cubicBezTo>
                  <a:cubicBezTo>
                    <a:pt x="1236" y="653"/>
                    <a:pt x="1236" y="653"/>
                    <a:pt x="1236" y="653"/>
                  </a:cubicBezTo>
                  <a:cubicBezTo>
                    <a:pt x="1242" y="669"/>
                    <a:pt x="1250" y="673"/>
                    <a:pt x="1258" y="673"/>
                  </a:cubicBezTo>
                  <a:cubicBezTo>
                    <a:pt x="1258" y="673"/>
                    <a:pt x="1258" y="673"/>
                    <a:pt x="1258" y="673"/>
                  </a:cubicBezTo>
                  <a:cubicBezTo>
                    <a:pt x="1258" y="673"/>
                    <a:pt x="1258" y="673"/>
                    <a:pt x="1258" y="673"/>
                  </a:cubicBezTo>
                  <a:cubicBezTo>
                    <a:pt x="1263" y="673"/>
                    <a:pt x="1268" y="671"/>
                    <a:pt x="1273" y="670"/>
                  </a:cubicBezTo>
                  <a:cubicBezTo>
                    <a:pt x="1276" y="669"/>
                    <a:pt x="1280" y="668"/>
                    <a:pt x="1283" y="668"/>
                  </a:cubicBezTo>
                  <a:cubicBezTo>
                    <a:pt x="1283" y="668"/>
                    <a:pt x="1283" y="668"/>
                    <a:pt x="1283" y="668"/>
                  </a:cubicBezTo>
                  <a:cubicBezTo>
                    <a:pt x="1316" y="668"/>
                    <a:pt x="1325" y="694"/>
                    <a:pt x="1359" y="694"/>
                  </a:cubicBezTo>
                  <a:cubicBezTo>
                    <a:pt x="1359" y="694"/>
                    <a:pt x="1359" y="694"/>
                    <a:pt x="1359" y="694"/>
                  </a:cubicBezTo>
                  <a:cubicBezTo>
                    <a:pt x="1369" y="694"/>
                    <a:pt x="1380" y="691"/>
                    <a:pt x="1392" y="688"/>
                  </a:cubicBezTo>
                  <a:cubicBezTo>
                    <a:pt x="1407" y="683"/>
                    <a:pt x="1424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9" y="677"/>
                    <a:pt x="1457" y="678"/>
                    <a:pt x="1465" y="681"/>
                  </a:cubicBezTo>
                  <a:cubicBezTo>
                    <a:pt x="1465" y="681"/>
                    <a:pt x="1465" y="681"/>
                    <a:pt x="1465" y="681"/>
                  </a:cubicBezTo>
                  <a:cubicBezTo>
                    <a:pt x="1465" y="681"/>
                    <a:pt x="1465" y="681"/>
                    <a:pt x="1465" y="681"/>
                  </a:cubicBezTo>
                  <a:cubicBezTo>
                    <a:pt x="1470" y="683"/>
                    <a:pt x="1474" y="684"/>
                    <a:pt x="1478" y="684"/>
                  </a:cubicBezTo>
                  <a:cubicBezTo>
                    <a:pt x="1478" y="684"/>
                    <a:pt x="1478" y="684"/>
                    <a:pt x="1478" y="684"/>
                  </a:cubicBezTo>
                  <a:cubicBezTo>
                    <a:pt x="1478" y="684"/>
                    <a:pt x="1478" y="684"/>
                    <a:pt x="1478" y="684"/>
                  </a:cubicBezTo>
                  <a:cubicBezTo>
                    <a:pt x="1501" y="684"/>
                    <a:pt x="1502" y="651"/>
                    <a:pt x="1519" y="630"/>
                  </a:cubicBezTo>
                  <a:cubicBezTo>
                    <a:pt x="1527" y="620"/>
                    <a:pt x="1538" y="613"/>
                    <a:pt x="1557" y="613"/>
                  </a:cubicBezTo>
                  <a:cubicBezTo>
                    <a:pt x="1557" y="613"/>
                    <a:pt x="1557" y="613"/>
                    <a:pt x="1557" y="613"/>
                  </a:cubicBezTo>
                  <a:cubicBezTo>
                    <a:pt x="1604" y="613"/>
                    <a:pt x="1603" y="650"/>
                    <a:pt x="1621" y="679"/>
                  </a:cubicBezTo>
                  <a:cubicBezTo>
                    <a:pt x="1628" y="690"/>
                    <a:pt x="1651" y="691"/>
                    <a:pt x="1660" y="700"/>
                  </a:cubicBezTo>
                  <a:cubicBezTo>
                    <a:pt x="1667" y="707"/>
                    <a:pt x="1674" y="726"/>
                    <a:pt x="1689" y="726"/>
                  </a:cubicBezTo>
                  <a:cubicBezTo>
                    <a:pt x="1707" y="726"/>
                    <a:pt x="1710" y="710"/>
                    <a:pt x="1732" y="710"/>
                  </a:cubicBezTo>
                  <a:cubicBezTo>
                    <a:pt x="1732" y="724"/>
                    <a:pt x="1732" y="724"/>
                    <a:pt x="1732" y="724"/>
                  </a:cubicBezTo>
                  <a:cubicBezTo>
                    <a:pt x="1732" y="724"/>
                    <a:pt x="1732" y="724"/>
                    <a:pt x="1732" y="724"/>
                  </a:cubicBezTo>
                  <a:cubicBezTo>
                    <a:pt x="1720" y="735"/>
                    <a:pt x="1716" y="763"/>
                    <a:pt x="1703" y="771"/>
                  </a:cubicBezTo>
                  <a:cubicBezTo>
                    <a:pt x="1692" y="777"/>
                    <a:pt x="1675" y="779"/>
                    <a:pt x="1675" y="782"/>
                  </a:cubicBezTo>
                  <a:cubicBezTo>
                    <a:pt x="1675" y="783"/>
                    <a:pt x="1675" y="784"/>
                    <a:pt x="1676" y="784"/>
                  </a:cubicBezTo>
                  <a:cubicBezTo>
                    <a:pt x="1682" y="788"/>
                    <a:pt x="1683" y="792"/>
                    <a:pt x="1683" y="797"/>
                  </a:cubicBezTo>
                  <a:cubicBezTo>
                    <a:pt x="1683" y="808"/>
                    <a:pt x="1674" y="819"/>
                    <a:pt x="1674" y="819"/>
                  </a:cubicBezTo>
                  <a:cubicBezTo>
                    <a:pt x="1674" y="819"/>
                    <a:pt x="1694" y="824"/>
                    <a:pt x="1711" y="824"/>
                  </a:cubicBezTo>
                  <a:cubicBezTo>
                    <a:pt x="1741" y="824"/>
                    <a:pt x="1769" y="760"/>
                    <a:pt x="1790" y="739"/>
                  </a:cubicBezTo>
                  <a:cubicBezTo>
                    <a:pt x="1799" y="731"/>
                    <a:pt x="1810" y="714"/>
                    <a:pt x="1813" y="700"/>
                  </a:cubicBezTo>
                  <a:cubicBezTo>
                    <a:pt x="1817" y="684"/>
                    <a:pt x="1811" y="675"/>
                    <a:pt x="1819" y="660"/>
                  </a:cubicBezTo>
                  <a:cubicBezTo>
                    <a:pt x="1822" y="655"/>
                    <a:pt x="1828" y="643"/>
                    <a:pt x="1828" y="631"/>
                  </a:cubicBezTo>
                  <a:cubicBezTo>
                    <a:pt x="1828" y="618"/>
                    <a:pt x="1811" y="595"/>
                    <a:pt x="1799" y="595"/>
                  </a:cubicBezTo>
                  <a:cubicBezTo>
                    <a:pt x="1798" y="595"/>
                    <a:pt x="1796" y="596"/>
                    <a:pt x="1795" y="597"/>
                  </a:cubicBezTo>
                  <a:cubicBezTo>
                    <a:pt x="1787" y="603"/>
                    <a:pt x="1781" y="605"/>
                    <a:pt x="1775" y="605"/>
                  </a:cubicBezTo>
                  <a:cubicBezTo>
                    <a:pt x="1757" y="605"/>
                    <a:pt x="1748" y="583"/>
                    <a:pt x="1748" y="581"/>
                  </a:cubicBezTo>
                  <a:cubicBezTo>
                    <a:pt x="1748" y="566"/>
                    <a:pt x="1776" y="550"/>
                    <a:pt x="1787" y="539"/>
                  </a:cubicBezTo>
                  <a:cubicBezTo>
                    <a:pt x="1803" y="522"/>
                    <a:pt x="1825" y="495"/>
                    <a:pt x="1848" y="489"/>
                  </a:cubicBezTo>
                  <a:cubicBezTo>
                    <a:pt x="1868" y="483"/>
                    <a:pt x="1931" y="478"/>
                    <a:pt x="1948" y="478"/>
                  </a:cubicBezTo>
                  <a:cubicBezTo>
                    <a:pt x="1970" y="478"/>
                    <a:pt x="1980" y="489"/>
                    <a:pt x="1993" y="489"/>
                  </a:cubicBezTo>
                  <a:cubicBezTo>
                    <a:pt x="2000" y="489"/>
                    <a:pt x="2005" y="489"/>
                    <a:pt x="2022" y="489"/>
                  </a:cubicBezTo>
                  <a:cubicBezTo>
                    <a:pt x="2031" y="454"/>
                    <a:pt x="2046" y="433"/>
                    <a:pt x="2083" y="433"/>
                  </a:cubicBezTo>
                  <a:cubicBezTo>
                    <a:pt x="2089" y="433"/>
                    <a:pt x="2093" y="432"/>
                    <a:pt x="2100" y="432"/>
                  </a:cubicBezTo>
                  <a:cubicBezTo>
                    <a:pt x="2104" y="432"/>
                    <a:pt x="2108" y="432"/>
                    <a:pt x="2114" y="433"/>
                  </a:cubicBezTo>
                  <a:cubicBezTo>
                    <a:pt x="2109" y="437"/>
                    <a:pt x="2106" y="454"/>
                    <a:pt x="2115" y="454"/>
                  </a:cubicBezTo>
                  <a:cubicBezTo>
                    <a:pt x="2121" y="454"/>
                    <a:pt x="2135" y="445"/>
                    <a:pt x="2159" y="415"/>
                  </a:cubicBezTo>
                  <a:cubicBezTo>
                    <a:pt x="2160" y="415"/>
                    <a:pt x="2160" y="415"/>
                    <a:pt x="2160" y="415"/>
                  </a:cubicBezTo>
                  <a:cubicBezTo>
                    <a:pt x="2167" y="415"/>
                    <a:pt x="2191" y="426"/>
                    <a:pt x="2151" y="452"/>
                  </a:cubicBezTo>
                  <a:cubicBezTo>
                    <a:pt x="2137" y="461"/>
                    <a:pt x="2124" y="456"/>
                    <a:pt x="2114" y="470"/>
                  </a:cubicBezTo>
                  <a:cubicBezTo>
                    <a:pt x="2103" y="486"/>
                    <a:pt x="2093" y="506"/>
                    <a:pt x="2078" y="515"/>
                  </a:cubicBezTo>
                  <a:cubicBezTo>
                    <a:pt x="2064" y="522"/>
                    <a:pt x="2046" y="534"/>
                    <a:pt x="2046" y="557"/>
                  </a:cubicBezTo>
                  <a:cubicBezTo>
                    <a:pt x="2046" y="577"/>
                    <a:pt x="2052" y="641"/>
                    <a:pt x="2067" y="652"/>
                  </a:cubicBezTo>
                  <a:cubicBezTo>
                    <a:pt x="2078" y="636"/>
                    <a:pt x="2085" y="607"/>
                    <a:pt x="2107" y="602"/>
                  </a:cubicBezTo>
                  <a:cubicBezTo>
                    <a:pt x="2104" y="587"/>
                    <a:pt x="2128" y="584"/>
                    <a:pt x="2128" y="573"/>
                  </a:cubicBezTo>
                  <a:cubicBezTo>
                    <a:pt x="2128" y="556"/>
                    <a:pt x="2146" y="551"/>
                    <a:pt x="2146" y="541"/>
                  </a:cubicBezTo>
                  <a:cubicBezTo>
                    <a:pt x="2146" y="535"/>
                    <a:pt x="2141" y="529"/>
                    <a:pt x="2146" y="518"/>
                  </a:cubicBezTo>
                  <a:cubicBezTo>
                    <a:pt x="2167" y="474"/>
                    <a:pt x="2186" y="462"/>
                    <a:pt x="2203" y="462"/>
                  </a:cubicBezTo>
                  <a:cubicBezTo>
                    <a:pt x="2221" y="462"/>
                    <a:pt x="2236" y="475"/>
                    <a:pt x="2244" y="475"/>
                  </a:cubicBezTo>
                  <a:cubicBezTo>
                    <a:pt x="2291" y="475"/>
                    <a:pt x="2324" y="415"/>
                    <a:pt x="2365" y="415"/>
                  </a:cubicBezTo>
                  <a:cubicBezTo>
                    <a:pt x="2444" y="413"/>
                    <a:pt x="2381" y="384"/>
                    <a:pt x="2381" y="375"/>
                  </a:cubicBezTo>
                  <a:cubicBezTo>
                    <a:pt x="2381" y="352"/>
                    <a:pt x="2412" y="356"/>
                    <a:pt x="2418" y="343"/>
                  </a:cubicBezTo>
                  <a:cubicBezTo>
                    <a:pt x="2421" y="338"/>
                    <a:pt x="2415" y="325"/>
                    <a:pt x="2426" y="325"/>
                  </a:cubicBezTo>
                  <a:cubicBezTo>
                    <a:pt x="2459" y="325"/>
                    <a:pt x="2487" y="370"/>
                    <a:pt x="2510" y="370"/>
                  </a:cubicBezTo>
                  <a:cubicBezTo>
                    <a:pt x="2521" y="370"/>
                    <a:pt x="2523" y="350"/>
                    <a:pt x="2529" y="343"/>
                  </a:cubicBezTo>
                  <a:cubicBezTo>
                    <a:pt x="2538" y="333"/>
                    <a:pt x="2546" y="334"/>
                    <a:pt x="2561" y="329"/>
                  </a:cubicBezTo>
                  <a:cubicBezTo>
                    <a:pt x="2542" y="304"/>
                    <a:pt x="2480" y="290"/>
                    <a:pt x="2450" y="272"/>
                  </a:cubicBezTo>
                  <a:cubicBezTo>
                    <a:pt x="2408" y="248"/>
                    <a:pt x="2353" y="222"/>
                    <a:pt x="2291" y="222"/>
                  </a:cubicBezTo>
                  <a:cubicBezTo>
                    <a:pt x="2274" y="222"/>
                    <a:pt x="2263" y="225"/>
                    <a:pt x="2265" y="233"/>
                  </a:cubicBezTo>
                  <a:cubicBezTo>
                    <a:pt x="2270" y="250"/>
                    <a:pt x="2269" y="255"/>
                    <a:pt x="2266" y="255"/>
                  </a:cubicBezTo>
                  <a:cubicBezTo>
                    <a:pt x="2262" y="255"/>
                    <a:pt x="2255" y="250"/>
                    <a:pt x="2248" y="244"/>
                  </a:cubicBezTo>
                  <a:cubicBezTo>
                    <a:pt x="2241" y="238"/>
                    <a:pt x="2234" y="233"/>
                    <a:pt x="2231" y="233"/>
                  </a:cubicBezTo>
                  <a:cubicBezTo>
                    <a:pt x="2231" y="233"/>
                    <a:pt x="2231" y="233"/>
                    <a:pt x="2231" y="233"/>
                  </a:cubicBezTo>
                  <a:cubicBezTo>
                    <a:pt x="2109" y="230"/>
                    <a:pt x="2109" y="230"/>
                    <a:pt x="2109" y="230"/>
                  </a:cubicBezTo>
                  <a:cubicBezTo>
                    <a:pt x="2102" y="202"/>
                    <a:pt x="2084" y="193"/>
                    <a:pt x="2048" y="193"/>
                  </a:cubicBezTo>
                  <a:cubicBezTo>
                    <a:pt x="2037" y="193"/>
                    <a:pt x="2022" y="196"/>
                    <a:pt x="2009" y="196"/>
                  </a:cubicBezTo>
                  <a:cubicBezTo>
                    <a:pt x="2000" y="196"/>
                    <a:pt x="1992" y="194"/>
                    <a:pt x="1988" y="190"/>
                  </a:cubicBezTo>
                  <a:cubicBezTo>
                    <a:pt x="1977" y="181"/>
                    <a:pt x="1977" y="169"/>
                    <a:pt x="1961" y="164"/>
                  </a:cubicBezTo>
                  <a:cubicBezTo>
                    <a:pt x="1929" y="153"/>
                    <a:pt x="1894" y="145"/>
                    <a:pt x="1853" y="145"/>
                  </a:cubicBezTo>
                  <a:cubicBezTo>
                    <a:pt x="1812" y="145"/>
                    <a:pt x="1806" y="167"/>
                    <a:pt x="1803" y="188"/>
                  </a:cubicBezTo>
                  <a:cubicBezTo>
                    <a:pt x="1764" y="188"/>
                    <a:pt x="1745" y="188"/>
                    <a:pt x="1718" y="188"/>
                  </a:cubicBezTo>
                  <a:cubicBezTo>
                    <a:pt x="1704" y="188"/>
                    <a:pt x="1702" y="176"/>
                    <a:pt x="1684" y="174"/>
                  </a:cubicBezTo>
                  <a:cubicBezTo>
                    <a:pt x="1683" y="182"/>
                    <a:pt x="1679" y="198"/>
                    <a:pt x="1671" y="198"/>
                  </a:cubicBezTo>
                  <a:cubicBezTo>
                    <a:pt x="1649" y="198"/>
                    <a:pt x="1639" y="171"/>
                    <a:pt x="1639" y="156"/>
                  </a:cubicBezTo>
                  <a:cubicBezTo>
                    <a:pt x="1639" y="152"/>
                    <a:pt x="1682" y="125"/>
                    <a:pt x="1573" y="116"/>
                  </a:cubicBezTo>
                  <a:cubicBezTo>
                    <a:pt x="1572" y="116"/>
                    <a:pt x="1571" y="116"/>
                    <a:pt x="1570" y="116"/>
                  </a:cubicBezTo>
                  <a:cubicBezTo>
                    <a:pt x="1558" y="116"/>
                    <a:pt x="1552" y="122"/>
                    <a:pt x="1552" y="137"/>
                  </a:cubicBezTo>
                  <a:cubicBezTo>
                    <a:pt x="1494" y="137"/>
                    <a:pt x="1494" y="137"/>
                    <a:pt x="1494" y="137"/>
                  </a:cubicBezTo>
                  <a:cubicBezTo>
                    <a:pt x="1477" y="133"/>
                    <a:pt x="1385" y="122"/>
                    <a:pt x="1374" y="103"/>
                  </a:cubicBezTo>
                  <a:cubicBezTo>
                    <a:pt x="1343" y="128"/>
                    <a:pt x="1329" y="135"/>
                    <a:pt x="1323" y="135"/>
                  </a:cubicBezTo>
                  <a:cubicBezTo>
                    <a:pt x="1315" y="135"/>
                    <a:pt x="1320" y="124"/>
                    <a:pt x="1320" y="124"/>
                  </a:cubicBezTo>
                  <a:cubicBezTo>
                    <a:pt x="1336" y="104"/>
                    <a:pt x="1496" y="61"/>
                    <a:pt x="1365" y="29"/>
                  </a:cubicBezTo>
                  <a:cubicBezTo>
                    <a:pt x="1309" y="29"/>
                    <a:pt x="1309" y="29"/>
                    <a:pt x="1309" y="29"/>
                  </a:cubicBezTo>
                  <a:cubicBezTo>
                    <a:pt x="1304" y="14"/>
                    <a:pt x="1292" y="0"/>
                    <a:pt x="127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5">
              <a:extLst>
                <a:ext uri="{FF2B5EF4-FFF2-40B4-BE49-F238E27FC236}">
                  <a16:creationId xmlns:a16="http://schemas.microsoft.com/office/drawing/2014/main" id="{0BE0B3AA-0BDD-4F9E-8CD0-FEA00F5DC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" y="953"/>
              <a:ext cx="2179" cy="1374"/>
            </a:xfrm>
            <a:custGeom>
              <a:avLst/>
              <a:gdLst>
                <a:gd name="T0" fmla="*/ 668 w 922"/>
                <a:gd name="T1" fmla="*/ 71 h 581"/>
                <a:gd name="T2" fmla="*/ 655 w 922"/>
                <a:gd name="T3" fmla="*/ 68 h 581"/>
                <a:gd name="T4" fmla="*/ 631 w 922"/>
                <a:gd name="T5" fmla="*/ 64 h 581"/>
                <a:gd name="T6" fmla="*/ 549 w 922"/>
                <a:gd name="T7" fmla="*/ 81 h 581"/>
                <a:gd name="T8" fmla="*/ 463 w 922"/>
                <a:gd name="T9" fmla="*/ 57 h 581"/>
                <a:gd name="T10" fmla="*/ 448 w 922"/>
                <a:gd name="T11" fmla="*/ 60 h 581"/>
                <a:gd name="T12" fmla="*/ 425 w 922"/>
                <a:gd name="T13" fmla="*/ 39 h 581"/>
                <a:gd name="T14" fmla="*/ 341 w 922"/>
                <a:gd name="T15" fmla="*/ 66 h 581"/>
                <a:gd name="T16" fmla="*/ 182 w 922"/>
                <a:gd name="T17" fmla="*/ 97 h 581"/>
                <a:gd name="T18" fmla="*/ 157 w 922"/>
                <a:gd name="T19" fmla="*/ 130 h 581"/>
                <a:gd name="T20" fmla="*/ 148 w 922"/>
                <a:gd name="T21" fmla="*/ 129 h 581"/>
                <a:gd name="T22" fmla="*/ 147 w 922"/>
                <a:gd name="T23" fmla="*/ 129 h 581"/>
                <a:gd name="T24" fmla="*/ 103 w 922"/>
                <a:gd name="T25" fmla="*/ 163 h 581"/>
                <a:gd name="T26" fmla="*/ 0 w 922"/>
                <a:gd name="T27" fmla="*/ 282 h 581"/>
                <a:gd name="T28" fmla="*/ 18 w 922"/>
                <a:gd name="T29" fmla="*/ 303 h 581"/>
                <a:gd name="T30" fmla="*/ 83 w 922"/>
                <a:gd name="T31" fmla="*/ 325 h 581"/>
                <a:gd name="T32" fmla="*/ 80 w 922"/>
                <a:gd name="T33" fmla="*/ 366 h 581"/>
                <a:gd name="T34" fmla="*/ 80 w 922"/>
                <a:gd name="T35" fmla="*/ 385 h 581"/>
                <a:gd name="T36" fmla="*/ 76 w 922"/>
                <a:gd name="T37" fmla="*/ 385 h 581"/>
                <a:gd name="T38" fmla="*/ 88 w 922"/>
                <a:gd name="T39" fmla="*/ 410 h 581"/>
                <a:gd name="T40" fmla="*/ 159 w 922"/>
                <a:gd name="T41" fmla="*/ 446 h 581"/>
                <a:gd name="T42" fmla="*/ 159 w 922"/>
                <a:gd name="T43" fmla="*/ 446 h 581"/>
                <a:gd name="T44" fmla="*/ 161 w 922"/>
                <a:gd name="T45" fmla="*/ 447 h 581"/>
                <a:gd name="T46" fmla="*/ 164 w 922"/>
                <a:gd name="T47" fmla="*/ 447 h 581"/>
                <a:gd name="T48" fmla="*/ 166 w 922"/>
                <a:gd name="T49" fmla="*/ 446 h 581"/>
                <a:gd name="T50" fmla="*/ 167 w 922"/>
                <a:gd name="T51" fmla="*/ 447 h 581"/>
                <a:gd name="T52" fmla="*/ 167 w 922"/>
                <a:gd name="T53" fmla="*/ 447 h 581"/>
                <a:gd name="T54" fmla="*/ 229 w 922"/>
                <a:gd name="T55" fmla="*/ 469 h 581"/>
                <a:gd name="T56" fmla="*/ 312 w 922"/>
                <a:gd name="T57" fmla="*/ 439 h 581"/>
                <a:gd name="T58" fmla="*/ 315 w 922"/>
                <a:gd name="T59" fmla="*/ 438 h 581"/>
                <a:gd name="T60" fmla="*/ 315 w 922"/>
                <a:gd name="T61" fmla="*/ 438 h 581"/>
                <a:gd name="T62" fmla="*/ 327 w 922"/>
                <a:gd name="T63" fmla="*/ 439 h 581"/>
                <a:gd name="T64" fmla="*/ 330 w 922"/>
                <a:gd name="T65" fmla="*/ 438 h 581"/>
                <a:gd name="T66" fmla="*/ 338 w 922"/>
                <a:gd name="T67" fmla="*/ 434 h 581"/>
                <a:gd name="T68" fmla="*/ 365 w 922"/>
                <a:gd name="T69" fmla="*/ 520 h 581"/>
                <a:gd name="T70" fmla="*/ 389 w 922"/>
                <a:gd name="T71" fmla="*/ 538 h 581"/>
                <a:gd name="T72" fmla="*/ 421 w 922"/>
                <a:gd name="T73" fmla="*/ 565 h 581"/>
                <a:gd name="T74" fmla="*/ 423 w 922"/>
                <a:gd name="T75" fmla="*/ 547 h 581"/>
                <a:gd name="T76" fmla="*/ 457 w 922"/>
                <a:gd name="T77" fmla="*/ 544 h 581"/>
                <a:gd name="T78" fmla="*/ 542 w 922"/>
                <a:gd name="T79" fmla="*/ 568 h 581"/>
                <a:gd name="T80" fmla="*/ 596 w 922"/>
                <a:gd name="T81" fmla="*/ 554 h 581"/>
                <a:gd name="T82" fmla="*/ 669 w 922"/>
                <a:gd name="T83" fmla="*/ 515 h 581"/>
                <a:gd name="T84" fmla="*/ 708 w 922"/>
                <a:gd name="T85" fmla="*/ 379 h 581"/>
                <a:gd name="T86" fmla="*/ 701 w 922"/>
                <a:gd name="T87" fmla="*/ 357 h 581"/>
                <a:gd name="T88" fmla="*/ 729 w 922"/>
                <a:gd name="T89" fmla="*/ 303 h 581"/>
                <a:gd name="T90" fmla="*/ 705 w 922"/>
                <a:gd name="T91" fmla="*/ 295 h 581"/>
                <a:gd name="T92" fmla="*/ 673 w 922"/>
                <a:gd name="T93" fmla="*/ 291 h 581"/>
                <a:gd name="T94" fmla="*/ 716 w 922"/>
                <a:gd name="T95" fmla="*/ 243 h 581"/>
                <a:gd name="T96" fmla="*/ 776 w 922"/>
                <a:gd name="T97" fmla="*/ 265 h 581"/>
                <a:gd name="T98" fmla="*/ 783 w 922"/>
                <a:gd name="T99" fmla="*/ 294 h 581"/>
                <a:gd name="T100" fmla="*/ 794 w 922"/>
                <a:gd name="T101" fmla="*/ 320 h 581"/>
                <a:gd name="T102" fmla="*/ 792 w 922"/>
                <a:gd name="T103" fmla="*/ 353 h 581"/>
                <a:gd name="T104" fmla="*/ 837 w 922"/>
                <a:gd name="T105" fmla="*/ 322 h 581"/>
                <a:gd name="T106" fmla="*/ 840 w 922"/>
                <a:gd name="T107" fmla="*/ 238 h 581"/>
                <a:gd name="T108" fmla="*/ 865 w 922"/>
                <a:gd name="T109" fmla="*/ 169 h 581"/>
                <a:gd name="T110" fmla="*/ 922 w 922"/>
                <a:gd name="T111" fmla="*/ 97 h 581"/>
                <a:gd name="T112" fmla="*/ 747 w 922"/>
                <a:gd name="T113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2" h="581">
                  <a:moveTo>
                    <a:pt x="747" y="0"/>
                  </a:moveTo>
                  <a:cubicBezTo>
                    <a:pt x="747" y="0"/>
                    <a:pt x="747" y="0"/>
                    <a:pt x="747" y="0"/>
                  </a:cubicBezTo>
                  <a:cubicBezTo>
                    <a:pt x="728" y="0"/>
                    <a:pt x="717" y="7"/>
                    <a:pt x="709" y="17"/>
                  </a:cubicBezTo>
                  <a:cubicBezTo>
                    <a:pt x="692" y="38"/>
                    <a:pt x="691" y="71"/>
                    <a:pt x="668" y="71"/>
                  </a:cubicBezTo>
                  <a:cubicBezTo>
                    <a:pt x="668" y="71"/>
                    <a:pt x="668" y="71"/>
                    <a:pt x="668" y="71"/>
                  </a:cubicBezTo>
                  <a:cubicBezTo>
                    <a:pt x="668" y="71"/>
                    <a:pt x="668" y="71"/>
                    <a:pt x="668" y="71"/>
                  </a:cubicBezTo>
                  <a:cubicBezTo>
                    <a:pt x="668" y="71"/>
                    <a:pt x="668" y="71"/>
                    <a:pt x="668" y="71"/>
                  </a:cubicBezTo>
                  <a:cubicBezTo>
                    <a:pt x="664" y="71"/>
                    <a:pt x="660" y="70"/>
                    <a:pt x="655" y="68"/>
                  </a:cubicBezTo>
                  <a:cubicBezTo>
                    <a:pt x="655" y="68"/>
                    <a:pt x="655" y="68"/>
                    <a:pt x="655" y="68"/>
                  </a:cubicBezTo>
                  <a:cubicBezTo>
                    <a:pt x="655" y="68"/>
                    <a:pt x="655" y="68"/>
                    <a:pt x="655" y="68"/>
                  </a:cubicBezTo>
                  <a:cubicBezTo>
                    <a:pt x="647" y="65"/>
                    <a:pt x="639" y="64"/>
                    <a:pt x="631" y="64"/>
                  </a:cubicBezTo>
                  <a:cubicBezTo>
                    <a:pt x="631" y="64"/>
                    <a:pt x="631" y="64"/>
                    <a:pt x="631" y="64"/>
                  </a:cubicBezTo>
                  <a:cubicBezTo>
                    <a:pt x="631" y="64"/>
                    <a:pt x="631" y="64"/>
                    <a:pt x="631" y="64"/>
                  </a:cubicBezTo>
                  <a:cubicBezTo>
                    <a:pt x="631" y="64"/>
                    <a:pt x="631" y="64"/>
                    <a:pt x="631" y="64"/>
                  </a:cubicBezTo>
                  <a:cubicBezTo>
                    <a:pt x="614" y="64"/>
                    <a:pt x="597" y="70"/>
                    <a:pt x="582" y="75"/>
                  </a:cubicBezTo>
                  <a:cubicBezTo>
                    <a:pt x="570" y="78"/>
                    <a:pt x="559" y="81"/>
                    <a:pt x="549" y="81"/>
                  </a:cubicBezTo>
                  <a:cubicBezTo>
                    <a:pt x="549" y="81"/>
                    <a:pt x="549" y="81"/>
                    <a:pt x="549" y="81"/>
                  </a:cubicBezTo>
                  <a:cubicBezTo>
                    <a:pt x="515" y="81"/>
                    <a:pt x="506" y="55"/>
                    <a:pt x="473" y="55"/>
                  </a:cubicBezTo>
                  <a:cubicBezTo>
                    <a:pt x="473" y="55"/>
                    <a:pt x="473" y="55"/>
                    <a:pt x="473" y="55"/>
                  </a:cubicBezTo>
                  <a:cubicBezTo>
                    <a:pt x="470" y="55"/>
                    <a:pt x="466" y="56"/>
                    <a:pt x="463" y="57"/>
                  </a:cubicBezTo>
                  <a:cubicBezTo>
                    <a:pt x="458" y="58"/>
                    <a:pt x="453" y="60"/>
                    <a:pt x="448" y="60"/>
                  </a:cubicBezTo>
                  <a:cubicBezTo>
                    <a:pt x="448" y="60"/>
                    <a:pt x="448" y="60"/>
                    <a:pt x="448" y="60"/>
                  </a:cubicBezTo>
                  <a:cubicBezTo>
                    <a:pt x="448" y="60"/>
                    <a:pt x="448" y="60"/>
                    <a:pt x="448" y="60"/>
                  </a:cubicBezTo>
                  <a:cubicBezTo>
                    <a:pt x="448" y="60"/>
                    <a:pt x="448" y="60"/>
                    <a:pt x="448" y="60"/>
                  </a:cubicBezTo>
                  <a:cubicBezTo>
                    <a:pt x="440" y="60"/>
                    <a:pt x="432" y="56"/>
                    <a:pt x="426" y="40"/>
                  </a:cubicBezTo>
                  <a:cubicBezTo>
                    <a:pt x="426" y="40"/>
                    <a:pt x="426" y="40"/>
                    <a:pt x="426" y="40"/>
                  </a:cubicBezTo>
                  <a:cubicBezTo>
                    <a:pt x="426" y="40"/>
                    <a:pt x="426" y="40"/>
                    <a:pt x="426" y="40"/>
                  </a:cubicBezTo>
                  <a:cubicBezTo>
                    <a:pt x="426" y="40"/>
                    <a:pt x="426" y="40"/>
                    <a:pt x="425" y="39"/>
                  </a:cubicBezTo>
                  <a:cubicBezTo>
                    <a:pt x="425" y="39"/>
                    <a:pt x="425" y="39"/>
                    <a:pt x="425" y="39"/>
                  </a:cubicBezTo>
                  <a:cubicBezTo>
                    <a:pt x="425" y="39"/>
                    <a:pt x="425" y="39"/>
                    <a:pt x="425" y="39"/>
                  </a:cubicBezTo>
                  <a:cubicBezTo>
                    <a:pt x="422" y="31"/>
                    <a:pt x="390" y="26"/>
                    <a:pt x="381" y="26"/>
                  </a:cubicBezTo>
                  <a:cubicBezTo>
                    <a:pt x="364" y="26"/>
                    <a:pt x="370" y="66"/>
                    <a:pt x="341" y="66"/>
                  </a:cubicBezTo>
                  <a:cubicBezTo>
                    <a:pt x="319" y="66"/>
                    <a:pt x="297" y="50"/>
                    <a:pt x="283" y="50"/>
                  </a:cubicBezTo>
                  <a:cubicBezTo>
                    <a:pt x="274" y="50"/>
                    <a:pt x="265" y="61"/>
                    <a:pt x="262" y="63"/>
                  </a:cubicBezTo>
                  <a:cubicBezTo>
                    <a:pt x="236" y="78"/>
                    <a:pt x="204" y="79"/>
                    <a:pt x="183" y="97"/>
                  </a:cubicBezTo>
                  <a:cubicBezTo>
                    <a:pt x="182" y="97"/>
                    <a:pt x="182" y="97"/>
                    <a:pt x="182" y="97"/>
                  </a:cubicBezTo>
                  <a:cubicBezTo>
                    <a:pt x="182" y="97"/>
                    <a:pt x="182" y="97"/>
                    <a:pt x="182" y="97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75" y="105"/>
                    <a:pt x="188" y="130"/>
                    <a:pt x="157" y="130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5" y="130"/>
                    <a:pt x="152" y="129"/>
                    <a:pt x="148" y="129"/>
                  </a:cubicBezTo>
                  <a:cubicBezTo>
                    <a:pt x="148" y="129"/>
                    <a:pt x="148" y="129"/>
                    <a:pt x="148" y="129"/>
                  </a:cubicBezTo>
                  <a:cubicBezTo>
                    <a:pt x="148" y="129"/>
                    <a:pt x="148" y="129"/>
                    <a:pt x="148" y="129"/>
                  </a:cubicBezTo>
                  <a:cubicBezTo>
                    <a:pt x="148" y="129"/>
                    <a:pt x="147" y="129"/>
                    <a:pt x="147" y="129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37" y="129"/>
                    <a:pt x="133" y="141"/>
                    <a:pt x="124" y="151"/>
                  </a:cubicBezTo>
                  <a:cubicBezTo>
                    <a:pt x="119" y="157"/>
                    <a:pt x="113" y="162"/>
                    <a:pt x="103" y="163"/>
                  </a:cubicBezTo>
                  <a:cubicBezTo>
                    <a:pt x="103" y="163"/>
                    <a:pt x="103" y="163"/>
                    <a:pt x="103" y="163"/>
                  </a:cubicBezTo>
                  <a:cubicBezTo>
                    <a:pt x="103" y="222"/>
                    <a:pt x="70" y="248"/>
                    <a:pt x="21" y="248"/>
                  </a:cubicBezTo>
                  <a:cubicBezTo>
                    <a:pt x="13" y="248"/>
                    <a:pt x="2" y="272"/>
                    <a:pt x="0" y="282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4" y="285"/>
                    <a:pt x="17" y="288"/>
                    <a:pt x="19" y="301"/>
                  </a:cubicBezTo>
                  <a:cubicBezTo>
                    <a:pt x="19" y="301"/>
                    <a:pt x="19" y="301"/>
                    <a:pt x="19" y="301"/>
                  </a:cubicBezTo>
                  <a:cubicBezTo>
                    <a:pt x="18" y="303"/>
                    <a:pt x="18" y="303"/>
                    <a:pt x="18" y="303"/>
                  </a:cubicBezTo>
                  <a:cubicBezTo>
                    <a:pt x="18" y="303"/>
                    <a:pt x="18" y="303"/>
                    <a:pt x="18" y="303"/>
                  </a:cubicBezTo>
                  <a:cubicBezTo>
                    <a:pt x="18" y="312"/>
                    <a:pt x="23" y="310"/>
                    <a:pt x="31" y="312"/>
                  </a:cubicBezTo>
                  <a:cubicBezTo>
                    <a:pt x="37" y="314"/>
                    <a:pt x="34" y="321"/>
                    <a:pt x="37" y="324"/>
                  </a:cubicBezTo>
                  <a:cubicBezTo>
                    <a:pt x="45" y="332"/>
                    <a:pt x="51" y="332"/>
                    <a:pt x="61" y="335"/>
                  </a:cubicBezTo>
                  <a:cubicBezTo>
                    <a:pt x="70" y="333"/>
                    <a:pt x="74" y="325"/>
                    <a:pt x="83" y="325"/>
                  </a:cubicBezTo>
                  <a:cubicBezTo>
                    <a:pt x="88" y="325"/>
                    <a:pt x="100" y="335"/>
                    <a:pt x="100" y="340"/>
                  </a:cubicBezTo>
                  <a:cubicBezTo>
                    <a:pt x="100" y="340"/>
                    <a:pt x="100" y="340"/>
                    <a:pt x="100" y="340"/>
                  </a:cubicBezTo>
                  <a:cubicBezTo>
                    <a:pt x="100" y="354"/>
                    <a:pt x="80" y="352"/>
                    <a:pt x="80" y="366"/>
                  </a:cubicBezTo>
                  <a:cubicBezTo>
                    <a:pt x="80" y="366"/>
                    <a:pt x="80" y="366"/>
                    <a:pt x="80" y="366"/>
                  </a:cubicBezTo>
                  <a:cubicBezTo>
                    <a:pt x="80" y="372"/>
                    <a:pt x="88" y="373"/>
                    <a:pt x="88" y="379"/>
                  </a:cubicBezTo>
                  <a:cubicBezTo>
                    <a:pt x="88" y="379"/>
                    <a:pt x="88" y="379"/>
                    <a:pt x="88" y="379"/>
                  </a:cubicBezTo>
                  <a:cubicBezTo>
                    <a:pt x="88" y="384"/>
                    <a:pt x="84" y="385"/>
                    <a:pt x="80" y="385"/>
                  </a:cubicBezTo>
                  <a:cubicBezTo>
                    <a:pt x="80" y="385"/>
                    <a:pt x="80" y="385"/>
                    <a:pt x="80" y="385"/>
                  </a:cubicBezTo>
                  <a:cubicBezTo>
                    <a:pt x="80" y="385"/>
                    <a:pt x="80" y="385"/>
                    <a:pt x="80" y="385"/>
                  </a:cubicBezTo>
                  <a:cubicBezTo>
                    <a:pt x="80" y="385"/>
                    <a:pt x="80" y="385"/>
                    <a:pt x="80" y="385"/>
                  </a:cubicBezTo>
                  <a:cubicBezTo>
                    <a:pt x="79" y="385"/>
                    <a:pt x="79" y="385"/>
                    <a:pt x="78" y="385"/>
                  </a:cubicBezTo>
                  <a:cubicBezTo>
                    <a:pt x="77" y="385"/>
                    <a:pt x="77" y="385"/>
                    <a:pt x="76" y="385"/>
                  </a:cubicBezTo>
                  <a:cubicBezTo>
                    <a:pt x="76" y="385"/>
                    <a:pt x="76" y="385"/>
                    <a:pt x="76" y="385"/>
                  </a:cubicBezTo>
                  <a:cubicBezTo>
                    <a:pt x="76" y="390"/>
                    <a:pt x="76" y="390"/>
                    <a:pt x="76" y="390"/>
                  </a:cubicBezTo>
                  <a:cubicBezTo>
                    <a:pt x="77" y="396"/>
                    <a:pt x="77" y="400"/>
                    <a:pt x="79" y="407"/>
                  </a:cubicBezTo>
                  <a:cubicBezTo>
                    <a:pt x="80" y="410"/>
                    <a:pt x="85" y="409"/>
                    <a:pt x="88" y="410"/>
                  </a:cubicBezTo>
                  <a:cubicBezTo>
                    <a:pt x="97" y="413"/>
                    <a:pt x="100" y="420"/>
                    <a:pt x="109" y="422"/>
                  </a:cubicBezTo>
                  <a:cubicBezTo>
                    <a:pt x="121" y="425"/>
                    <a:pt x="127" y="421"/>
                    <a:pt x="133" y="428"/>
                  </a:cubicBezTo>
                  <a:cubicBezTo>
                    <a:pt x="139" y="434"/>
                    <a:pt x="145" y="432"/>
                    <a:pt x="152" y="436"/>
                  </a:cubicBezTo>
                  <a:cubicBezTo>
                    <a:pt x="157" y="438"/>
                    <a:pt x="157" y="442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7"/>
                    <a:pt x="160" y="447"/>
                    <a:pt x="161" y="447"/>
                  </a:cubicBezTo>
                  <a:cubicBezTo>
                    <a:pt x="161" y="447"/>
                    <a:pt x="161" y="447"/>
                    <a:pt x="161" y="447"/>
                  </a:cubicBezTo>
                  <a:cubicBezTo>
                    <a:pt x="161" y="447"/>
                    <a:pt x="161" y="447"/>
                    <a:pt x="161" y="447"/>
                  </a:cubicBezTo>
                  <a:cubicBezTo>
                    <a:pt x="161" y="447"/>
                    <a:pt x="161" y="447"/>
                    <a:pt x="161" y="447"/>
                  </a:cubicBezTo>
                  <a:cubicBezTo>
                    <a:pt x="162" y="447"/>
                    <a:pt x="162" y="447"/>
                    <a:pt x="163" y="447"/>
                  </a:cubicBezTo>
                  <a:cubicBezTo>
                    <a:pt x="163" y="447"/>
                    <a:pt x="163" y="447"/>
                    <a:pt x="163" y="447"/>
                  </a:cubicBezTo>
                  <a:cubicBezTo>
                    <a:pt x="163" y="447"/>
                    <a:pt x="163" y="447"/>
                    <a:pt x="163" y="447"/>
                  </a:cubicBezTo>
                  <a:cubicBezTo>
                    <a:pt x="163" y="447"/>
                    <a:pt x="163" y="447"/>
                    <a:pt x="164" y="447"/>
                  </a:cubicBezTo>
                  <a:cubicBezTo>
                    <a:pt x="164" y="447"/>
                    <a:pt x="164" y="447"/>
                    <a:pt x="164" y="447"/>
                  </a:cubicBezTo>
                  <a:cubicBezTo>
                    <a:pt x="164" y="447"/>
                    <a:pt x="164" y="447"/>
                    <a:pt x="164" y="447"/>
                  </a:cubicBezTo>
                  <a:cubicBezTo>
                    <a:pt x="164" y="447"/>
                    <a:pt x="164" y="447"/>
                    <a:pt x="164" y="447"/>
                  </a:cubicBezTo>
                  <a:cubicBezTo>
                    <a:pt x="164" y="447"/>
                    <a:pt x="165" y="446"/>
                    <a:pt x="166" y="446"/>
                  </a:cubicBezTo>
                  <a:cubicBezTo>
                    <a:pt x="166" y="446"/>
                    <a:pt x="166" y="446"/>
                    <a:pt x="166" y="446"/>
                  </a:cubicBezTo>
                  <a:cubicBezTo>
                    <a:pt x="166" y="446"/>
                    <a:pt x="166" y="446"/>
                    <a:pt x="166" y="446"/>
                  </a:cubicBezTo>
                  <a:cubicBezTo>
                    <a:pt x="166" y="446"/>
                    <a:pt x="166" y="446"/>
                    <a:pt x="166" y="446"/>
                  </a:cubicBezTo>
                  <a:cubicBezTo>
                    <a:pt x="166" y="446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75" y="452"/>
                    <a:pt x="180" y="460"/>
                    <a:pt x="192" y="460"/>
                  </a:cubicBezTo>
                  <a:cubicBezTo>
                    <a:pt x="199" y="460"/>
                    <a:pt x="206" y="460"/>
                    <a:pt x="214" y="460"/>
                  </a:cubicBezTo>
                  <a:cubicBezTo>
                    <a:pt x="219" y="460"/>
                    <a:pt x="221" y="457"/>
                    <a:pt x="224" y="457"/>
                  </a:cubicBezTo>
                  <a:cubicBezTo>
                    <a:pt x="226" y="457"/>
                    <a:pt x="228" y="465"/>
                    <a:pt x="229" y="469"/>
                  </a:cubicBezTo>
                  <a:cubicBezTo>
                    <a:pt x="236" y="465"/>
                    <a:pt x="238" y="456"/>
                    <a:pt x="252" y="456"/>
                  </a:cubicBezTo>
                  <a:cubicBezTo>
                    <a:pt x="263" y="456"/>
                    <a:pt x="269" y="462"/>
                    <a:pt x="278" y="462"/>
                  </a:cubicBezTo>
                  <a:cubicBezTo>
                    <a:pt x="285" y="462"/>
                    <a:pt x="302" y="447"/>
                    <a:pt x="306" y="445"/>
                  </a:cubicBezTo>
                  <a:cubicBezTo>
                    <a:pt x="309" y="443"/>
                    <a:pt x="310" y="441"/>
                    <a:pt x="312" y="439"/>
                  </a:cubicBezTo>
                  <a:cubicBezTo>
                    <a:pt x="312" y="439"/>
                    <a:pt x="312" y="439"/>
                    <a:pt x="312" y="439"/>
                  </a:cubicBezTo>
                  <a:cubicBezTo>
                    <a:pt x="312" y="439"/>
                    <a:pt x="312" y="439"/>
                    <a:pt x="312" y="439"/>
                  </a:cubicBezTo>
                  <a:cubicBezTo>
                    <a:pt x="313" y="439"/>
                    <a:pt x="313" y="439"/>
                    <a:pt x="313" y="439"/>
                  </a:cubicBezTo>
                  <a:cubicBezTo>
                    <a:pt x="313" y="438"/>
                    <a:pt x="314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7"/>
                    <a:pt x="316" y="437"/>
                    <a:pt x="317" y="437"/>
                  </a:cubicBezTo>
                  <a:cubicBezTo>
                    <a:pt x="317" y="437"/>
                    <a:pt x="317" y="437"/>
                    <a:pt x="317" y="437"/>
                  </a:cubicBezTo>
                  <a:cubicBezTo>
                    <a:pt x="318" y="437"/>
                    <a:pt x="320" y="438"/>
                    <a:pt x="321" y="438"/>
                  </a:cubicBezTo>
                  <a:cubicBezTo>
                    <a:pt x="323" y="438"/>
                    <a:pt x="325" y="439"/>
                    <a:pt x="327" y="439"/>
                  </a:cubicBezTo>
                  <a:cubicBezTo>
                    <a:pt x="327" y="439"/>
                    <a:pt x="327" y="439"/>
                    <a:pt x="327" y="439"/>
                  </a:cubicBezTo>
                  <a:cubicBezTo>
                    <a:pt x="327" y="439"/>
                    <a:pt x="327" y="439"/>
                    <a:pt x="327" y="439"/>
                  </a:cubicBezTo>
                  <a:cubicBezTo>
                    <a:pt x="328" y="439"/>
                    <a:pt x="329" y="439"/>
                    <a:pt x="330" y="438"/>
                  </a:cubicBezTo>
                  <a:cubicBezTo>
                    <a:pt x="330" y="438"/>
                    <a:pt x="330" y="438"/>
                    <a:pt x="330" y="438"/>
                  </a:cubicBezTo>
                  <a:cubicBezTo>
                    <a:pt x="330" y="438"/>
                    <a:pt x="330" y="438"/>
                    <a:pt x="330" y="438"/>
                  </a:cubicBezTo>
                  <a:cubicBezTo>
                    <a:pt x="330" y="438"/>
                    <a:pt x="330" y="438"/>
                    <a:pt x="330" y="438"/>
                  </a:cubicBezTo>
                  <a:cubicBezTo>
                    <a:pt x="335" y="434"/>
                    <a:pt x="335" y="434"/>
                    <a:pt x="335" y="434"/>
                  </a:cubicBezTo>
                  <a:cubicBezTo>
                    <a:pt x="338" y="434"/>
                    <a:pt x="338" y="434"/>
                    <a:pt x="338" y="434"/>
                  </a:cubicBezTo>
                  <a:cubicBezTo>
                    <a:pt x="342" y="451"/>
                    <a:pt x="353" y="449"/>
                    <a:pt x="366" y="456"/>
                  </a:cubicBezTo>
                  <a:cubicBezTo>
                    <a:pt x="371" y="464"/>
                    <a:pt x="378" y="467"/>
                    <a:pt x="378" y="478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8" y="500"/>
                    <a:pt x="365" y="500"/>
                    <a:pt x="365" y="520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65" y="521"/>
                    <a:pt x="365" y="525"/>
                    <a:pt x="367" y="525"/>
                  </a:cubicBezTo>
                  <a:cubicBezTo>
                    <a:pt x="371" y="525"/>
                    <a:pt x="374" y="522"/>
                    <a:pt x="378" y="522"/>
                  </a:cubicBezTo>
                  <a:cubicBezTo>
                    <a:pt x="382" y="522"/>
                    <a:pt x="383" y="537"/>
                    <a:pt x="389" y="538"/>
                  </a:cubicBezTo>
                  <a:cubicBezTo>
                    <a:pt x="389" y="549"/>
                    <a:pt x="395" y="560"/>
                    <a:pt x="406" y="560"/>
                  </a:cubicBezTo>
                  <a:cubicBezTo>
                    <a:pt x="410" y="560"/>
                    <a:pt x="411" y="559"/>
                    <a:pt x="414" y="559"/>
                  </a:cubicBezTo>
                  <a:cubicBezTo>
                    <a:pt x="417" y="559"/>
                    <a:pt x="417" y="559"/>
                    <a:pt x="417" y="559"/>
                  </a:cubicBezTo>
                  <a:cubicBezTo>
                    <a:pt x="417" y="564"/>
                    <a:pt x="420" y="565"/>
                    <a:pt x="421" y="565"/>
                  </a:cubicBezTo>
                  <a:cubicBezTo>
                    <a:pt x="422" y="565"/>
                    <a:pt x="423" y="562"/>
                    <a:pt x="423" y="560"/>
                  </a:cubicBezTo>
                  <a:cubicBezTo>
                    <a:pt x="423" y="560"/>
                    <a:pt x="423" y="560"/>
                    <a:pt x="423" y="560"/>
                  </a:cubicBezTo>
                  <a:cubicBezTo>
                    <a:pt x="423" y="555"/>
                    <a:pt x="423" y="552"/>
                    <a:pt x="423" y="547"/>
                  </a:cubicBezTo>
                  <a:cubicBezTo>
                    <a:pt x="423" y="547"/>
                    <a:pt x="423" y="547"/>
                    <a:pt x="423" y="547"/>
                  </a:cubicBezTo>
                  <a:cubicBezTo>
                    <a:pt x="423" y="547"/>
                    <a:pt x="434" y="543"/>
                    <a:pt x="437" y="543"/>
                  </a:cubicBezTo>
                  <a:cubicBezTo>
                    <a:pt x="437" y="543"/>
                    <a:pt x="437" y="543"/>
                    <a:pt x="438" y="543"/>
                  </a:cubicBezTo>
                  <a:cubicBezTo>
                    <a:pt x="454" y="543"/>
                    <a:pt x="454" y="543"/>
                    <a:pt x="454" y="543"/>
                  </a:cubicBezTo>
                  <a:cubicBezTo>
                    <a:pt x="455" y="544"/>
                    <a:pt x="457" y="544"/>
                    <a:pt x="457" y="544"/>
                  </a:cubicBezTo>
                  <a:cubicBezTo>
                    <a:pt x="464" y="544"/>
                    <a:pt x="469" y="536"/>
                    <a:pt x="476" y="536"/>
                  </a:cubicBezTo>
                  <a:cubicBezTo>
                    <a:pt x="484" y="536"/>
                    <a:pt x="489" y="542"/>
                    <a:pt x="498" y="542"/>
                  </a:cubicBezTo>
                  <a:cubicBezTo>
                    <a:pt x="498" y="556"/>
                    <a:pt x="509" y="560"/>
                    <a:pt x="517" y="562"/>
                  </a:cubicBezTo>
                  <a:cubicBezTo>
                    <a:pt x="526" y="567"/>
                    <a:pt x="532" y="564"/>
                    <a:pt x="542" y="568"/>
                  </a:cubicBezTo>
                  <a:cubicBezTo>
                    <a:pt x="542" y="571"/>
                    <a:pt x="540" y="581"/>
                    <a:pt x="545" y="581"/>
                  </a:cubicBezTo>
                  <a:cubicBezTo>
                    <a:pt x="551" y="581"/>
                    <a:pt x="547" y="575"/>
                    <a:pt x="552" y="570"/>
                  </a:cubicBezTo>
                  <a:cubicBezTo>
                    <a:pt x="555" y="567"/>
                    <a:pt x="566" y="565"/>
                    <a:pt x="570" y="563"/>
                  </a:cubicBezTo>
                  <a:cubicBezTo>
                    <a:pt x="580" y="558"/>
                    <a:pt x="590" y="560"/>
                    <a:pt x="596" y="554"/>
                  </a:cubicBezTo>
                  <a:cubicBezTo>
                    <a:pt x="596" y="554"/>
                    <a:pt x="602" y="544"/>
                    <a:pt x="603" y="544"/>
                  </a:cubicBezTo>
                  <a:cubicBezTo>
                    <a:pt x="608" y="544"/>
                    <a:pt x="611" y="548"/>
                    <a:pt x="616" y="548"/>
                  </a:cubicBezTo>
                  <a:cubicBezTo>
                    <a:pt x="640" y="548"/>
                    <a:pt x="646" y="533"/>
                    <a:pt x="661" y="525"/>
                  </a:cubicBezTo>
                  <a:cubicBezTo>
                    <a:pt x="665" y="523"/>
                    <a:pt x="668" y="521"/>
                    <a:pt x="669" y="515"/>
                  </a:cubicBezTo>
                  <a:cubicBezTo>
                    <a:pt x="681" y="515"/>
                    <a:pt x="685" y="496"/>
                    <a:pt x="690" y="486"/>
                  </a:cubicBezTo>
                  <a:cubicBezTo>
                    <a:pt x="693" y="480"/>
                    <a:pt x="707" y="458"/>
                    <a:pt x="715" y="457"/>
                  </a:cubicBezTo>
                  <a:cubicBezTo>
                    <a:pt x="715" y="445"/>
                    <a:pt x="723" y="440"/>
                    <a:pt x="723" y="425"/>
                  </a:cubicBezTo>
                  <a:cubicBezTo>
                    <a:pt x="723" y="402"/>
                    <a:pt x="718" y="394"/>
                    <a:pt x="708" y="379"/>
                  </a:cubicBezTo>
                  <a:cubicBezTo>
                    <a:pt x="707" y="377"/>
                    <a:pt x="707" y="370"/>
                    <a:pt x="702" y="368"/>
                  </a:cubicBezTo>
                  <a:cubicBezTo>
                    <a:pt x="703" y="367"/>
                    <a:pt x="703" y="367"/>
                    <a:pt x="703" y="367"/>
                  </a:cubicBezTo>
                  <a:cubicBezTo>
                    <a:pt x="701" y="367"/>
                    <a:pt x="701" y="367"/>
                    <a:pt x="701" y="367"/>
                  </a:cubicBezTo>
                  <a:cubicBezTo>
                    <a:pt x="701" y="367"/>
                    <a:pt x="701" y="359"/>
                    <a:pt x="701" y="357"/>
                  </a:cubicBezTo>
                  <a:cubicBezTo>
                    <a:pt x="697" y="357"/>
                    <a:pt x="687" y="351"/>
                    <a:pt x="687" y="344"/>
                  </a:cubicBezTo>
                  <a:cubicBezTo>
                    <a:pt x="687" y="338"/>
                    <a:pt x="696" y="337"/>
                    <a:pt x="698" y="331"/>
                  </a:cubicBezTo>
                  <a:cubicBezTo>
                    <a:pt x="703" y="316"/>
                    <a:pt x="725" y="316"/>
                    <a:pt x="736" y="306"/>
                  </a:cubicBezTo>
                  <a:cubicBezTo>
                    <a:pt x="734" y="303"/>
                    <a:pt x="732" y="303"/>
                    <a:pt x="729" y="303"/>
                  </a:cubicBezTo>
                  <a:cubicBezTo>
                    <a:pt x="728" y="303"/>
                    <a:pt x="728" y="303"/>
                    <a:pt x="727" y="303"/>
                  </a:cubicBezTo>
                  <a:cubicBezTo>
                    <a:pt x="726" y="303"/>
                    <a:pt x="725" y="303"/>
                    <a:pt x="724" y="303"/>
                  </a:cubicBezTo>
                  <a:cubicBezTo>
                    <a:pt x="722" y="303"/>
                    <a:pt x="719" y="303"/>
                    <a:pt x="716" y="301"/>
                  </a:cubicBezTo>
                  <a:cubicBezTo>
                    <a:pt x="713" y="299"/>
                    <a:pt x="711" y="295"/>
                    <a:pt x="705" y="295"/>
                  </a:cubicBezTo>
                  <a:cubicBezTo>
                    <a:pt x="700" y="295"/>
                    <a:pt x="700" y="306"/>
                    <a:pt x="697" y="306"/>
                  </a:cubicBezTo>
                  <a:cubicBezTo>
                    <a:pt x="695" y="306"/>
                    <a:pt x="692" y="307"/>
                    <a:pt x="690" y="307"/>
                  </a:cubicBezTo>
                  <a:cubicBezTo>
                    <a:pt x="688" y="307"/>
                    <a:pt x="686" y="307"/>
                    <a:pt x="684" y="305"/>
                  </a:cubicBezTo>
                  <a:cubicBezTo>
                    <a:pt x="677" y="301"/>
                    <a:pt x="679" y="296"/>
                    <a:pt x="673" y="291"/>
                  </a:cubicBezTo>
                  <a:cubicBezTo>
                    <a:pt x="671" y="289"/>
                    <a:pt x="662" y="287"/>
                    <a:pt x="662" y="282"/>
                  </a:cubicBezTo>
                  <a:cubicBezTo>
                    <a:pt x="662" y="271"/>
                    <a:pt x="677" y="275"/>
                    <a:pt x="685" y="269"/>
                  </a:cubicBezTo>
                  <a:cubicBezTo>
                    <a:pt x="691" y="265"/>
                    <a:pt x="703" y="257"/>
                    <a:pt x="707" y="250"/>
                  </a:cubicBezTo>
                  <a:cubicBezTo>
                    <a:pt x="708" y="248"/>
                    <a:pt x="711" y="243"/>
                    <a:pt x="716" y="243"/>
                  </a:cubicBezTo>
                  <a:cubicBezTo>
                    <a:pt x="720" y="243"/>
                    <a:pt x="726" y="250"/>
                    <a:pt x="726" y="253"/>
                  </a:cubicBezTo>
                  <a:cubicBezTo>
                    <a:pt x="726" y="262"/>
                    <a:pt x="716" y="265"/>
                    <a:pt x="716" y="275"/>
                  </a:cubicBezTo>
                  <a:cubicBezTo>
                    <a:pt x="731" y="275"/>
                    <a:pt x="743" y="259"/>
                    <a:pt x="760" y="259"/>
                  </a:cubicBezTo>
                  <a:cubicBezTo>
                    <a:pt x="766" y="259"/>
                    <a:pt x="769" y="265"/>
                    <a:pt x="776" y="265"/>
                  </a:cubicBezTo>
                  <a:cubicBezTo>
                    <a:pt x="774" y="270"/>
                    <a:pt x="776" y="270"/>
                    <a:pt x="776" y="276"/>
                  </a:cubicBezTo>
                  <a:cubicBezTo>
                    <a:pt x="776" y="282"/>
                    <a:pt x="771" y="281"/>
                    <a:pt x="771" y="287"/>
                  </a:cubicBezTo>
                  <a:cubicBezTo>
                    <a:pt x="771" y="290"/>
                    <a:pt x="772" y="296"/>
                    <a:pt x="776" y="296"/>
                  </a:cubicBezTo>
                  <a:cubicBezTo>
                    <a:pt x="778" y="296"/>
                    <a:pt x="780" y="294"/>
                    <a:pt x="783" y="294"/>
                  </a:cubicBezTo>
                  <a:cubicBezTo>
                    <a:pt x="790" y="294"/>
                    <a:pt x="798" y="298"/>
                    <a:pt x="798" y="304"/>
                  </a:cubicBezTo>
                  <a:cubicBezTo>
                    <a:pt x="798" y="308"/>
                    <a:pt x="793" y="311"/>
                    <a:pt x="789" y="311"/>
                  </a:cubicBezTo>
                  <a:cubicBezTo>
                    <a:pt x="789" y="316"/>
                    <a:pt x="789" y="316"/>
                    <a:pt x="789" y="316"/>
                  </a:cubicBezTo>
                  <a:cubicBezTo>
                    <a:pt x="790" y="317"/>
                    <a:pt x="791" y="320"/>
                    <a:pt x="794" y="320"/>
                  </a:cubicBezTo>
                  <a:cubicBezTo>
                    <a:pt x="794" y="323"/>
                    <a:pt x="797" y="326"/>
                    <a:pt x="797" y="329"/>
                  </a:cubicBezTo>
                  <a:cubicBezTo>
                    <a:pt x="797" y="331"/>
                    <a:pt x="792" y="338"/>
                    <a:pt x="792" y="341"/>
                  </a:cubicBezTo>
                  <a:cubicBezTo>
                    <a:pt x="792" y="343"/>
                    <a:pt x="792" y="346"/>
                    <a:pt x="795" y="347"/>
                  </a:cubicBezTo>
                  <a:cubicBezTo>
                    <a:pt x="794" y="349"/>
                    <a:pt x="792" y="351"/>
                    <a:pt x="792" y="353"/>
                  </a:cubicBezTo>
                  <a:cubicBezTo>
                    <a:pt x="800" y="353"/>
                    <a:pt x="800" y="353"/>
                    <a:pt x="800" y="353"/>
                  </a:cubicBezTo>
                  <a:cubicBezTo>
                    <a:pt x="803" y="350"/>
                    <a:pt x="804" y="350"/>
                    <a:pt x="810" y="349"/>
                  </a:cubicBezTo>
                  <a:cubicBezTo>
                    <a:pt x="810" y="344"/>
                    <a:pt x="823" y="343"/>
                    <a:pt x="827" y="342"/>
                  </a:cubicBezTo>
                  <a:cubicBezTo>
                    <a:pt x="834" y="340"/>
                    <a:pt x="837" y="334"/>
                    <a:pt x="837" y="322"/>
                  </a:cubicBezTo>
                  <a:cubicBezTo>
                    <a:pt x="837" y="302"/>
                    <a:pt x="829" y="289"/>
                    <a:pt x="818" y="278"/>
                  </a:cubicBezTo>
                  <a:cubicBezTo>
                    <a:pt x="813" y="273"/>
                    <a:pt x="808" y="268"/>
                    <a:pt x="809" y="259"/>
                  </a:cubicBezTo>
                  <a:cubicBezTo>
                    <a:pt x="815" y="259"/>
                    <a:pt x="820" y="256"/>
                    <a:pt x="825" y="252"/>
                  </a:cubicBezTo>
                  <a:cubicBezTo>
                    <a:pt x="828" y="248"/>
                    <a:pt x="838" y="243"/>
                    <a:pt x="840" y="238"/>
                  </a:cubicBezTo>
                  <a:cubicBezTo>
                    <a:pt x="847" y="224"/>
                    <a:pt x="851" y="216"/>
                    <a:pt x="864" y="206"/>
                  </a:cubicBezTo>
                  <a:cubicBezTo>
                    <a:pt x="864" y="206"/>
                    <a:pt x="873" y="195"/>
                    <a:pt x="873" y="184"/>
                  </a:cubicBezTo>
                  <a:cubicBezTo>
                    <a:pt x="873" y="179"/>
                    <a:pt x="872" y="175"/>
                    <a:pt x="866" y="171"/>
                  </a:cubicBezTo>
                  <a:cubicBezTo>
                    <a:pt x="865" y="171"/>
                    <a:pt x="865" y="170"/>
                    <a:pt x="865" y="169"/>
                  </a:cubicBezTo>
                  <a:cubicBezTo>
                    <a:pt x="865" y="166"/>
                    <a:pt x="882" y="164"/>
                    <a:pt x="893" y="158"/>
                  </a:cubicBezTo>
                  <a:cubicBezTo>
                    <a:pt x="906" y="150"/>
                    <a:pt x="910" y="122"/>
                    <a:pt x="922" y="111"/>
                  </a:cubicBezTo>
                  <a:cubicBezTo>
                    <a:pt x="922" y="111"/>
                    <a:pt x="922" y="111"/>
                    <a:pt x="922" y="111"/>
                  </a:cubicBezTo>
                  <a:cubicBezTo>
                    <a:pt x="922" y="97"/>
                    <a:pt x="922" y="97"/>
                    <a:pt x="922" y="97"/>
                  </a:cubicBezTo>
                  <a:cubicBezTo>
                    <a:pt x="900" y="97"/>
                    <a:pt x="897" y="113"/>
                    <a:pt x="879" y="113"/>
                  </a:cubicBezTo>
                  <a:cubicBezTo>
                    <a:pt x="864" y="113"/>
                    <a:pt x="857" y="94"/>
                    <a:pt x="850" y="87"/>
                  </a:cubicBezTo>
                  <a:cubicBezTo>
                    <a:pt x="841" y="78"/>
                    <a:pt x="818" y="77"/>
                    <a:pt x="811" y="66"/>
                  </a:cubicBezTo>
                  <a:cubicBezTo>
                    <a:pt x="793" y="37"/>
                    <a:pt x="794" y="0"/>
                    <a:pt x="7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6">
              <a:extLst>
                <a:ext uri="{FF2B5EF4-FFF2-40B4-BE49-F238E27FC236}">
                  <a16:creationId xmlns:a16="http://schemas.microsoft.com/office/drawing/2014/main" id="{4CC49B52-D3B0-40CE-AD1C-D608AB75A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" y="-76"/>
              <a:ext cx="125" cy="54"/>
            </a:xfrm>
            <a:custGeom>
              <a:avLst/>
              <a:gdLst>
                <a:gd name="T0" fmla="*/ 25 w 53"/>
                <a:gd name="T1" fmla="*/ 0 h 23"/>
                <a:gd name="T2" fmla="*/ 0 w 53"/>
                <a:gd name="T3" fmla="*/ 18 h 23"/>
                <a:gd name="T4" fmla="*/ 5 w 53"/>
                <a:gd name="T5" fmla="*/ 23 h 23"/>
                <a:gd name="T6" fmla="*/ 53 w 53"/>
                <a:gd name="T7" fmla="*/ 13 h 23"/>
                <a:gd name="T8" fmla="*/ 25 w 53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3">
                  <a:moveTo>
                    <a:pt x="25" y="0"/>
                  </a:moveTo>
                  <a:cubicBezTo>
                    <a:pt x="16" y="0"/>
                    <a:pt x="0" y="10"/>
                    <a:pt x="0" y="18"/>
                  </a:cubicBezTo>
                  <a:cubicBezTo>
                    <a:pt x="0" y="20"/>
                    <a:pt x="2" y="23"/>
                    <a:pt x="5" y="23"/>
                  </a:cubicBezTo>
                  <a:cubicBezTo>
                    <a:pt x="11" y="23"/>
                    <a:pt x="53" y="20"/>
                    <a:pt x="53" y="13"/>
                  </a:cubicBezTo>
                  <a:cubicBezTo>
                    <a:pt x="53" y="5"/>
                    <a:pt x="33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7">
              <a:extLst>
                <a:ext uri="{FF2B5EF4-FFF2-40B4-BE49-F238E27FC236}">
                  <a16:creationId xmlns:a16="http://schemas.microsoft.com/office/drawing/2014/main" id="{263AE015-8529-40C3-AC36-DCA9E6E6A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3" y="28"/>
              <a:ext cx="49" cy="28"/>
            </a:xfrm>
            <a:custGeom>
              <a:avLst/>
              <a:gdLst>
                <a:gd name="T0" fmla="*/ 17 w 21"/>
                <a:gd name="T1" fmla="*/ 0 h 12"/>
                <a:gd name="T2" fmla="*/ 0 w 21"/>
                <a:gd name="T3" fmla="*/ 0 h 12"/>
                <a:gd name="T4" fmla="*/ 16 w 21"/>
                <a:gd name="T5" fmla="*/ 12 h 12"/>
                <a:gd name="T6" fmla="*/ 21 w 21"/>
                <a:gd name="T7" fmla="*/ 6 h 12"/>
                <a:gd name="T8" fmla="*/ 17 w 21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2">
                  <a:moveTo>
                    <a:pt x="1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6"/>
                    <a:pt x="8" y="12"/>
                    <a:pt x="16" y="12"/>
                  </a:cubicBezTo>
                  <a:cubicBezTo>
                    <a:pt x="18" y="12"/>
                    <a:pt x="21" y="9"/>
                    <a:pt x="21" y="6"/>
                  </a:cubicBezTo>
                  <a:cubicBezTo>
                    <a:pt x="21" y="3"/>
                    <a:pt x="18" y="2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8">
              <a:extLst>
                <a:ext uri="{FF2B5EF4-FFF2-40B4-BE49-F238E27FC236}">
                  <a16:creationId xmlns:a16="http://schemas.microsoft.com/office/drawing/2014/main" id="{20A51709-CFB4-474A-B722-B0DD85192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2" y="-369"/>
              <a:ext cx="22" cy="28"/>
            </a:xfrm>
            <a:custGeom>
              <a:avLst/>
              <a:gdLst>
                <a:gd name="T0" fmla="*/ 4 w 9"/>
                <a:gd name="T1" fmla="*/ 0 h 12"/>
                <a:gd name="T2" fmla="*/ 0 w 9"/>
                <a:gd name="T3" fmla="*/ 8 h 12"/>
                <a:gd name="T4" fmla="*/ 4 w 9"/>
                <a:gd name="T5" fmla="*/ 12 h 12"/>
                <a:gd name="T6" fmla="*/ 9 w 9"/>
                <a:gd name="T7" fmla="*/ 5 h 12"/>
                <a:gd name="T8" fmla="*/ 9 w 9"/>
                <a:gd name="T9" fmla="*/ 5 h 12"/>
                <a:gd name="T10" fmla="*/ 9 w 9"/>
                <a:gd name="T11" fmla="*/ 5 h 12"/>
                <a:gd name="T12" fmla="*/ 9 w 9"/>
                <a:gd name="T13" fmla="*/ 4 h 12"/>
                <a:gd name="T14" fmla="*/ 8 w 9"/>
                <a:gd name="T15" fmla="*/ 4 h 12"/>
                <a:gd name="T16" fmla="*/ 4 w 9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2">
                  <a:moveTo>
                    <a:pt x="4" y="0"/>
                  </a:moveTo>
                  <a:cubicBezTo>
                    <a:pt x="2" y="3"/>
                    <a:pt x="0" y="5"/>
                    <a:pt x="0" y="8"/>
                  </a:cubicBezTo>
                  <a:cubicBezTo>
                    <a:pt x="0" y="11"/>
                    <a:pt x="2" y="12"/>
                    <a:pt x="4" y="12"/>
                  </a:cubicBezTo>
                  <a:cubicBezTo>
                    <a:pt x="8" y="12"/>
                    <a:pt x="9" y="8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9">
              <a:extLst>
                <a:ext uri="{FF2B5EF4-FFF2-40B4-BE49-F238E27FC236}">
                  <a16:creationId xmlns:a16="http://schemas.microsoft.com/office/drawing/2014/main" id="{0860B091-C8E1-48EA-8722-B7BEE5939F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03" y="-277"/>
              <a:ext cx="57" cy="33"/>
            </a:xfrm>
            <a:custGeom>
              <a:avLst/>
              <a:gdLst>
                <a:gd name="T0" fmla="*/ 24 w 24"/>
                <a:gd name="T1" fmla="*/ 10 h 14"/>
                <a:gd name="T2" fmla="*/ 23 w 24"/>
                <a:gd name="T3" fmla="*/ 11 h 14"/>
                <a:gd name="T4" fmla="*/ 20 w 24"/>
                <a:gd name="T5" fmla="*/ 14 h 14"/>
                <a:gd name="T6" fmla="*/ 24 w 24"/>
                <a:gd name="T7" fmla="*/ 10 h 14"/>
                <a:gd name="T8" fmla="*/ 12 w 24"/>
                <a:gd name="T9" fmla="*/ 0 h 14"/>
                <a:gd name="T10" fmla="*/ 0 w 24"/>
                <a:gd name="T11" fmla="*/ 8 h 14"/>
                <a:gd name="T12" fmla="*/ 12 w 24"/>
                <a:gd name="T13" fmla="*/ 14 h 14"/>
                <a:gd name="T14" fmla="*/ 23 w 24"/>
                <a:gd name="T15" fmla="*/ 11 h 14"/>
                <a:gd name="T16" fmla="*/ 24 w 24"/>
                <a:gd name="T17" fmla="*/ 8 h 14"/>
                <a:gd name="T18" fmla="*/ 12 w 24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14">
                  <a:moveTo>
                    <a:pt x="24" y="10"/>
                  </a:moveTo>
                  <a:cubicBezTo>
                    <a:pt x="24" y="10"/>
                    <a:pt x="23" y="11"/>
                    <a:pt x="23" y="11"/>
                  </a:cubicBezTo>
                  <a:cubicBezTo>
                    <a:pt x="22" y="12"/>
                    <a:pt x="21" y="13"/>
                    <a:pt x="20" y="14"/>
                  </a:cubicBezTo>
                  <a:cubicBezTo>
                    <a:pt x="24" y="10"/>
                    <a:pt x="24" y="10"/>
                    <a:pt x="24" y="10"/>
                  </a:cubicBezTo>
                  <a:moveTo>
                    <a:pt x="12" y="0"/>
                  </a:moveTo>
                  <a:cubicBezTo>
                    <a:pt x="7" y="0"/>
                    <a:pt x="0" y="2"/>
                    <a:pt x="0" y="8"/>
                  </a:cubicBezTo>
                  <a:cubicBezTo>
                    <a:pt x="0" y="12"/>
                    <a:pt x="6" y="14"/>
                    <a:pt x="12" y="14"/>
                  </a:cubicBezTo>
                  <a:cubicBezTo>
                    <a:pt x="16" y="14"/>
                    <a:pt x="19" y="13"/>
                    <a:pt x="23" y="11"/>
                  </a:cubicBezTo>
                  <a:cubicBezTo>
                    <a:pt x="23" y="10"/>
                    <a:pt x="24" y="9"/>
                    <a:pt x="24" y="8"/>
                  </a:cubicBezTo>
                  <a:cubicBezTo>
                    <a:pt x="24" y="1"/>
                    <a:pt x="19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0">
              <a:extLst>
                <a:ext uri="{FF2B5EF4-FFF2-40B4-BE49-F238E27FC236}">
                  <a16:creationId xmlns:a16="http://schemas.microsoft.com/office/drawing/2014/main" id="{A1EF2DB8-6A17-4438-9469-D51104294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" y="-639"/>
              <a:ext cx="215" cy="121"/>
            </a:xfrm>
            <a:custGeom>
              <a:avLst/>
              <a:gdLst>
                <a:gd name="T0" fmla="*/ 54 w 91"/>
                <a:gd name="T1" fmla="*/ 0 h 51"/>
                <a:gd name="T2" fmla="*/ 47 w 91"/>
                <a:gd name="T3" fmla="*/ 0 h 51"/>
                <a:gd name="T4" fmla="*/ 9 w 91"/>
                <a:gd name="T5" fmla="*/ 31 h 51"/>
                <a:gd name="T6" fmla="*/ 0 w 91"/>
                <a:gd name="T7" fmla="*/ 43 h 51"/>
                <a:gd name="T8" fmla="*/ 8 w 91"/>
                <a:gd name="T9" fmla="*/ 51 h 51"/>
                <a:gd name="T10" fmla="*/ 36 w 91"/>
                <a:gd name="T11" fmla="*/ 43 h 51"/>
                <a:gd name="T12" fmla="*/ 54 w 91"/>
                <a:gd name="T13" fmla="*/ 40 h 51"/>
                <a:gd name="T14" fmla="*/ 61 w 91"/>
                <a:gd name="T15" fmla="*/ 41 h 51"/>
                <a:gd name="T16" fmla="*/ 91 w 91"/>
                <a:gd name="T17" fmla="*/ 27 h 51"/>
                <a:gd name="T18" fmla="*/ 62 w 91"/>
                <a:gd name="T19" fmla="*/ 6 h 51"/>
                <a:gd name="T20" fmla="*/ 53 w 91"/>
                <a:gd name="T21" fmla="*/ 11 h 51"/>
                <a:gd name="T22" fmla="*/ 54 w 91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" h="51">
                  <a:moveTo>
                    <a:pt x="54" y="0"/>
                  </a:moveTo>
                  <a:cubicBezTo>
                    <a:pt x="52" y="0"/>
                    <a:pt x="52" y="0"/>
                    <a:pt x="47" y="0"/>
                  </a:cubicBezTo>
                  <a:cubicBezTo>
                    <a:pt x="26" y="0"/>
                    <a:pt x="21" y="19"/>
                    <a:pt x="9" y="31"/>
                  </a:cubicBezTo>
                  <a:cubicBezTo>
                    <a:pt x="6" y="34"/>
                    <a:pt x="0" y="34"/>
                    <a:pt x="0" y="43"/>
                  </a:cubicBezTo>
                  <a:cubicBezTo>
                    <a:pt x="0" y="48"/>
                    <a:pt x="1" y="51"/>
                    <a:pt x="8" y="51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52" y="40"/>
                    <a:pt x="54" y="40"/>
                  </a:cubicBezTo>
                  <a:cubicBezTo>
                    <a:pt x="56" y="40"/>
                    <a:pt x="58" y="41"/>
                    <a:pt x="61" y="41"/>
                  </a:cubicBezTo>
                  <a:cubicBezTo>
                    <a:pt x="73" y="41"/>
                    <a:pt x="91" y="37"/>
                    <a:pt x="91" y="27"/>
                  </a:cubicBezTo>
                  <a:cubicBezTo>
                    <a:pt x="91" y="20"/>
                    <a:pt x="69" y="6"/>
                    <a:pt x="62" y="6"/>
                  </a:cubicBezTo>
                  <a:cubicBezTo>
                    <a:pt x="58" y="6"/>
                    <a:pt x="56" y="10"/>
                    <a:pt x="53" y="11"/>
                  </a:cubicBezTo>
                  <a:cubicBezTo>
                    <a:pt x="57" y="7"/>
                    <a:pt x="54" y="7"/>
                    <a:pt x="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1">
              <a:extLst>
                <a:ext uri="{FF2B5EF4-FFF2-40B4-BE49-F238E27FC236}">
                  <a16:creationId xmlns:a16="http://schemas.microsoft.com/office/drawing/2014/main" id="{1B53B07F-2A73-48D5-A0B6-B2BAD0F84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" y="-701"/>
              <a:ext cx="83" cy="45"/>
            </a:xfrm>
            <a:custGeom>
              <a:avLst/>
              <a:gdLst>
                <a:gd name="T0" fmla="*/ 14 w 35"/>
                <a:gd name="T1" fmla="*/ 0 h 19"/>
                <a:gd name="T2" fmla="*/ 0 w 35"/>
                <a:gd name="T3" fmla="*/ 5 h 19"/>
                <a:gd name="T4" fmla="*/ 11 w 35"/>
                <a:gd name="T5" fmla="*/ 19 h 19"/>
                <a:gd name="T6" fmla="*/ 35 w 35"/>
                <a:gd name="T7" fmla="*/ 8 h 19"/>
                <a:gd name="T8" fmla="*/ 14 w 35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9">
                  <a:moveTo>
                    <a:pt x="14" y="0"/>
                  </a:moveTo>
                  <a:cubicBezTo>
                    <a:pt x="11" y="0"/>
                    <a:pt x="0" y="0"/>
                    <a:pt x="0" y="5"/>
                  </a:cubicBezTo>
                  <a:cubicBezTo>
                    <a:pt x="0" y="10"/>
                    <a:pt x="7" y="19"/>
                    <a:pt x="11" y="19"/>
                  </a:cubicBezTo>
                  <a:cubicBezTo>
                    <a:pt x="17" y="19"/>
                    <a:pt x="34" y="18"/>
                    <a:pt x="35" y="8"/>
                  </a:cubicBezTo>
                  <a:cubicBezTo>
                    <a:pt x="32" y="7"/>
                    <a:pt x="17" y="0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2">
              <a:extLst>
                <a:ext uri="{FF2B5EF4-FFF2-40B4-BE49-F238E27FC236}">
                  <a16:creationId xmlns:a16="http://schemas.microsoft.com/office/drawing/2014/main" id="{69F22114-8810-453D-9DCF-EE2BFBC25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" y="-793"/>
              <a:ext cx="296" cy="208"/>
            </a:xfrm>
            <a:custGeom>
              <a:avLst/>
              <a:gdLst>
                <a:gd name="T0" fmla="*/ 55 w 125"/>
                <a:gd name="T1" fmla="*/ 0 h 88"/>
                <a:gd name="T2" fmla="*/ 0 w 125"/>
                <a:gd name="T3" fmla="*/ 31 h 88"/>
                <a:gd name="T4" fmla="*/ 38 w 125"/>
                <a:gd name="T5" fmla="*/ 42 h 88"/>
                <a:gd name="T6" fmla="*/ 60 w 125"/>
                <a:gd name="T7" fmla="*/ 43 h 88"/>
                <a:gd name="T8" fmla="*/ 21 w 125"/>
                <a:gd name="T9" fmla="*/ 60 h 88"/>
                <a:gd name="T10" fmla="*/ 49 w 125"/>
                <a:gd name="T11" fmla="*/ 79 h 88"/>
                <a:gd name="T12" fmla="*/ 108 w 125"/>
                <a:gd name="T13" fmla="*/ 88 h 88"/>
                <a:gd name="T14" fmla="*/ 118 w 125"/>
                <a:gd name="T15" fmla="*/ 80 h 88"/>
                <a:gd name="T16" fmla="*/ 111 w 125"/>
                <a:gd name="T17" fmla="*/ 74 h 88"/>
                <a:gd name="T18" fmla="*/ 121 w 125"/>
                <a:gd name="T19" fmla="*/ 67 h 88"/>
                <a:gd name="T20" fmla="*/ 125 w 125"/>
                <a:gd name="T21" fmla="*/ 57 h 88"/>
                <a:gd name="T22" fmla="*/ 108 w 125"/>
                <a:gd name="T23" fmla="*/ 46 h 88"/>
                <a:gd name="T24" fmla="*/ 97 w 125"/>
                <a:gd name="T25" fmla="*/ 46 h 88"/>
                <a:gd name="T26" fmla="*/ 81 w 125"/>
                <a:gd name="T27" fmla="*/ 41 h 88"/>
                <a:gd name="T28" fmla="*/ 75 w 125"/>
                <a:gd name="T29" fmla="*/ 40 h 88"/>
                <a:gd name="T30" fmla="*/ 70 w 125"/>
                <a:gd name="T31" fmla="*/ 41 h 88"/>
                <a:gd name="T32" fmla="*/ 80 w 125"/>
                <a:gd name="T33" fmla="*/ 31 h 88"/>
                <a:gd name="T34" fmla="*/ 80 w 125"/>
                <a:gd name="T35" fmla="*/ 21 h 88"/>
                <a:gd name="T36" fmla="*/ 83 w 125"/>
                <a:gd name="T37" fmla="*/ 21 h 88"/>
                <a:gd name="T38" fmla="*/ 87 w 125"/>
                <a:gd name="T39" fmla="*/ 20 h 88"/>
                <a:gd name="T40" fmla="*/ 55 w 125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88">
                  <a:moveTo>
                    <a:pt x="55" y="0"/>
                  </a:moveTo>
                  <a:cubicBezTo>
                    <a:pt x="30" y="0"/>
                    <a:pt x="22" y="24"/>
                    <a:pt x="0" y="31"/>
                  </a:cubicBezTo>
                  <a:cubicBezTo>
                    <a:pt x="13" y="38"/>
                    <a:pt x="23" y="42"/>
                    <a:pt x="38" y="42"/>
                  </a:cubicBezTo>
                  <a:cubicBezTo>
                    <a:pt x="41" y="42"/>
                    <a:pt x="55" y="43"/>
                    <a:pt x="60" y="43"/>
                  </a:cubicBezTo>
                  <a:cubicBezTo>
                    <a:pt x="43" y="48"/>
                    <a:pt x="38" y="54"/>
                    <a:pt x="21" y="60"/>
                  </a:cubicBezTo>
                  <a:cubicBezTo>
                    <a:pt x="29" y="64"/>
                    <a:pt x="42" y="79"/>
                    <a:pt x="49" y="79"/>
                  </a:cubicBezTo>
                  <a:cubicBezTo>
                    <a:pt x="68" y="79"/>
                    <a:pt x="85" y="88"/>
                    <a:pt x="108" y="88"/>
                  </a:cubicBezTo>
                  <a:cubicBezTo>
                    <a:pt x="113" y="88"/>
                    <a:pt x="118" y="85"/>
                    <a:pt x="118" y="80"/>
                  </a:cubicBezTo>
                  <a:cubicBezTo>
                    <a:pt x="118" y="77"/>
                    <a:pt x="114" y="75"/>
                    <a:pt x="111" y="74"/>
                  </a:cubicBezTo>
                  <a:cubicBezTo>
                    <a:pt x="114" y="73"/>
                    <a:pt x="121" y="72"/>
                    <a:pt x="121" y="67"/>
                  </a:cubicBezTo>
                  <a:cubicBezTo>
                    <a:pt x="121" y="62"/>
                    <a:pt x="120" y="61"/>
                    <a:pt x="125" y="57"/>
                  </a:cubicBezTo>
                  <a:cubicBezTo>
                    <a:pt x="118" y="50"/>
                    <a:pt x="118" y="46"/>
                    <a:pt x="108" y="46"/>
                  </a:cubicBezTo>
                  <a:cubicBezTo>
                    <a:pt x="104" y="46"/>
                    <a:pt x="101" y="46"/>
                    <a:pt x="97" y="46"/>
                  </a:cubicBezTo>
                  <a:cubicBezTo>
                    <a:pt x="91" y="46"/>
                    <a:pt x="88" y="41"/>
                    <a:pt x="81" y="41"/>
                  </a:cubicBezTo>
                  <a:cubicBezTo>
                    <a:pt x="79" y="41"/>
                    <a:pt x="77" y="40"/>
                    <a:pt x="75" y="40"/>
                  </a:cubicBezTo>
                  <a:cubicBezTo>
                    <a:pt x="73" y="40"/>
                    <a:pt x="72" y="40"/>
                    <a:pt x="70" y="41"/>
                  </a:cubicBezTo>
                  <a:cubicBezTo>
                    <a:pt x="75" y="39"/>
                    <a:pt x="80" y="34"/>
                    <a:pt x="80" y="31"/>
                  </a:cubicBezTo>
                  <a:cubicBezTo>
                    <a:pt x="80" y="29"/>
                    <a:pt x="81" y="27"/>
                    <a:pt x="80" y="21"/>
                  </a:cubicBezTo>
                  <a:cubicBezTo>
                    <a:pt x="82" y="21"/>
                    <a:pt x="82" y="21"/>
                    <a:pt x="83" y="21"/>
                  </a:cubicBezTo>
                  <a:cubicBezTo>
                    <a:pt x="83" y="21"/>
                    <a:pt x="84" y="21"/>
                    <a:pt x="87" y="20"/>
                  </a:cubicBezTo>
                  <a:cubicBezTo>
                    <a:pt x="78" y="14"/>
                    <a:pt x="70" y="0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03">
              <a:extLst>
                <a:ext uri="{FF2B5EF4-FFF2-40B4-BE49-F238E27FC236}">
                  <a16:creationId xmlns:a16="http://schemas.microsoft.com/office/drawing/2014/main" id="{71168647-D9DE-4EDE-8E88-2DE153D22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" y="-464"/>
              <a:ext cx="38" cy="26"/>
            </a:xfrm>
            <a:custGeom>
              <a:avLst/>
              <a:gdLst>
                <a:gd name="T0" fmla="*/ 16 w 16"/>
                <a:gd name="T1" fmla="*/ 0 h 11"/>
                <a:gd name="T2" fmla="*/ 8 w 16"/>
                <a:gd name="T3" fmla="*/ 0 h 11"/>
                <a:gd name="T4" fmla="*/ 0 w 16"/>
                <a:gd name="T5" fmla="*/ 6 h 11"/>
                <a:gd name="T6" fmla="*/ 5 w 16"/>
                <a:gd name="T7" fmla="*/ 11 h 11"/>
                <a:gd name="T8" fmla="*/ 16 w 16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1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4"/>
                    <a:pt x="0" y="6"/>
                  </a:cubicBezTo>
                  <a:cubicBezTo>
                    <a:pt x="1" y="8"/>
                    <a:pt x="3" y="11"/>
                    <a:pt x="5" y="11"/>
                  </a:cubicBezTo>
                  <a:cubicBezTo>
                    <a:pt x="12" y="11"/>
                    <a:pt x="15" y="8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04">
              <a:extLst>
                <a:ext uri="{FF2B5EF4-FFF2-40B4-BE49-F238E27FC236}">
                  <a16:creationId xmlns:a16="http://schemas.microsoft.com/office/drawing/2014/main" id="{3098B02A-9BDD-4FB3-8122-852F011CC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0" y="-788"/>
              <a:ext cx="50" cy="12"/>
            </a:xfrm>
            <a:custGeom>
              <a:avLst/>
              <a:gdLst>
                <a:gd name="T0" fmla="*/ 19 w 21"/>
                <a:gd name="T1" fmla="*/ 0 h 5"/>
                <a:gd name="T2" fmla="*/ 0 w 21"/>
                <a:gd name="T3" fmla="*/ 0 h 5"/>
                <a:gd name="T4" fmla="*/ 11 w 21"/>
                <a:gd name="T5" fmla="*/ 5 h 5"/>
                <a:gd name="T6" fmla="*/ 21 w 21"/>
                <a:gd name="T7" fmla="*/ 4 h 5"/>
                <a:gd name="T8" fmla="*/ 19 w 2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">
                  <a:moveTo>
                    <a:pt x="1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6" y="5"/>
                    <a:pt x="11" y="5"/>
                  </a:cubicBezTo>
                  <a:cubicBezTo>
                    <a:pt x="14" y="5"/>
                    <a:pt x="18" y="5"/>
                    <a:pt x="21" y="4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5">
              <a:extLst>
                <a:ext uri="{FF2B5EF4-FFF2-40B4-BE49-F238E27FC236}">
                  <a16:creationId xmlns:a16="http://schemas.microsoft.com/office/drawing/2014/main" id="{DC037F2A-792C-41F6-9FA6-7E8D608E4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" y="-547"/>
              <a:ext cx="40" cy="19"/>
            </a:xfrm>
            <a:custGeom>
              <a:avLst/>
              <a:gdLst>
                <a:gd name="T0" fmla="*/ 17 w 17"/>
                <a:gd name="T1" fmla="*/ 0 h 8"/>
                <a:gd name="T2" fmla="*/ 13 w 17"/>
                <a:gd name="T3" fmla="*/ 1 h 8"/>
                <a:gd name="T4" fmla="*/ 11 w 17"/>
                <a:gd name="T5" fmla="*/ 1 h 8"/>
                <a:gd name="T6" fmla="*/ 8 w 17"/>
                <a:gd name="T7" fmla="*/ 1 h 8"/>
                <a:gd name="T8" fmla="*/ 0 w 17"/>
                <a:gd name="T9" fmla="*/ 2 h 8"/>
                <a:gd name="T10" fmla="*/ 11 w 17"/>
                <a:gd name="T11" fmla="*/ 8 h 8"/>
                <a:gd name="T12" fmla="*/ 17 w 17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">
                  <a:moveTo>
                    <a:pt x="17" y="0"/>
                  </a:moveTo>
                  <a:cubicBezTo>
                    <a:pt x="16" y="1"/>
                    <a:pt x="15" y="1"/>
                    <a:pt x="13" y="1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10" y="1"/>
                    <a:pt x="9" y="1"/>
                    <a:pt x="8" y="1"/>
                  </a:cubicBezTo>
                  <a:cubicBezTo>
                    <a:pt x="6" y="1"/>
                    <a:pt x="4" y="1"/>
                    <a:pt x="0" y="2"/>
                  </a:cubicBezTo>
                  <a:cubicBezTo>
                    <a:pt x="2" y="4"/>
                    <a:pt x="4" y="8"/>
                    <a:pt x="11" y="8"/>
                  </a:cubicBezTo>
                  <a:cubicBezTo>
                    <a:pt x="14" y="8"/>
                    <a:pt x="17" y="4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6">
              <a:extLst>
                <a:ext uri="{FF2B5EF4-FFF2-40B4-BE49-F238E27FC236}">
                  <a16:creationId xmlns:a16="http://schemas.microsoft.com/office/drawing/2014/main" id="{377A5B5A-AE8A-4966-90F0-6E20413DF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2" y="-757"/>
              <a:ext cx="253" cy="75"/>
            </a:xfrm>
            <a:custGeom>
              <a:avLst/>
              <a:gdLst>
                <a:gd name="T0" fmla="*/ 91 w 107"/>
                <a:gd name="T1" fmla="*/ 16 h 32"/>
                <a:gd name="T2" fmla="*/ 87 w 107"/>
                <a:gd name="T3" fmla="*/ 18 h 32"/>
                <a:gd name="T4" fmla="*/ 87 w 107"/>
                <a:gd name="T5" fmla="*/ 20 h 32"/>
                <a:gd name="T6" fmla="*/ 91 w 107"/>
                <a:gd name="T7" fmla="*/ 16 h 32"/>
                <a:gd name="T8" fmla="*/ 91 w 107"/>
                <a:gd name="T9" fmla="*/ 0 h 32"/>
                <a:gd name="T10" fmla="*/ 71 w 107"/>
                <a:gd name="T11" fmla="*/ 7 h 32"/>
                <a:gd name="T12" fmla="*/ 41 w 107"/>
                <a:gd name="T13" fmla="*/ 0 h 32"/>
                <a:gd name="T14" fmla="*/ 0 w 107"/>
                <a:gd name="T15" fmla="*/ 10 h 32"/>
                <a:gd name="T16" fmla="*/ 11 w 107"/>
                <a:gd name="T17" fmla="*/ 13 h 32"/>
                <a:gd name="T18" fmla="*/ 35 w 107"/>
                <a:gd name="T19" fmla="*/ 6 h 32"/>
                <a:gd name="T20" fmla="*/ 47 w 107"/>
                <a:gd name="T21" fmla="*/ 10 h 32"/>
                <a:gd name="T22" fmla="*/ 39 w 107"/>
                <a:gd name="T23" fmla="*/ 15 h 32"/>
                <a:gd name="T24" fmla="*/ 49 w 107"/>
                <a:gd name="T25" fmla="*/ 16 h 32"/>
                <a:gd name="T26" fmla="*/ 38 w 107"/>
                <a:gd name="T27" fmla="*/ 20 h 32"/>
                <a:gd name="T28" fmla="*/ 53 w 107"/>
                <a:gd name="T29" fmla="*/ 27 h 32"/>
                <a:gd name="T30" fmla="*/ 52 w 107"/>
                <a:gd name="T31" fmla="*/ 27 h 32"/>
                <a:gd name="T32" fmla="*/ 58 w 107"/>
                <a:gd name="T33" fmla="*/ 32 h 32"/>
                <a:gd name="T34" fmla="*/ 58 w 107"/>
                <a:gd name="T35" fmla="*/ 32 h 32"/>
                <a:gd name="T36" fmla="*/ 68 w 107"/>
                <a:gd name="T37" fmla="*/ 20 h 32"/>
                <a:gd name="T38" fmla="*/ 75 w 107"/>
                <a:gd name="T39" fmla="*/ 19 h 32"/>
                <a:gd name="T40" fmla="*/ 79 w 107"/>
                <a:gd name="T41" fmla="*/ 19 h 32"/>
                <a:gd name="T42" fmla="*/ 82 w 107"/>
                <a:gd name="T43" fmla="*/ 19 h 32"/>
                <a:gd name="T44" fmla="*/ 87 w 107"/>
                <a:gd name="T45" fmla="*/ 18 h 32"/>
                <a:gd name="T46" fmla="*/ 87 w 107"/>
                <a:gd name="T47" fmla="*/ 15 h 32"/>
                <a:gd name="T48" fmla="*/ 90 w 107"/>
                <a:gd name="T49" fmla="*/ 16 h 32"/>
                <a:gd name="T50" fmla="*/ 92 w 107"/>
                <a:gd name="T51" fmla="*/ 15 h 32"/>
                <a:gd name="T52" fmla="*/ 107 w 107"/>
                <a:gd name="T53" fmla="*/ 6 h 32"/>
                <a:gd name="T54" fmla="*/ 91 w 107"/>
                <a:gd name="T5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7" h="32">
                  <a:moveTo>
                    <a:pt x="91" y="16"/>
                  </a:moveTo>
                  <a:cubicBezTo>
                    <a:pt x="89" y="17"/>
                    <a:pt x="88" y="18"/>
                    <a:pt x="87" y="18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91" y="16"/>
                    <a:pt x="91" y="16"/>
                    <a:pt x="91" y="16"/>
                  </a:cubicBezTo>
                  <a:moveTo>
                    <a:pt x="91" y="0"/>
                  </a:moveTo>
                  <a:cubicBezTo>
                    <a:pt x="83" y="0"/>
                    <a:pt x="79" y="7"/>
                    <a:pt x="71" y="7"/>
                  </a:cubicBezTo>
                  <a:cubicBezTo>
                    <a:pt x="61" y="7"/>
                    <a:pt x="54" y="0"/>
                    <a:pt x="41" y="0"/>
                  </a:cubicBezTo>
                  <a:cubicBezTo>
                    <a:pt x="29" y="0"/>
                    <a:pt x="5" y="2"/>
                    <a:pt x="0" y="10"/>
                  </a:cubicBezTo>
                  <a:cubicBezTo>
                    <a:pt x="4" y="11"/>
                    <a:pt x="7" y="13"/>
                    <a:pt x="11" y="13"/>
                  </a:cubicBezTo>
                  <a:cubicBezTo>
                    <a:pt x="19" y="13"/>
                    <a:pt x="29" y="6"/>
                    <a:pt x="35" y="6"/>
                  </a:cubicBezTo>
                  <a:cubicBezTo>
                    <a:pt x="40" y="6"/>
                    <a:pt x="43" y="9"/>
                    <a:pt x="47" y="10"/>
                  </a:cubicBezTo>
                  <a:cubicBezTo>
                    <a:pt x="45" y="13"/>
                    <a:pt x="42" y="14"/>
                    <a:pt x="39" y="15"/>
                  </a:cubicBezTo>
                  <a:cubicBezTo>
                    <a:pt x="42" y="16"/>
                    <a:pt x="44" y="16"/>
                    <a:pt x="49" y="16"/>
                  </a:cubicBezTo>
                  <a:cubicBezTo>
                    <a:pt x="45" y="17"/>
                    <a:pt x="42" y="18"/>
                    <a:pt x="38" y="20"/>
                  </a:cubicBezTo>
                  <a:cubicBezTo>
                    <a:pt x="39" y="25"/>
                    <a:pt x="45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4" y="29"/>
                    <a:pt x="55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63" y="32"/>
                    <a:pt x="64" y="23"/>
                    <a:pt x="68" y="20"/>
                  </a:cubicBezTo>
                  <a:cubicBezTo>
                    <a:pt x="71" y="19"/>
                    <a:pt x="73" y="19"/>
                    <a:pt x="75" y="19"/>
                  </a:cubicBezTo>
                  <a:cubicBezTo>
                    <a:pt x="76" y="19"/>
                    <a:pt x="77" y="19"/>
                    <a:pt x="79" y="19"/>
                  </a:cubicBezTo>
                  <a:cubicBezTo>
                    <a:pt x="80" y="19"/>
                    <a:pt x="81" y="19"/>
                    <a:pt x="82" y="19"/>
                  </a:cubicBezTo>
                  <a:cubicBezTo>
                    <a:pt x="84" y="19"/>
                    <a:pt x="85" y="19"/>
                    <a:pt x="87" y="18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90" y="16"/>
                  </a:cubicBezTo>
                  <a:cubicBezTo>
                    <a:pt x="91" y="16"/>
                    <a:pt x="91" y="15"/>
                    <a:pt x="92" y="15"/>
                  </a:cubicBezTo>
                  <a:cubicBezTo>
                    <a:pt x="99" y="10"/>
                    <a:pt x="105" y="15"/>
                    <a:pt x="107" y="6"/>
                  </a:cubicBezTo>
                  <a:cubicBezTo>
                    <a:pt x="103" y="5"/>
                    <a:pt x="97" y="0"/>
                    <a:pt x="9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7">
              <a:extLst>
                <a:ext uri="{FF2B5EF4-FFF2-40B4-BE49-F238E27FC236}">
                  <a16:creationId xmlns:a16="http://schemas.microsoft.com/office/drawing/2014/main" id="{9A0FB9AB-09F2-4BE1-A5C5-D06C82BC9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" y="-807"/>
              <a:ext cx="88" cy="57"/>
            </a:xfrm>
            <a:custGeom>
              <a:avLst/>
              <a:gdLst>
                <a:gd name="T0" fmla="*/ 30 w 37"/>
                <a:gd name="T1" fmla="*/ 0 h 24"/>
                <a:gd name="T2" fmla="*/ 0 w 37"/>
                <a:gd name="T3" fmla="*/ 16 h 24"/>
                <a:gd name="T4" fmla="*/ 9 w 37"/>
                <a:gd name="T5" fmla="*/ 24 h 24"/>
                <a:gd name="T6" fmla="*/ 37 w 37"/>
                <a:gd name="T7" fmla="*/ 17 h 24"/>
                <a:gd name="T8" fmla="*/ 30 w 37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4">
                  <a:moveTo>
                    <a:pt x="30" y="0"/>
                  </a:moveTo>
                  <a:cubicBezTo>
                    <a:pt x="22" y="0"/>
                    <a:pt x="0" y="9"/>
                    <a:pt x="0" y="16"/>
                  </a:cubicBezTo>
                  <a:cubicBezTo>
                    <a:pt x="0" y="21"/>
                    <a:pt x="3" y="24"/>
                    <a:pt x="9" y="24"/>
                  </a:cubicBezTo>
                  <a:cubicBezTo>
                    <a:pt x="13" y="24"/>
                    <a:pt x="33" y="20"/>
                    <a:pt x="37" y="17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8">
              <a:extLst>
                <a:ext uri="{FF2B5EF4-FFF2-40B4-BE49-F238E27FC236}">
                  <a16:creationId xmlns:a16="http://schemas.microsoft.com/office/drawing/2014/main" id="{DD644ED8-B0B3-4845-82FD-4463B5CF2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" y="-769"/>
              <a:ext cx="94" cy="54"/>
            </a:xfrm>
            <a:custGeom>
              <a:avLst/>
              <a:gdLst>
                <a:gd name="T0" fmla="*/ 28 w 40"/>
                <a:gd name="T1" fmla="*/ 0 h 23"/>
                <a:gd name="T2" fmla="*/ 10 w 40"/>
                <a:gd name="T3" fmla="*/ 0 h 23"/>
                <a:gd name="T4" fmla="*/ 10 w 40"/>
                <a:gd name="T5" fmla="*/ 7 h 23"/>
                <a:gd name="T6" fmla="*/ 0 w 40"/>
                <a:gd name="T7" fmla="*/ 21 h 23"/>
                <a:gd name="T8" fmla="*/ 11 w 40"/>
                <a:gd name="T9" fmla="*/ 23 h 23"/>
                <a:gd name="T10" fmla="*/ 29 w 40"/>
                <a:gd name="T11" fmla="*/ 21 h 23"/>
                <a:gd name="T12" fmla="*/ 26 w 40"/>
                <a:gd name="T13" fmla="*/ 15 h 23"/>
                <a:gd name="T14" fmla="*/ 33 w 40"/>
                <a:gd name="T15" fmla="*/ 15 h 23"/>
                <a:gd name="T16" fmla="*/ 40 w 40"/>
                <a:gd name="T17" fmla="*/ 12 h 23"/>
                <a:gd name="T18" fmla="*/ 40 w 40"/>
                <a:gd name="T19" fmla="*/ 4 h 23"/>
                <a:gd name="T20" fmla="*/ 32 w 40"/>
                <a:gd name="T21" fmla="*/ 5 h 23"/>
                <a:gd name="T22" fmla="*/ 23 w 40"/>
                <a:gd name="T23" fmla="*/ 4 h 23"/>
                <a:gd name="T24" fmla="*/ 28 w 40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23">
                  <a:moveTo>
                    <a:pt x="28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3"/>
                    <a:pt x="10" y="7"/>
                  </a:cubicBezTo>
                  <a:cubicBezTo>
                    <a:pt x="4" y="9"/>
                    <a:pt x="0" y="13"/>
                    <a:pt x="0" y="21"/>
                  </a:cubicBezTo>
                  <a:cubicBezTo>
                    <a:pt x="0" y="22"/>
                    <a:pt x="5" y="23"/>
                    <a:pt x="11" y="23"/>
                  </a:cubicBezTo>
                  <a:cubicBezTo>
                    <a:pt x="18" y="23"/>
                    <a:pt x="27" y="22"/>
                    <a:pt x="29" y="21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9" y="15"/>
                    <a:pt x="31" y="15"/>
                    <a:pt x="33" y="15"/>
                  </a:cubicBezTo>
                  <a:cubicBezTo>
                    <a:pt x="36" y="15"/>
                    <a:pt x="38" y="15"/>
                    <a:pt x="40" y="12"/>
                  </a:cubicBezTo>
                  <a:cubicBezTo>
                    <a:pt x="40" y="10"/>
                    <a:pt x="40" y="9"/>
                    <a:pt x="40" y="4"/>
                  </a:cubicBezTo>
                  <a:cubicBezTo>
                    <a:pt x="37" y="5"/>
                    <a:pt x="35" y="5"/>
                    <a:pt x="32" y="5"/>
                  </a:cubicBezTo>
                  <a:cubicBezTo>
                    <a:pt x="28" y="5"/>
                    <a:pt x="24" y="5"/>
                    <a:pt x="23" y="4"/>
                  </a:cubicBezTo>
                  <a:cubicBezTo>
                    <a:pt x="24" y="4"/>
                    <a:pt x="27" y="3"/>
                    <a:pt x="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9">
              <a:extLst>
                <a:ext uri="{FF2B5EF4-FFF2-40B4-BE49-F238E27FC236}">
                  <a16:creationId xmlns:a16="http://schemas.microsoft.com/office/drawing/2014/main" id="{D56E9E16-7825-4F43-A74C-D38DCA7F1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5" y="-722"/>
              <a:ext cx="97" cy="33"/>
            </a:xfrm>
            <a:custGeom>
              <a:avLst/>
              <a:gdLst>
                <a:gd name="T0" fmla="*/ 27 w 41"/>
                <a:gd name="T1" fmla="*/ 0 h 14"/>
                <a:gd name="T2" fmla="*/ 0 w 41"/>
                <a:gd name="T3" fmla="*/ 11 h 14"/>
                <a:gd name="T4" fmla="*/ 5 w 41"/>
                <a:gd name="T5" fmla="*/ 14 h 14"/>
                <a:gd name="T6" fmla="*/ 13 w 41"/>
                <a:gd name="T7" fmla="*/ 9 h 14"/>
                <a:gd name="T8" fmla="*/ 24 w 41"/>
                <a:gd name="T9" fmla="*/ 14 h 14"/>
                <a:gd name="T10" fmla="*/ 41 w 41"/>
                <a:gd name="T11" fmla="*/ 7 h 14"/>
                <a:gd name="T12" fmla="*/ 27 w 41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">
                  <a:moveTo>
                    <a:pt x="27" y="0"/>
                  </a:moveTo>
                  <a:cubicBezTo>
                    <a:pt x="21" y="0"/>
                    <a:pt x="0" y="3"/>
                    <a:pt x="0" y="11"/>
                  </a:cubicBezTo>
                  <a:cubicBezTo>
                    <a:pt x="0" y="13"/>
                    <a:pt x="3" y="14"/>
                    <a:pt x="5" y="14"/>
                  </a:cubicBezTo>
                  <a:cubicBezTo>
                    <a:pt x="10" y="14"/>
                    <a:pt x="12" y="14"/>
                    <a:pt x="13" y="9"/>
                  </a:cubicBezTo>
                  <a:cubicBezTo>
                    <a:pt x="17" y="9"/>
                    <a:pt x="21" y="14"/>
                    <a:pt x="24" y="14"/>
                  </a:cubicBezTo>
                  <a:cubicBezTo>
                    <a:pt x="31" y="14"/>
                    <a:pt x="31" y="7"/>
                    <a:pt x="41" y="7"/>
                  </a:cubicBezTo>
                  <a:cubicBezTo>
                    <a:pt x="39" y="3"/>
                    <a:pt x="33" y="0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0">
              <a:extLst>
                <a:ext uri="{FF2B5EF4-FFF2-40B4-BE49-F238E27FC236}">
                  <a16:creationId xmlns:a16="http://schemas.microsoft.com/office/drawing/2014/main" id="{65669070-AE96-46A4-BD81-3357EA9C3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" y="-833"/>
              <a:ext cx="151" cy="102"/>
            </a:xfrm>
            <a:custGeom>
              <a:avLst/>
              <a:gdLst>
                <a:gd name="T0" fmla="*/ 61 w 64"/>
                <a:gd name="T1" fmla="*/ 0 h 43"/>
                <a:gd name="T2" fmla="*/ 52 w 64"/>
                <a:gd name="T3" fmla="*/ 9 h 43"/>
                <a:gd name="T4" fmla="*/ 20 w 64"/>
                <a:gd name="T5" fmla="*/ 19 h 43"/>
                <a:gd name="T6" fmla="*/ 20 w 64"/>
                <a:gd name="T7" fmla="*/ 26 h 43"/>
                <a:gd name="T8" fmla="*/ 24 w 64"/>
                <a:gd name="T9" fmla="*/ 24 h 43"/>
                <a:gd name="T10" fmla="*/ 29 w 64"/>
                <a:gd name="T11" fmla="*/ 27 h 43"/>
                <a:gd name="T12" fmla="*/ 7 w 64"/>
                <a:gd name="T13" fmla="*/ 27 h 43"/>
                <a:gd name="T14" fmla="*/ 0 w 64"/>
                <a:gd name="T15" fmla="*/ 33 h 43"/>
                <a:gd name="T16" fmla="*/ 27 w 64"/>
                <a:gd name="T17" fmla="*/ 43 h 43"/>
                <a:gd name="T18" fmla="*/ 48 w 64"/>
                <a:gd name="T19" fmla="*/ 37 h 43"/>
                <a:gd name="T20" fmla="*/ 55 w 64"/>
                <a:gd name="T21" fmla="*/ 37 h 43"/>
                <a:gd name="T22" fmla="*/ 64 w 64"/>
                <a:gd name="T23" fmla="*/ 35 h 43"/>
                <a:gd name="T24" fmla="*/ 34 w 64"/>
                <a:gd name="T25" fmla="*/ 27 h 43"/>
                <a:gd name="T26" fmla="*/ 58 w 64"/>
                <a:gd name="T27" fmla="*/ 13 h 43"/>
                <a:gd name="T28" fmla="*/ 63 w 64"/>
                <a:gd name="T29" fmla="*/ 6 h 43"/>
                <a:gd name="T30" fmla="*/ 61 w 64"/>
                <a:gd name="T3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43">
                  <a:moveTo>
                    <a:pt x="61" y="0"/>
                  </a:moveTo>
                  <a:cubicBezTo>
                    <a:pt x="56" y="0"/>
                    <a:pt x="53" y="4"/>
                    <a:pt x="52" y="9"/>
                  </a:cubicBezTo>
                  <a:cubicBezTo>
                    <a:pt x="37" y="9"/>
                    <a:pt x="36" y="19"/>
                    <a:pt x="20" y="19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5"/>
                    <a:pt x="23" y="24"/>
                    <a:pt x="24" y="24"/>
                  </a:cubicBezTo>
                  <a:cubicBezTo>
                    <a:pt x="25" y="24"/>
                    <a:pt x="26" y="26"/>
                    <a:pt x="29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29"/>
                    <a:pt x="4" y="30"/>
                    <a:pt x="0" y="33"/>
                  </a:cubicBezTo>
                  <a:cubicBezTo>
                    <a:pt x="1" y="33"/>
                    <a:pt x="23" y="43"/>
                    <a:pt x="27" y="43"/>
                  </a:cubicBezTo>
                  <a:cubicBezTo>
                    <a:pt x="33" y="43"/>
                    <a:pt x="42" y="37"/>
                    <a:pt x="48" y="37"/>
                  </a:cubicBezTo>
                  <a:cubicBezTo>
                    <a:pt x="50" y="37"/>
                    <a:pt x="53" y="37"/>
                    <a:pt x="55" y="37"/>
                  </a:cubicBezTo>
                  <a:cubicBezTo>
                    <a:pt x="58" y="37"/>
                    <a:pt x="61" y="36"/>
                    <a:pt x="64" y="35"/>
                  </a:cubicBezTo>
                  <a:cubicBezTo>
                    <a:pt x="52" y="30"/>
                    <a:pt x="48" y="29"/>
                    <a:pt x="34" y="27"/>
                  </a:cubicBezTo>
                  <a:cubicBezTo>
                    <a:pt x="39" y="21"/>
                    <a:pt x="49" y="18"/>
                    <a:pt x="58" y="13"/>
                  </a:cubicBezTo>
                  <a:cubicBezTo>
                    <a:pt x="58" y="10"/>
                    <a:pt x="61" y="8"/>
                    <a:pt x="63" y="6"/>
                  </a:cubicBezTo>
                  <a:cubicBezTo>
                    <a:pt x="63" y="4"/>
                    <a:pt x="62" y="0"/>
                    <a:pt x="6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1">
              <a:extLst>
                <a:ext uri="{FF2B5EF4-FFF2-40B4-BE49-F238E27FC236}">
                  <a16:creationId xmlns:a16="http://schemas.microsoft.com/office/drawing/2014/main" id="{FCB93FDD-9E0C-4AC4-B27A-7CEFA0C34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3" y="-684"/>
              <a:ext cx="496" cy="274"/>
            </a:xfrm>
            <a:custGeom>
              <a:avLst/>
              <a:gdLst>
                <a:gd name="T0" fmla="*/ 86 w 210"/>
                <a:gd name="T1" fmla="*/ 0 h 116"/>
                <a:gd name="T2" fmla="*/ 75 w 210"/>
                <a:gd name="T3" fmla="*/ 8 h 116"/>
                <a:gd name="T4" fmla="*/ 82 w 210"/>
                <a:gd name="T5" fmla="*/ 31 h 116"/>
                <a:gd name="T6" fmla="*/ 58 w 210"/>
                <a:gd name="T7" fmla="*/ 8 h 116"/>
                <a:gd name="T8" fmla="*/ 49 w 210"/>
                <a:gd name="T9" fmla="*/ 17 h 116"/>
                <a:gd name="T10" fmla="*/ 51 w 210"/>
                <a:gd name="T11" fmla="*/ 22 h 116"/>
                <a:gd name="T12" fmla="*/ 38 w 210"/>
                <a:gd name="T13" fmla="*/ 16 h 116"/>
                <a:gd name="T14" fmla="*/ 45 w 210"/>
                <a:gd name="T15" fmla="*/ 8 h 116"/>
                <a:gd name="T16" fmla="*/ 18 w 210"/>
                <a:gd name="T17" fmla="*/ 6 h 116"/>
                <a:gd name="T18" fmla="*/ 0 w 210"/>
                <a:gd name="T19" fmla="*/ 19 h 116"/>
                <a:gd name="T20" fmla="*/ 13 w 210"/>
                <a:gd name="T21" fmla="*/ 32 h 116"/>
                <a:gd name="T22" fmla="*/ 17 w 210"/>
                <a:gd name="T23" fmla="*/ 34 h 116"/>
                <a:gd name="T24" fmla="*/ 32 w 210"/>
                <a:gd name="T25" fmla="*/ 51 h 116"/>
                <a:gd name="T26" fmla="*/ 28 w 210"/>
                <a:gd name="T27" fmla="*/ 52 h 116"/>
                <a:gd name="T28" fmla="*/ 45 w 210"/>
                <a:gd name="T29" fmla="*/ 61 h 116"/>
                <a:gd name="T30" fmla="*/ 60 w 210"/>
                <a:gd name="T31" fmla="*/ 47 h 116"/>
                <a:gd name="T32" fmla="*/ 65 w 210"/>
                <a:gd name="T33" fmla="*/ 47 h 116"/>
                <a:gd name="T34" fmla="*/ 73 w 210"/>
                <a:gd name="T35" fmla="*/ 51 h 116"/>
                <a:gd name="T36" fmla="*/ 86 w 210"/>
                <a:gd name="T37" fmla="*/ 51 h 116"/>
                <a:gd name="T38" fmla="*/ 59 w 210"/>
                <a:gd name="T39" fmla="*/ 64 h 116"/>
                <a:gd name="T40" fmla="*/ 45 w 210"/>
                <a:gd name="T41" fmla="*/ 70 h 116"/>
                <a:gd name="T42" fmla="*/ 53 w 210"/>
                <a:gd name="T43" fmla="*/ 78 h 116"/>
                <a:gd name="T44" fmla="*/ 65 w 210"/>
                <a:gd name="T45" fmla="*/ 77 h 116"/>
                <a:gd name="T46" fmla="*/ 88 w 210"/>
                <a:gd name="T47" fmla="*/ 79 h 116"/>
                <a:gd name="T48" fmla="*/ 71 w 210"/>
                <a:gd name="T49" fmla="*/ 83 h 116"/>
                <a:gd name="T50" fmla="*/ 58 w 210"/>
                <a:gd name="T51" fmla="*/ 83 h 116"/>
                <a:gd name="T52" fmla="*/ 51 w 210"/>
                <a:gd name="T53" fmla="*/ 83 h 116"/>
                <a:gd name="T54" fmla="*/ 93 w 210"/>
                <a:gd name="T55" fmla="*/ 116 h 116"/>
                <a:gd name="T56" fmla="*/ 108 w 210"/>
                <a:gd name="T57" fmla="*/ 87 h 116"/>
                <a:gd name="T58" fmla="*/ 116 w 210"/>
                <a:gd name="T59" fmla="*/ 83 h 116"/>
                <a:gd name="T60" fmla="*/ 145 w 210"/>
                <a:gd name="T61" fmla="*/ 46 h 116"/>
                <a:gd name="T62" fmla="*/ 158 w 210"/>
                <a:gd name="T63" fmla="*/ 54 h 116"/>
                <a:gd name="T64" fmla="*/ 150 w 210"/>
                <a:gd name="T65" fmla="*/ 55 h 116"/>
                <a:gd name="T66" fmla="*/ 161 w 210"/>
                <a:gd name="T67" fmla="*/ 70 h 116"/>
                <a:gd name="T68" fmla="*/ 153 w 210"/>
                <a:gd name="T69" fmla="*/ 85 h 116"/>
                <a:gd name="T70" fmla="*/ 177 w 210"/>
                <a:gd name="T71" fmla="*/ 86 h 116"/>
                <a:gd name="T72" fmla="*/ 177 w 210"/>
                <a:gd name="T73" fmla="*/ 95 h 116"/>
                <a:gd name="T74" fmla="*/ 210 w 210"/>
                <a:gd name="T75" fmla="*/ 77 h 116"/>
                <a:gd name="T76" fmla="*/ 190 w 210"/>
                <a:gd name="T77" fmla="*/ 58 h 116"/>
                <a:gd name="T78" fmla="*/ 173 w 210"/>
                <a:gd name="T79" fmla="*/ 58 h 116"/>
                <a:gd name="T80" fmla="*/ 173 w 210"/>
                <a:gd name="T81" fmla="*/ 50 h 116"/>
                <a:gd name="T82" fmla="*/ 168 w 210"/>
                <a:gd name="T83" fmla="*/ 51 h 116"/>
                <a:gd name="T84" fmla="*/ 163 w 210"/>
                <a:gd name="T85" fmla="*/ 50 h 116"/>
                <a:gd name="T86" fmla="*/ 169 w 210"/>
                <a:gd name="T87" fmla="*/ 50 h 116"/>
                <a:gd name="T88" fmla="*/ 126 w 210"/>
                <a:gd name="T89" fmla="*/ 27 h 116"/>
                <a:gd name="T90" fmla="*/ 121 w 210"/>
                <a:gd name="T91" fmla="*/ 27 h 116"/>
                <a:gd name="T92" fmla="*/ 115 w 210"/>
                <a:gd name="T93" fmla="*/ 14 h 116"/>
                <a:gd name="T94" fmla="*/ 105 w 210"/>
                <a:gd name="T95" fmla="*/ 21 h 116"/>
                <a:gd name="T96" fmla="*/ 107 w 210"/>
                <a:gd name="T97" fmla="*/ 11 h 116"/>
                <a:gd name="T98" fmla="*/ 86 w 210"/>
                <a:gd name="T9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0" h="116">
                  <a:moveTo>
                    <a:pt x="86" y="0"/>
                  </a:moveTo>
                  <a:cubicBezTo>
                    <a:pt x="79" y="0"/>
                    <a:pt x="75" y="0"/>
                    <a:pt x="75" y="8"/>
                  </a:cubicBezTo>
                  <a:cubicBezTo>
                    <a:pt x="75" y="18"/>
                    <a:pt x="78" y="23"/>
                    <a:pt x="82" y="31"/>
                  </a:cubicBezTo>
                  <a:cubicBezTo>
                    <a:pt x="68" y="26"/>
                    <a:pt x="72" y="8"/>
                    <a:pt x="58" y="8"/>
                  </a:cubicBezTo>
                  <a:cubicBezTo>
                    <a:pt x="53" y="8"/>
                    <a:pt x="49" y="12"/>
                    <a:pt x="49" y="17"/>
                  </a:cubicBezTo>
                  <a:cubicBezTo>
                    <a:pt x="49" y="19"/>
                    <a:pt x="50" y="21"/>
                    <a:pt x="51" y="22"/>
                  </a:cubicBezTo>
                  <a:cubicBezTo>
                    <a:pt x="47" y="20"/>
                    <a:pt x="43" y="19"/>
                    <a:pt x="38" y="16"/>
                  </a:cubicBezTo>
                  <a:cubicBezTo>
                    <a:pt x="40" y="13"/>
                    <a:pt x="42" y="12"/>
                    <a:pt x="45" y="8"/>
                  </a:cubicBezTo>
                  <a:cubicBezTo>
                    <a:pt x="32" y="6"/>
                    <a:pt x="27" y="6"/>
                    <a:pt x="18" y="6"/>
                  </a:cubicBezTo>
                  <a:cubicBezTo>
                    <a:pt x="13" y="6"/>
                    <a:pt x="2" y="16"/>
                    <a:pt x="0" y="19"/>
                  </a:cubicBezTo>
                  <a:cubicBezTo>
                    <a:pt x="3" y="23"/>
                    <a:pt x="9" y="32"/>
                    <a:pt x="13" y="32"/>
                  </a:cubicBezTo>
                  <a:cubicBezTo>
                    <a:pt x="15" y="32"/>
                    <a:pt x="16" y="33"/>
                    <a:pt x="17" y="34"/>
                  </a:cubicBezTo>
                  <a:cubicBezTo>
                    <a:pt x="15" y="42"/>
                    <a:pt x="23" y="47"/>
                    <a:pt x="32" y="51"/>
                  </a:cubicBezTo>
                  <a:cubicBezTo>
                    <a:pt x="30" y="51"/>
                    <a:pt x="29" y="52"/>
                    <a:pt x="28" y="52"/>
                  </a:cubicBezTo>
                  <a:cubicBezTo>
                    <a:pt x="30" y="58"/>
                    <a:pt x="36" y="61"/>
                    <a:pt x="45" y="61"/>
                  </a:cubicBezTo>
                  <a:cubicBezTo>
                    <a:pt x="56" y="61"/>
                    <a:pt x="56" y="49"/>
                    <a:pt x="60" y="47"/>
                  </a:cubicBezTo>
                  <a:cubicBezTo>
                    <a:pt x="62" y="47"/>
                    <a:pt x="63" y="47"/>
                    <a:pt x="65" y="47"/>
                  </a:cubicBezTo>
                  <a:cubicBezTo>
                    <a:pt x="67" y="48"/>
                    <a:pt x="71" y="51"/>
                    <a:pt x="73" y="51"/>
                  </a:cubicBezTo>
                  <a:cubicBezTo>
                    <a:pt x="75" y="51"/>
                    <a:pt x="79" y="51"/>
                    <a:pt x="86" y="51"/>
                  </a:cubicBezTo>
                  <a:cubicBezTo>
                    <a:pt x="80" y="56"/>
                    <a:pt x="66" y="62"/>
                    <a:pt x="59" y="64"/>
                  </a:cubicBezTo>
                  <a:cubicBezTo>
                    <a:pt x="57" y="65"/>
                    <a:pt x="45" y="65"/>
                    <a:pt x="45" y="70"/>
                  </a:cubicBezTo>
                  <a:cubicBezTo>
                    <a:pt x="45" y="76"/>
                    <a:pt x="48" y="78"/>
                    <a:pt x="53" y="78"/>
                  </a:cubicBezTo>
                  <a:cubicBezTo>
                    <a:pt x="57" y="78"/>
                    <a:pt x="62" y="77"/>
                    <a:pt x="65" y="77"/>
                  </a:cubicBezTo>
                  <a:cubicBezTo>
                    <a:pt x="68" y="77"/>
                    <a:pt x="85" y="77"/>
                    <a:pt x="88" y="79"/>
                  </a:cubicBezTo>
                  <a:cubicBezTo>
                    <a:pt x="82" y="81"/>
                    <a:pt x="76" y="79"/>
                    <a:pt x="71" y="83"/>
                  </a:cubicBezTo>
                  <a:cubicBezTo>
                    <a:pt x="71" y="83"/>
                    <a:pt x="64" y="83"/>
                    <a:pt x="58" y="83"/>
                  </a:cubicBezTo>
                  <a:cubicBezTo>
                    <a:pt x="55" y="83"/>
                    <a:pt x="53" y="83"/>
                    <a:pt x="51" y="83"/>
                  </a:cubicBezTo>
                  <a:cubicBezTo>
                    <a:pt x="51" y="101"/>
                    <a:pt x="80" y="108"/>
                    <a:pt x="93" y="116"/>
                  </a:cubicBezTo>
                  <a:cubicBezTo>
                    <a:pt x="100" y="109"/>
                    <a:pt x="99" y="94"/>
                    <a:pt x="108" y="87"/>
                  </a:cubicBezTo>
                  <a:cubicBezTo>
                    <a:pt x="111" y="85"/>
                    <a:pt x="115" y="86"/>
                    <a:pt x="116" y="83"/>
                  </a:cubicBezTo>
                  <a:cubicBezTo>
                    <a:pt x="121" y="69"/>
                    <a:pt x="127" y="46"/>
                    <a:pt x="145" y="46"/>
                  </a:cubicBezTo>
                  <a:cubicBezTo>
                    <a:pt x="145" y="46"/>
                    <a:pt x="149" y="53"/>
                    <a:pt x="158" y="54"/>
                  </a:cubicBezTo>
                  <a:cubicBezTo>
                    <a:pt x="155" y="54"/>
                    <a:pt x="153" y="54"/>
                    <a:pt x="150" y="55"/>
                  </a:cubicBezTo>
                  <a:cubicBezTo>
                    <a:pt x="152" y="59"/>
                    <a:pt x="157" y="69"/>
                    <a:pt x="161" y="70"/>
                  </a:cubicBezTo>
                  <a:cubicBezTo>
                    <a:pt x="160" y="78"/>
                    <a:pt x="154" y="75"/>
                    <a:pt x="153" y="85"/>
                  </a:cubicBezTo>
                  <a:cubicBezTo>
                    <a:pt x="160" y="85"/>
                    <a:pt x="171" y="85"/>
                    <a:pt x="177" y="86"/>
                  </a:cubicBezTo>
                  <a:cubicBezTo>
                    <a:pt x="176" y="88"/>
                    <a:pt x="176" y="91"/>
                    <a:pt x="177" y="95"/>
                  </a:cubicBezTo>
                  <a:cubicBezTo>
                    <a:pt x="190" y="91"/>
                    <a:pt x="196" y="82"/>
                    <a:pt x="210" y="77"/>
                  </a:cubicBezTo>
                  <a:cubicBezTo>
                    <a:pt x="205" y="70"/>
                    <a:pt x="190" y="74"/>
                    <a:pt x="190" y="58"/>
                  </a:cubicBezTo>
                  <a:cubicBezTo>
                    <a:pt x="183" y="58"/>
                    <a:pt x="181" y="58"/>
                    <a:pt x="173" y="58"/>
                  </a:cubicBezTo>
                  <a:cubicBezTo>
                    <a:pt x="174" y="56"/>
                    <a:pt x="174" y="53"/>
                    <a:pt x="173" y="50"/>
                  </a:cubicBezTo>
                  <a:cubicBezTo>
                    <a:pt x="171" y="50"/>
                    <a:pt x="169" y="51"/>
                    <a:pt x="168" y="51"/>
                  </a:cubicBezTo>
                  <a:cubicBezTo>
                    <a:pt x="166" y="51"/>
                    <a:pt x="165" y="51"/>
                    <a:pt x="163" y="50"/>
                  </a:cubicBezTo>
                  <a:cubicBezTo>
                    <a:pt x="165" y="50"/>
                    <a:pt x="167" y="50"/>
                    <a:pt x="169" y="50"/>
                  </a:cubicBezTo>
                  <a:cubicBezTo>
                    <a:pt x="163" y="43"/>
                    <a:pt x="135" y="27"/>
                    <a:pt x="126" y="27"/>
                  </a:cubicBezTo>
                  <a:cubicBezTo>
                    <a:pt x="125" y="27"/>
                    <a:pt x="123" y="27"/>
                    <a:pt x="121" y="27"/>
                  </a:cubicBezTo>
                  <a:cubicBezTo>
                    <a:pt x="122" y="23"/>
                    <a:pt x="123" y="14"/>
                    <a:pt x="115" y="14"/>
                  </a:cubicBezTo>
                  <a:cubicBezTo>
                    <a:pt x="111" y="14"/>
                    <a:pt x="110" y="19"/>
                    <a:pt x="105" y="21"/>
                  </a:cubicBezTo>
                  <a:cubicBezTo>
                    <a:pt x="105" y="17"/>
                    <a:pt x="107" y="14"/>
                    <a:pt x="107" y="11"/>
                  </a:cubicBezTo>
                  <a:cubicBezTo>
                    <a:pt x="107" y="5"/>
                    <a:pt x="9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2">
              <a:extLst>
                <a:ext uri="{FF2B5EF4-FFF2-40B4-BE49-F238E27FC236}">
                  <a16:creationId xmlns:a16="http://schemas.microsoft.com/office/drawing/2014/main" id="{C84ED4A2-9DD3-4C32-8516-1EB562288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" y="-724"/>
              <a:ext cx="324" cy="116"/>
            </a:xfrm>
            <a:custGeom>
              <a:avLst/>
              <a:gdLst>
                <a:gd name="T0" fmla="*/ 80 w 137"/>
                <a:gd name="T1" fmla="*/ 0 h 49"/>
                <a:gd name="T2" fmla="*/ 73 w 137"/>
                <a:gd name="T3" fmla="*/ 0 h 49"/>
                <a:gd name="T4" fmla="*/ 60 w 137"/>
                <a:gd name="T5" fmla="*/ 12 h 49"/>
                <a:gd name="T6" fmla="*/ 39 w 137"/>
                <a:gd name="T7" fmla="*/ 1 h 49"/>
                <a:gd name="T8" fmla="*/ 24 w 137"/>
                <a:gd name="T9" fmla="*/ 1 h 49"/>
                <a:gd name="T10" fmla="*/ 27 w 137"/>
                <a:gd name="T11" fmla="*/ 6 h 49"/>
                <a:gd name="T12" fmla="*/ 18 w 137"/>
                <a:gd name="T13" fmla="*/ 6 h 49"/>
                <a:gd name="T14" fmla="*/ 18 w 137"/>
                <a:gd name="T15" fmla="*/ 9 h 49"/>
                <a:gd name="T16" fmla="*/ 15 w 137"/>
                <a:gd name="T17" fmla="*/ 10 h 49"/>
                <a:gd name="T18" fmla="*/ 7 w 137"/>
                <a:gd name="T19" fmla="*/ 8 h 49"/>
                <a:gd name="T20" fmla="*/ 0 w 137"/>
                <a:gd name="T21" fmla="*/ 8 h 49"/>
                <a:gd name="T22" fmla="*/ 7 w 137"/>
                <a:gd name="T23" fmla="*/ 20 h 49"/>
                <a:gd name="T24" fmla="*/ 13 w 137"/>
                <a:gd name="T25" fmla="*/ 28 h 49"/>
                <a:gd name="T26" fmla="*/ 26 w 137"/>
                <a:gd name="T27" fmla="*/ 26 h 49"/>
                <a:gd name="T28" fmla="*/ 51 w 137"/>
                <a:gd name="T29" fmla="*/ 28 h 49"/>
                <a:gd name="T30" fmla="*/ 38 w 137"/>
                <a:gd name="T31" fmla="*/ 30 h 49"/>
                <a:gd name="T32" fmla="*/ 27 w 137"/>
                <a:gd name="T33" fmla="*/ 31 h 49"/>
                <a:gd name="T34" fmla="*/ 34 w 137"/>
                <a:gd name="T35" fmla="*/ 39 h 49"/>
                <a:gd name="T36" fmla="*/ 64 w 137"/>
                <a:gd name="T37" fmla="*/ 39 h 49"/>
                <a:gd name="T38" fmla="*/ 82 w 137"/>
                <a:gd name="T39" fmla="*/ 49 h 49"/>
                <a:gd name="T40" fmla="*/ 137 w 137"/>
                <a:gd name="T41" fmla="*/ 22 h 49"/>
                <a:gd name="T42" fmla="*/ 113 w 137"/>
                <a:gd name="T43" fmla="*/ 8 h 49"/>
                <a:gd name="T44" fmla="*/ 96 w 137"/>
                <a:gd name="T45" fmla="*/ 8 h 49"/>
                <a:gd name="T46" fmla="*/ 80 w 137"/>
                <a:gd name="T47" fmla="*/ 13 h 49"/>
                <a:gd name="T48" fmla="*/ 80 w 137"/>
                <a:gd name="T4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7" h="49">
                  <a:moveTo>
                    <a:pt x="80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1" y="2"/>
                    <a:pt x="67" y="12"/>
                    <a:pt x="60" y="12"/>
                  </a:cubicBezTo>
                  <a:cubicBezTo>
                    <a:pt x="58" y="12"/>
                    <a:pt x="42" y="4"/>
                    <a:pt x="39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10"/>
                    <a:pt x="16" y="10"/>
                    <a:pt x="15" y="10"/>
                  </a:cubicBezTo>
                  <a:cubicBezTo>
                    <a:pt x="12" y="10"/>
                    <a:pt x="10" y="9"/>
                    <a:pt x="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3"/>
                    <a:pt x="3" y="17"/>
                    <a:pt x="7" y="20"/>
                  </a:cubicBezTo>
                  <a:cubicBezTo>
                    <a:pt x="7" y="26"/>
                    <a:pt x="9" y="28"/>
                    <a:pt x="13" y="28"/>
                  </a:cubicBezTo>
                  <a:cubicBezTo>
                    <a:pt x="16" y="28"/>
                    <a:pt x="21" y="26"/>
                    <a:pt x="26" y="26"/>
                  </a:cubicBezTo>
                  <a:cubicBezTo>
                    <a:pt x="27" y="26"/>
                    <a:pt x="49" y="28"/>
                    <a:pt x="51" y="28"/>
                  </a:cubicBezTo>
                  <a:cubicBezTo>
                    <a:pt x="48" y="29"/>
                    <a:pt x="42" y="29"/>
                    <a:pt x="38" y="30"/>
                  </a:cubicBezTo>
                  <a:cubicBezTo>
                    <a:pt x="36" y="30"/>
                    <a:pt x="31" y="30"/>
                    <a:pt x="27" y="31"/>
                  </a:cubicBezTo>
                  <a:cubicBezTo>
                    <a:pt x="28" y="35"/>
                    <a:pt x="29" y="38"/>
                    <a:pt x="3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8" y="46"/>
                    <a:pt x="73" y="49"/>
                    <a:pt x="82" y="49"/>
                  </a:cubicBezTo>
                  <a:cubicBezTo>
                    <a:pt x="98" y="49"/>
                    <a:pt x="124" y="30"/>
                    <a:pt x="137" y="22"/>
                  </a:cubicBezTo>
                  <a:cubicBezTo>
                    <a:pt x="134" y="15"/>
                    <a:pt x="124" y="8"/>
                    <a:pt x="113" y="8"/>
                  </a:cubicBezTo>
                  <a:cubicBezTo>
                    <a:pt x="105" y="8"/>
                    <a:pt x="108" y="8"/>
                    <a:pt x="96" y="8"/>
                  </a:cubicBezTo>
                  <a:cubicBezTo>
                    <a:pt x="88" y="8"/>
                    <a:pt x="85" y="13"/>
                    <a:pt x="80" y="13"/>
                  </a:cubicBezTo>
                  <a:cubicBezTo>
                    <a:pt x="79" y="9"/>
                    <a:pt x="80" y="6"/>
                    <a:pt x="8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3">
              <a:extLst>
                <a:ext uri="{FF2B5EF4-FFF2-40B4-BE49-F238E27FC236}">
                  <a16:creationId xmlns:a16="http://schemas.microsoft.com/office/drawing/2014/main" id="{7F837D13-A620-4DD9-9B19-CCAEF9115A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4" y="-594"/>
              <a:ext cx="61" cy="54"/>
            </a:xfrm>
            <a:custGeom>
              <a:avLst/>
              <a:gdLst>
                <a:gd name="T0" fmla="*/ 8 w 26"/>
                <a:gd name="T1" fmla="*/ 1 h 23"/>
                <a:gd name="T2" fmla="*/ 26 w 26"/>
                <a:gd name="T3" fmla="*/ 23 h 23"/>
                <a:gd name="T4" fmla="*/ 8 w 26"/>
                <a:gd name="T5" fmla="*/ 1 h 23"/>
                <a:gd name="T6" fmla="*/ 8 w 26"/>
                <a:gd name="T7" fmla="*/ 0 h 23"/>
                <a:gd name="T8" fmla="*/ 8 w 26"/>
                <a:gd name="T9" fmla="*/ 1 h 23"/>
                <a:gd name="T10" fmla="*/ 8 w 26"/>
                <a:gd name="T11" fmla="*/ 1 h 23"/>
                <a:gd name="T12" fmla="*/ 8 w 26"/>
                <a:gd name="T13" fmla="*/ 0 h 23"/>
                <a:gd name="T14" fmla="*/ 9 w 26"/>
                <a:gd name="T15" fmla="*/ 0 h 23"/>
                <a:gd name="T16" fmla="*/ 8 w 26"/>
                <a:gd name="T17" fmla="*/ 1 h 23"/>
                <a:gd name="T18" fmla="*/ 9 w 26"/>
                <a:gd name="T19" fmla="*/ 2 h 23"/>
                <a:gd name="T20" fmla="*/ 9 w 26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3">
                  <a:moveTo>
                    <a:pt x="8" y="1"/>
                  </a:moveTo>
                  <a:cubicBezTo>
                    <a:pt x="0" y="6"/>
                    <a:pt x="16" y="20"/>
                    <a:pt x="26" y="23"/>
                  </a:cubicBezTo>
                  <a:cubicBezTo>
                    <a:pt x="22" y="11"/>
                    <a:pt x="15" y="9"/>
                    <a:pt x="8" y="1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moveTo>
                    <a:pt x="9" y="0"/>
                  </a:moveTo>
                  <a:cubicBezTo>
                    <a:pt x="9" y="0"/>
                    <a:pt x="9" y="0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4">
              <a:extLst>
                <a:ext uri="{FF2B5EF4-FFF2-40B4-BE49-F238E27FC236}">
                  <a16:creationId xmlns:a16="http://schemas.microsoft.com/office/drawing/2014/main" id="{AF5A9D06-45E8-4B53-ACF5-85343A6BB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872"/>
              <a:ext cx="156" cy="187"/>
            </a:xfrm>
            <a:custGeom>
              <a:avLst/>
              <a:gdLst>
                <a:gd name="T0" fmla="*/ 48 w 66"/>
                <a:gd name="T1" fmla="*/ 0 h 79"/>
                <a:gd name="T2" fmla="*/ 39 w 66"/>
                <a:gd name="T3" fmla="*/ 0 h 79"/>
                <a:gd name="T4" fmla="*/ 23 w 66"/>
                <a:gd name="T5" fmla="*/ 10 h 79"/>
                <a:gd name="T6" fmla="*/ 26 w 66"/>
                <a:gd name="T7" fmla="*/ 17 h 79"/>
                <a:gd name="T8" fmla="*/ 11 w 66"/>
                <a:gd name="T9" fmla="*/ 23 h 79"/>
                <a:gd name="T10" fmla="*/ 10 w 66"/>
                <a:gd name="T11" fmla="*/ 22 h 79"/>
                <a:gd name="T12" fmla="*/ 5 w 66"/>
                <a:gd name="T13" fmla="*/ 28 h 79"/>
                <a:gd name="T14" fmla="*/ 15 w 66"/>
                <a:gd name="T15" fmla="*/ 39 h 79"/>
                <a:gd name="T16" fmla="*/ 0 w 66"/>
                <a:gd name="T17" fmla="*/ 66 h 79"/>
                <a:gd name="T18" fmla="*/ 13 w 66"/>
                <a:gd name="T19" fmla="*/ 79 h 79"/>
                <a:gd name="T20" fmla="*/ 23 w 66"/>
                <a:gd name="T21" fmla="*/ 76 h 79"/>
                <a:gd name="T22" fmla="*/ 42 w 66"/>
                <a:gd name="T23" fmla="*/ 65 h 79"/>
                <a:gd name="T24" fmla="*/ 46 w 66"/>
                <a:gd name="T25" fmla="*/ 65 h 79"/>
                <a:gd name="T26" fmla="*/ 56 w 66"/>
                <a:gd name="T27" fmla="*/ 62 h 79"/>
                <a:gd name="T28" fmla="*/ 56 w 66"/>
                <a:gd name="T29" fmla="*/ 47 h 79"/>
                <a:gd name="T30" fmla="*/ 56 w 66"/>
                <a:gd name="T31" fmla="*/ 29 h 79"/>
                <a:gd name="T32" fmla="*/ 66 w 66"/>
                <a:gd name="T33" fmla="*/ 22 h 79"/>
                <a:gd name="T34" fmla="*/ 48 w 66"/>
                <a:gd name="T3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79">
                  <a:moveTo>
                    <a:pt x="48" y="0"/>
                  </a:moveTo>
                  <a:cubicBezTo>
                    <a:pt x="45" y="0"/>
                    <a:pt x="42" y="0"/>
                    <a:pt x="39" y="0"/>
                  </a:cubicBezTo>
                  <a:cubicBezTo>
                    <a:pt x="34" y="0"/>
                    <a:pt x="23" y="6"/>
                    <a:pt x="23" y="10"/>
                  </a:cubicBezTo>
                  <a:cubicBezTo>
                    <a:pt x="23" y="13"/>
                    <a:pt x="24" y="14"/>
                    <a:pt x="26" y="17"/>
                  </a:cubicBezTo>
                  <a:cubicBezTo>
                    <a:pt x="23" y="20"/>
                    <a:pt x="14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8" y="22"/>
                    <a:pt x="5" y="23"/>
                    <a:pt x="5" y="28"/>
                  </a:cubicBezTo>
                  <a:cubicBezTo>
                    <a:pt x="5" y="34"/>
                    <a:pt x="10" y="37"/>
                    <a:pt x="15" y="39"/>
                  </a:cubicBezTo>
                  <a:cubicBezTo>
                    <a:pt x="13" y="52"/>
                    <a:pt x="0" y="53"/>
                    <a:pt x="0" y="66"/>
                  </a:cubicBezTo>
                  <a:cubicBezTo>
                    <a:pt x="0" y="73"/>
                    <a:pt x="7" y="79"/>
                    <a:pt x="13" y="79"/>
                  </a:cubicBezTo>
                  <a:cubicBezTo>
                    <a:pt x="16" y="79"/>
                    <a:pt x="21" y="78"/>
                    <a:pt x="23" y="76"/>
                  </a:cubicBezTo>
                  <a:cubicBezTo>
                    <a:pt x="27" y="74"/>
                    <a:pt x="34" y="65"/>
                    <a:pt x="42" y="65"/>
                  </a:cubicBezTo>
                  <a:cubicBezTo>
                    <a:pt x="43" y="65"/>
                    <a:pt x="45" y="65"/>
                    <a:pt x="46" y="65"/>
                  </a:cubicBezTo>
                  <a:cubicBezTo>
                    <a:pt x="50" y="65"/>
                    <a:pt x="54" y="65"/>
                    <a:pt x="56" y="62"/>
                  </a:cubicBezTo>
                  <a:cubicBezTo>
                    <a:pt x="60" y="58"/>
                    <a:pt x="56" y="52"/>
                    <a:pt x="56" y="47"/>
                  </a:cubicBezTo>
                  <a:cubicBezTo>
                    <a:pt x="56" y="47"/>
                    <a:pt x="56" y="33"/>
                    <a:pt x="56" y="29"/>
                  </a:cubicBezTo>
                  <a:cubicBezTo>
                    <a:pt x="56" y="25"/>
                    <a:pt x="66" y="26"/>
                    <a:pt x="66" y="22"/>
                  </a:cubicBezTo>
                  <a:cubicBezTo>
                    <a:pt x="66" y="13"/>
                    <a:pt x="60" y="0"/>
                    <a:pt x="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5">
              <a:extLst>
                <a:ext uri="{FF2B5EF4-FFF2-40B4-BE49-F238E27FC236}">
                  <a16:creationId xmlns:a16="http://schemas.microsoft.com/office/drawing/2014/main" id="{9361D481-C0EE-4546-B659-9F42DE359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714"/>
              <a:ext cx="33" cy="28"/>
            </a:xfrm>
            <a:custGeom>
              <a:avLst/>
              <a:gdLst>
                <a:gd name="T0" fmla="*/ 14 w 14"/>
                <a:gd name="T1" fmla="*/ 0 h 12"/>
                <a:gd name="T2" fmla="*/ 0 w 14"/>
                <a:gd name="T3" fmla="*/ 6 h 12"/>
                <a:gd name="T4" fmla="*/ 3 w 14"/>
                <a:gd name="T5" fmla="*/ 12 h 12"/>
                <a:gd name="T6" fmla="*/ 14 w 14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2">
                  <a:moveTo>
                    <a:pt x="14" y="0"/>
                  </a:moveTo>
                  <a:cubicBezTo>
                    <a:pt x="9" y="0"/>
                    <a:pt x="0" y="2"/>
                    <a:pt x="0" y="6"/>
                  </a:cubicBezTo>
                  <a:cubicBezTo>
                    <a:pt x="0" y="8"/>
                    <a:pt x="2" y="12"/>
                    <a:pt x="3" y="12"/>
                  </a:cubicBezTo>
                  <a:cubicBezTo>
                    <a:pt x="9" y="12"/>
                    <a:pt x="14" y="6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6">
              <a:extLst>
                <a:ext uri="{FF2B5EF4-FFF2-40B4-BE49-F238E27FC236}">
                  <a16:creationId xmlns:a16="http://schemas.microsoft.com/office/drawing/2014/main" id="{AE301DD2-8532-4889-B841-5FDCCB870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697"/>
              <a:ext cx="295" cy="431"/>
            </a:xfrm>
            <a:custGeom>
              <a:avLst/>
              <a:gdLst>
                <a:gd name="T0" fmla="*/ 30 w 125"/>
                <a:gd name="T1" fmla="*/ 0 h 182"/>
                <a:gd name="T2" fmla="*/ 19 w 125"/>
                <a:gd name="T3" fmla="*/ 16 h 182"/>
                <a:gd name="T4" fmla="*/ 14 w 125"/>
                <a:gd name="T5" fmla="*/ 26 h 182"/>
                <a:gd name="T6" fmla="*/ 9 w 125"/>
                <a:gd name="T7" fmla="*/ 24 h 182"/>
                <a:gd name="T8" fmla="*/ 12 w 125"/>
                <a:gd name="T9" fmla="*/ 34 h 182"/>
                <a:gd name="T10" fmla="*/ 9 w 125"/>
                <a:gd name="T11" fmla="*/ 45 h 182"/>
                <a:gd name="T12" fmla="*/ 17 w 125"/>
                <a:gd name="T13" fmla="*/ 54 h 182"/>
                <a:gd name="T14" fmla="*/ 14 w 125"/>
                <a:gd name="T15" fmla="*/ 66 h 182"/>
                <a:gd name="T16" fmla="*/ 19 w 125"/>
                <a:gd name="T17" fmla="*/ 59 h 182"/>
                <a:gd name="T18" fmla="*/ 28 w 125"/>
                <a:gd name="T19" fmla="*/ 71 h 182"/>
                <a:gd name="T20" fmla="*/ 31 w 125"/>
                <a:gd name="T21" fmla="*/ 87 h 182"/>
                <a:gd name="T22" fmla="*/ 48 w 125"/>
                <a:gd name="T23" fmla="*/ 84 h 182"/>
                <a:gd name="T24" fmla="*/ 54 w 125"/>
                <a:gd name="T25" fmla="*/ 98 h 182"/>
                <a:gd name="T26" fmla="*/ 57 w 125"/>
                <a:gd name="T27" fmla="*/ 106 h 182"/>
                <a:gd name="T28" fmla="*/ 37 w 125"/>
                <a:gd name="T29" fmla="*/ 131 h 182"/>
                <a:gd name="T30" fmla="*/ 25 w 125"/>
                <a:gd name="T31" fmla="*/ 150 h 182"/>
                <a:gd name="T32" fmla="*/ 45 w 125"/>
                <a:gd name="T33" fmla="*/ 154 h 182"/>
                <a:gd name="T34" fmla="*/ 56 w 125"/>
                <a:gd name="T35" fmla="*/ 152 h 182"/>
                <a:gd name="T36" fmla="*/ 19 w 125"/>
                <a:gd name="T37" fmla="*/ 178 h 182"/>
                <a:gd name="T38" fmla="*/ 23 w 125"/>
                <a:gd name="T39" fmla="*/ 182 h 182"/>
                <a:gd name="T40" fmla="*/ 38 w 125"/>
                <a:gd name="T41" fmla="*/ 177 h 182"/>
                <a:gd name="T42" fmla="*/ 56 w 125"/>
                <a:gd name="T43" fmla="*/ 172 h 182"/>
                <a:gd name="T44" fmla="*/ 104 w 125"/>
                <a:gd name="T45" fmla="*/ 167 h 182"/>
                <a:gd name="T46" fmla="*/ 119 w 125"/>
                <a:gd name="T47" fmla="*/ 155 h 182"/>
                <a:gd name="T48" fmla="*/ 125 w 125"/>
                <a:gd name="T49" fmla="*/ 132 h 182"/>
                <a:gd name="T50" fmla="*/ 112 w 125"/>
                <a:gd name="T51" fmla="*/ 122 h 182"/>
                <a:gd name="T52" fmla="*/ 110 w 125"/>
                <a:gd name="T53" fmla="*/ 122 h 182"/>
                <a:gd name="T54" fmla="*/ 104 w 125"/>
                <a:gd name="T55" fmla="*/ 122 h 182"/>
                <a:gd name="T56" fmla="*/ 101 w 125"/>
                <a:gd name="T57" fmla="*/ 107 h 182"/>
                <a:gd name="T58" fmla="*/ 64 w 125"/>
                <a:gd name="T59" fmla="*/ 60 h 182"/>
                <a:gd name="T60" fmla="*/ 58 w 125"/>
                <a:gd name="T61" fmla="*/ 60 h 182"/>
                <a:gd name="T62" fmla="*/ 51 w 125"/>
                <a:gd name="T63" fmla="*/ 60 h 182"/>
                <a:gd name="T64" fmla="*/ 70 w 125"/>
                <a:gd name="T65" fmla="*/ 23 h 182"/>
                <a:gd name="T66" fmla="*/ 37 w 125"/>
                <a:gd name="T67" fmla="*/ 19 h 182"/>
                <a:gd name="T68" fmla="*/ 45 w 125"/>
                <a:gd name="T6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5" h="182">
                  <a:moveTo>
                    <a:pt x="45" y="0"/>
                  </a:moveTo>
                  <a:cubicBezTo>
                    <a:pt x="41" y="0"/>
                    <a:pt x="36" y="0"/>
                    <a:pt x="30" y="0"/>
                  </a:cubicBezTo>
                  <a:cubicBezTo>
                    <a:pt x="27" y="0"/>
                    <a:pt x="21" y="5"/>
                    <a:pt x="21" y="7"/>
                  </a:cubicBezTo>
                  <a:cubicBezTo>
                    <a:pt x="21" y="10"/>
                    <a:pt x="19" y="12"/>
                    <a:pt x="19" y="16"/>
                  </a:cubicBezTo>
                  <a:cubicBezTo>
                    <a:pt x="16" y="16"/>
                    <a:pt x="12" y="18"/>
                    <a:pt x="12" y="23"/>
                  </a:cubicBezTo>
                  <a:cubicBezTo>
                    <a:pt x="12" y="24"/>
                    <a:pt x="13" y="25"/>
                    <a:pt x="14" y="26"/>
                  </a:cubicBezTo>
                  <a:cubicBezTo>
                    <a:pt x="14" y="27"/>
                    <a:pt x="13" y="29"/>
                    <a:pt x="12" y="29"/>
                  </a:cubicBezTo>
                  <a:cubicBezTo>
                    <a:pt x="11" y="29"/>
                    <a:pt x="9" y="27"/>
                    <a:pt x="9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1"/>
                    <a:pt x="4" y="33"/>
                    <a:pt x="12" y="34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9"/>
                    <a:pt x="9" y="43"/>
                    <a:pt x="9" y="45"/>
                  </a:cubicBezTo>
                  <a:cubicBezTo>
                    <a:pt x="9" y="47"/>
                    <a:pt x="13" y="49"/>
                    <a:pt x="17" y="50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5" y="55"/>
                    <a:pt x="14" y="56"/>
                    <a:pt x="14" y="58"/>
                  </a:cubicBezTo>
                  <a:cubicBezTo>
                    <a:pt x="14" y="61"/>
                    <a:pt x="14" y="62"/>
                    <a:pt x="14" y="66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8" y="64"/>
                    <a:pt x="16" y="63"/>
                    <a:pt x="19" y="59"/>
                  </a:cubicBezTo>
                  <a:cubicBezTo>
                    <a:pt x="20" y="60"/>
                    <a:pt x="23" y="61"/>
                    <a:pt x="28" y="61"/>
                  </a:cubicBezTo>
                  <a:cubicBezTo>
                    <a:pt x="26" y="65"/>
                    <a:pt x="28" y="66"/>
                    <a:pt x="28" y="71"/>
                  </a:cubicBezTo>
                  <a:cubicBezTo>
                    <a:pt x="28" y="75"/>
                    <a:pt x="22" y="78"/>
                    <a:pt x="22" y="82"/>
                  </a:cubicBezTo>
                  <a:cubicBezTo>
                    <a:pt x="22" y="87"/>
                    <a:pt x="26" y="87"/>
                    <a:pt x="31" y="87"/>
                  </a:cubicBezTo>
                  <a:cubicBezTo>
                    <a:pt x="35" y="87"/>
                    <a:pt x="38" y="84"/>
                    <a:pt x="43" y="84"/>
                  </a:cubicBezTo>
                  <a:cubicBezTo>
                    <a:pt x="45" y="84"/>
                    <a:pt x="46" y="84"/>
                    <a:pt x="48" y="84"/>
                  </a:cubicBezTo>
                  <a:cubicBezTo>
                    <a:pt x="47" y="87"/>
                    <a:pt x="44" y="88"/>
                    <a:pt x="44" y="92"/>
                  </a:cubicBezTo>
                  <a:cubicBezTo>
                    <a:pt x="44" y="96"/>
                    <a:pt x="49" y="98"/>
                    <a:pt x="54" y="98"/>
                  </a:cubicBezTo>
                  <a:cubicBezTo>
                    <a:pt x="55" y="98"/>
                    <a:pt x="56" y="98"/>
                    <a:pt x="57" y="98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54" y="111"/>
                    <a:pt x="42" y="116"/>
                    <a:pt x="33" y="116"/>
                  </a:cubicBezTo>
                  <a:cubicBezTo>
                    <a:pt x="33" y="121"/>
                    <a:pt x="37" y="124"/>
                    <a:pt x="37" y="131"/>
                  </a:cubicBezTo>
                  <a:cubicBezTo>
                    <a:pt x="37" y="139"/>
                    <a:pt x="22" y="139"/>
                    <a:pt x="22" y="147"/>
                  </a:cubicBezTo>
                  <a:cubicBezTo>
                    <a:pt x="22" y="148"/>
                    <a:pt x="24" y="150"/>
                    <a:pt x="25" y="150"/>
                  </a:cubicBezTo>
                  <a:cubicBezTo>
                    <a:pt x="28" y="150"/>
                    <a:pt x="27" y="147"/>
                    <a:pt x="30" y="147"/>
                  </a:cubicBezTo>
                  <a:cubicBezTo>
                    <a:pt x="36" y="147"/>
                    <a:pt x="38" y="154"/>
                    <a:pt x="45" y="154"/>
                  </a:cubicBezTo>
                  <a:cubicBezTo>
                    <a:pt x="49" y="154"/>
                    <a:pt x="52" y="151"/>
                    <a:pt x="55" y="148"/>
                  </a:cubicBezTo>
                  <a:cubicBezTo>
                    <a:pt x="55" y="149"/>
                    <a:pt x="56" y="151"/>
                    <a:pt x="56" y="152"/>
                  </a:cubicBezTo>
                  <a:cubicBezTo>
                    <a:pt x="56" y="159"/>
                    <a:pt x="45" y="157"/>
                    <a:pt x="38" y="159"/>
                  </a:cubicBezTo>
                  <a:cubicBezTo>
                    <a:pt x="36" y="159"/>
                    <a:pt x="20" y="176"/>
                    <a:pt x="19" y="178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23" y="182"/>
                    <a:pt x="23" y="182"/>
                    <a:pt x="23" y="182"/>
                  </a:cubicBezTo>
                  <a:cubicBezTo>
                    <a:pt x="25" y="179"/>
                    <a:pt x="27" y="177"/>
                    <a:pt x="30" y="177"/>
                  </a:cubicBezTo>
                  <a:cubicBezTo>
                    <a:pt x="38" y="177"/>
                    <a:pt x="38" y="177"/>
                    <a:pt x="38" y="177"/>
                  </a:cubicBezTo>
                  <a:cubicBezTo>
                    <a:pt x="38" y="173"/>
                    <a:pt x="41" y="168"/>
                    <a:pt x="46" y="168"/>
                  </a:cubicBezTo>
                  <a:cubicBezTo>
                    <a:pt x="50" y="168"/>
                    <a:pt x="52" y="172"/>
                    <a:pt x="56" y="172"/>
                  </a:cubicBezTo>
                  <a:cubicBezTo>
                    <a:pt x="64" y="172"/>
                    <a:pt x="78" y="167"/>
                    <a:pt x="83" y="167"/>
                  </a:cubicBezTo>
                  <a:cubicBezTo>
                    <a:pt x="86" y="167"/>
                    <a:pt x="98" y="167"/>
                    <a:pt x="104" y="167"/>
                  </a:cubicBezTo>
                  <a:cubicBezTo>
                    <a:pt x="111" y="167"/>
                    <a:pt x="114" y="164"/>
                    <a:pt x="119" y="159"/>
                  </a:cubicBezTo>
                  <a:cubicBezTo>
                    <a:pt x="119" y="155"/>
                    <a:pt x="119" y="155"/>
                    <a:pt x="119" y="155"/>
                  </a:cubicBezTo>
                  <a:cubicBezTo>
                    <a:pt x="116" y="155"/>
                    <a:pt x="114" y="155"/>
                    <a:pt x="108" y="153"/>
                  </a:cubicBezTo>
                  <a:cubicBezTo>
                    <a:pt x="113" y="146"/>
                    <a:pt x="125" y="141"/>
                    <a:pt x="125" y="132"/>
                  </a:cubicBezTo>
                  <a:cubicBezTo>
                    <a:pt x="125" y="127"/>
                    <a:pt x="121" y="122"/>
                    <a:pt x="114" y="122"/>
                  </a:cubicBezTo>
                  <a:cubicBezTo>
                    <a:pt x="113" y="122"/>
                    <a:pt x="112" y="122"/>
                    <a:pt x="112" y="122"/>
                  </a:cubicBezTo>
                  <a:cubicBezTo>
                    <a:pt x="110" y="122"/>
                    <a:pt x="110" y="122"/>
                    <a:pt x="107" y="124"/>
                  </a:cubicBezTo>
                  <a:cubicBezTo>
                    <a:pt x="110" y="122"/>
                    <a:pt x="110" y="122"/>
                    <a:pt x="110" y="122"/>
                  </a:cubicBezTo>
                  <a:cubicBezTo>
                    <a:pt x="108" y="123"/>
                    <a:pt x="107" y="125"/>
                    <a:pt x="104" y="126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5" y="121"/>
                    <a:pt x="106" y="120"/>
                    <a:pt x="106" y="118"/>
                  </a:cubicBezTo>
                  <a:cubicBezTo>
                    <a:pt x="106" y="114"/>
                    <a:pt x="101" y="111"/>
                    <a:pt x="101" y="107"/>
                  </a:cubicBezTo>
                  <a:cubicBezTo>
                    <a:pt x="101" y="94"/>
                    <a:pt x="87" y="91"/>
                    <a:pt x="78" y="82"/>
                  </a:cubicBezTo>
                  <a:cubicBezTo>
                    <a:pt x="72" y="76"/>
                    <a:pt x="74" y="63"/>
                    <a:pt x="64" y="60"/>
                  </a:cubicBezTo>
                  <a:cubicBezTo>
                    <a:pt x="63" y="60"/>
                    <a:pt x="62" y="60"/>
                    <a:pt x="61" y="60"/>
                  </a:cubicBezTo>
                  <a:cubicBezTo>
                    <a:pt x="60" y="60"/>
                    <a:pt x="59" y="60"/>
                    <a:pt x="58" y="60"/>
                  </a:cubicBezTo>
                  <a:cubicBezTo>
                    <a:pt x="57" y="60"/>
                    <a:pt x="57" y="60"/>
                    <a:pt x="56" y="60"/>
                  </a:cubicBezTo>
                  <a:cubicBezTo>
                    <a:pt x="54" y="60"/>
                    <a:pt x="53" y="60"/>
                    <a:pt x="51" y="60"/>
                  </a:cubicBezTo>
                  <a:cubicBezTo>
                    <a:pt x="52" y="58"/>
                    <a:pt x="54" y="56"/>
                    <a:pt x="56" y="55"/>
                  </a:cubicBezTo>
                  <a:cubicBezTo>
                    <a:pt x="56" y="44"/>
                    <a:pt x="72" y="38"/>
                    <a:pt x="70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2"/>
                    <a:pt x="37" y="21"/>
                    <a:pt x="37" y="19"/>
                  </a:cubicBezTo>
                  <a:cubicBezTo>
                    <a:pt x="39" y="12"/>
                    <a:pt x="50" y="13"/>
                    <a:pt x="50" y="5"/>
                  </a:cubicBezTo>
                  <a:cubicBezTo>
                    <a:pt x="50" y="4"/>
                    <a:pt x="47" y="0"/>
                    <a:pt x="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7">
              <a:extLst>
                <a:ext uri="{FF2B5EF4-FFF2-40B4-BE49-F238E27FC236}">
                  <a16:creationId xmlns:a16="http://schemas.microsoft.com/office/drawing/2014/main" id="{4CD7F362-C2A6-4F19-BA6E-864DD2A3B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920"/>
              <a:ext cx="14" cy="14"/>
            </a:xfrm>
            <a:custGeom>
              <a:avLst/>
              <a:gdLst>
                <a:gd name="T0" fmla="*/ 6 w 6"/>
                <a:gd name="T1" fmla="*/ 0 h 6"/>
                <a:gd name="T2" fmla="*/ 3 w 6"/>
                <a:gd name="T3" fmla="*/ 0 h 6"/>
                <a:gd name="T4" fmla="*/ 0 w 6"/>
                <a:gd name="T5" fmla="*/ 6 h 6"/>
                <a:gd name="T6" fmla="*/ 5 w 6"/>
                <a:gd name="T7" fmla="*/ 6 h 6"/>
                <a:gd name="T8" fmla="*/ 6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4"/>
                    <a:pt x="6" y="2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8">
              <a:extLst>
                <a:ext uri="{FF2B5EF4-FFF2-40B4-BE49-F238E27FC236}">
                  <a16:creationId xmlns:a16="http://schemas.microsoft.com/office/drawing/2014/main" id="{5B727B3C-A93E-4EA6-949F-AA5FC7F32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" y="260"/>
              <a:ext cx="362" cy="163"/>
            </a:xfrm>
            <a:custGeom>
              <a:avLst/>
              <a:gdLst>
                <a:gd name="T0" fmla="*/ 24 w 153"/>
                <a:gd name="T1" fmla="*/ 0 h 69"/>
                <a:gd name="T2" fmla="*/ 20 w 153"/>
                <a:gd name="T3" fmla="*/ 0 h 69"/>
                <a:gd name="T4" fmla="*/ 10 w 153"/>
                <a:gd name="T5" fmla="*/ 6 h 69"/>
                <a:gd name="T6" fmla="*/ 10 w 153"/>
                <a:gd name="T7" fmla="*/ 10 h 69"/>
                <a:gd name="T8" fmla="*/ 4 w 153"/>
                <a:gd name="T9" fmla="*/ 8 h 69"/>
                <a:gd name="T10" fmla="*/ 0 w 153"/>
                <a:gd name="T11" fmla="*/ 9 h 69"/>
                <a:gd name="T12" fmla="*/ 26 w 153"/>
                <a:gd name="T13" fmla="*/ 21 h 69"/>
                <a:gd name="T14" fmla="*/ 29 w 153"/>
                <a:gd name="T15" fmla="*/ 25 h 69"/>
                <a:gd name="T16" fmla="*/ 1 w 153"/>
                <a:gd name="T17" fmla="*/ 30 h 69"/>
                <a:gd name="T18" fmla="*/ 8 w 153"/>
                <a:gd name="T19" fmla="*/ 32 h 69"/>
                <a:gd name="T20" fmla="*/ 13 w 153"/>
                <a:gd name="T21" fmla="*/ 32 h 69"/>
                <a:gd name="T22" fmla="*/ 19 w 153"/>
                <a:gd name="T23" fmla="*/ 31 h 69"/>
                <a:gd name="T24" fmla="*/ 24 w 153"/>
                <a:gd name="T25" fmla="*/ 32 h 69"/>
                <a:gd name="T26" fmla="*/ 21 w 153"/>
                <a:gd name="T27" fmla="*/ 48 h 69"/>
                <a:gd name="T28" fmla="*/ 16 w 153"/>
                <a:gd name="T29" fmla="*/ 50 h 69"/>
                <a:gd name="T30" fmla="*/ 40 w 153"/>
                <a:gd name="T31" fmla="*/ 60 h 69"/>
                <a:gd name="T32" fmla="*/ 87 w 153"/>
                <a:gd name="T33" fmla="*/ 69 h 69"/>
                <a:gd name="T34" fmla="*/ 128 w 153"/>
                <a:gd name="T35" fmla="*/ 56 h 69"/>
                <a:gd name="T36" fmla="*/ 152 w 153"/>
                <a:gd name="T37" fmla="*/ 37 h 69"/>
                <a:gd name="T38" fmla="*/ 153 w 153"/>
                <a:gd name="T39" fmla="*/ 36 h 69"/>
                <a:gd name="T40" fmla="*/ 133 w 153"/>
                <a:gd name="T41" fmla="*/ 10 h 69"/>
                <a:gd name="T42" fmla="*/ 136 w 153"/>
                <a:gd name="T43" fmla="*/ 5 h 69"/>
                <a:gd name="T44" fmla="*/ 124 w 153"/>
                <a:gd name="T45" fmla="*/ 8 h 69"/>
                <a:gd name="T46" fmla="*/ 114 w 153"/>
                <a:gd name="T47" fmla="*/ 1 h 69"/>
                <a:gd name="T48" fmla="*/ 112 w 153"/>
                <a:gd name="T49" fmla="*/ 2 h 69"/>
                <a:gd name="T50" fmla="*/ 108 w 153"/>
                <a:gd name="T51" fmla="*/ 1 h 69"/>
                <a:gd name="T52" fmla="*/ 106 w 153"/>
                <a:gd name="T53" fmla="*/ 9 h 69"/>
                <a:gd name="T54" fmla="*/ 102 w 153"/>
                <a:gd name="T55" fmla="*/ 7 h 69"/>
                <a:gd name="T56" fmla="*/ 88 w 153"/>
                <a:gd name="T57" fmla="*/ 10 h 69"/>
                <a:gd name="T58" fmla="*/ 71 w 153"/>
                <a:gd name="T59" fmla="*/ 9 h 69"/>
                <a:gd name="T60" fmla="*/ 71 w 153"/>
                <a:gd name="T61" fmla="*/ 14 h 69"/>
                <a:gd name="T62" fmla="*/ 64 w 153"/>
                <a:gd name="T63" fmla="*/ 10 h 69"/>
                <a:gd name="T64" fmla="*/ 51 w 153"/>
                <a:gd name="T65" fmla="*/ 13 h 69"/>
                <a:gd name="T66" fmla="*/ 44 w 153"/>
                <a:gd name="T67" fmla="*/ 9 h 69"/>
                <a:gd name="T68" fmla="*/ 44 w 153"/>
                <a:gd name="T69" fmla="*/ 15 h 69"/>
                <a:gd name="T70" fmla="*/ 35 w 153"/>
                <a:gd name="T71" fmla="*/ 19 h 69"/>
                <a:gd name="T72" fmla="*/ 27 w 153"/>
                <a:gd name="T73" fmla="*/ 8 h 69"/>
                <a:gd name="T74" fmla="*/ 24 w 153"/>
                <a:gd name="T7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3" h="69">
                  <a:moveTo>
                    <a:pt x="24" y="0"/>
                  </a:moveTo>
                  <a:cubicBezTo>
                    <a:pt x="22" y="0"/>
                    <a:pt x="21" y="0"/>
                    <a:pt x="20" y="0"/>
                  </a:cubicBezTo>
                  <a:cubicBezTo>
                    <a:pt x="15" y="0"/>
                    <a:pt x="14" y="6"/>
                    <a:pt x="10" y="6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8" y="9"/>
                    <a:pt x="6" y="8"/>
                    <a:pt x="4" y="8"/>
                  </a:cubicBezTo>
                  <a:cubicBezTo>
                    <a:pt x="3" y="8"/>
                    <a:pt x="1" y="9"/>
                    <a:pt x="0" y="9"/>
                  </a:cubicBezTo>
                  <a:cubicBezTo>
                    <a:pt x="1" y="15"/>
                    <a:pt x="20" y="21"/>
                    <a:pt x="26" y="21"/>
                  </a:cubicBezTo>
                  <a:cubicBezTo>
                    <a:pt x="26" y="22"/>
                    <a:pt x="27" y="24"/>
                    <a:pt x="29" y="25"/>
                  </a:cubicBezTo>
                  <a:cubicBezTo>
                    <a:pt x="23" y="27"/>
                    <a:pt x="9" y="30"/>
                    <a:pt x="1" y="30"/>
                  </a:cubicBezTo>
                  <a:cubicBezTo>
                    <a:pt x="3" y="32"/>
                    <a:pt x="5" y="32"/>
                    <a:pt x="8" y="32"/>
                  </a:cubicBezTo>
                  <a:cubicBezTo>
                    <a:pt x="10" y="32"/>
                    <a:pt x="12" y="32"/>
                    <a:pt x="13" y="32"/>
                  </a:cubicBezTo>
                  <a:cubicBezTo>
                    <a:pt x="15" y="32"/>
                    <a:pt x="17" y="31"/>
                    <a:pt x="19" y="31"/>
                  </a:cubicBezTo>
                  <a:cubicBezTo>
                    <a:pt x="21" y="31"/>
                    <a:pt x="22" y="31"/>
                    <a:pt x="24" y="32"/>
                  </a:cubicBezTo>
                  <a:cubicBezTo>
                    <a:pt x="23" y="38"/>
                    <a:pt x="21" y="41"/>
                    <a:pt x="21" y="48"/>
                  </a:cubicBezTo>
                  <a:cubicBezTo>
                    <a:pt x="20" y="48"/>
                    <a:pt x="18" y="49"/>
                    <a:pt x="16" y="50"/>
                  </a:cubicBezTo>
                  <a:cubicBezTo>
                    <a:pt x="28" y="50"/>
                    <a:pt x="32" y="58"/>
                    <a:pt x="40" y="60"/>
                  </a:cubicBezTo>
                  <a:cubicBezTo>
                    <a:pt x="54" y="65"/>
                    <a:pt x="68" y="69"/>
                    <a:pt x="87" y="69"/>
                  </a:cubicBezTo>
                  <a:cubicBezTo>
                    <a:pt x="105" y="69"/>
                    <a:pt x="115" y="60"/>
                    <a:pt x="128" y="56"/>
                  </a:cubicBezTo>
                  <a:cubicBezTo>
                    <a:pt x="135" y="54"/>
                    <a:pt x="147" y="45"/>
                    <a:pt x="152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21"/>
                    <a:pt x="133" y="25"/>
                    <a:pt x="133" y="10"/>
                  </a:cubicBezTo>
                  <a:cubicBezTo>
                    <a:pt x="133" y="8"/>
                    <a:pt x="135" y="6"/>
                    <a:pt x="136" y="5"/>
                  </a:cubicBezTo>
                  <a:cubicBezTo>
                    <a:pt x="132" y="5"/>
                    <a:pt x="128" y="8"/>
                    <a:pt x="124" y="8"/>
                  </a:cubicBezTo>
                  <a:cubicBezTo>
                    <a:pt x="118" y="8"/>
                    <a:pt x="114" y="7"/>
                    <a:pt x="114" y="1"/>
                  </a:cubicBezTo>
                  <a:cubicBezTo>
                    <a:pt x="113" y="1"/>
                    <a:pt x="113" y="2"/>
                    <a:pt x="112" y="2"/>
                  </a:cubicBezTo>
                  <a:cubicBezTo>
                    <a:pt x="111" y="2"/>
                    <a:pt x="110" y="1"/>
                    <a:pt x="108" y="1"/>
                  </a:cubicBezTo>
                  <a:cubicBezTo>
                    <a:pt x="107" y="3"/>
                    <a:pt x="106" y="4"/>
                    <a:pt x="106" y="9"/>
                  </a:cubicBezTo>
                  <a:cubicBezTo>
                    <a:pt x="105" y="7"/>
                    <a:pt x="103" y="7"/>
                    <a:pt x="102" y="7"/>
                  </a:cubicBezTo>
                  <a:cubicBezTo>
                    <a:pt x="98" y="7"/>
                    <a:pt x="93" y="10"/>
                    <a:pt x="88" y="10"/>
                  </a:cubicBezTo>
                  <a:cubicBezTo>
                    <a:pt x="83" y="10"/>
                    <a:pt x="79" y="9"/>
                    <a:pt x="71" y="9"/>
                  </a:cubicBezTo>
                  <a:cubicBezTo>
                    <a:pt x="71" y="10"/>
                    <a:pt x="71" y="12"/>
                    <a:pt x="71" y="14"/>
                  </a:cubicBezTo>
                  <a:cubicBezTo>
                    <a:pt x="69" y="13"/>
                    <a:pt x="68" y="11"/>
                    <a:pt x="64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48" y="13"/>
                    <a:pt x="47" y="11"/>
                    <a:pt x="44" y="9"/>
                  </a:cubicBezTo>
                  <a:cubicBezTo>
                    <a:pt x="43" y="11"/>
                    <a:pt x="43" y="12"/>
                    <a:pt x="44" y="15"/>
                  </a:cubicBezTo>
                  <a:cubicBezTo>
                    <a:pt x="42" y="16"/>
                    <a:pt x="39" y="19"/>
                    <a:pt x="35" y="19"/>
                  </a:cubicBezTo>
                  <a:cubicBezTo>
                    <a:pt x="31" y="19"/>
                    <a:pt x="26" y="12"/>
                    <a:pt x="27" y="8"/>
                  </a:cubicBezTo>
                  <a:cubicBezTo>
                    <a:pt x="26" y="5"/>
                    <a:pt x="24" y="3"/>
                    <a:pt x="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9">
              <a:extLst>
                <a:ext uri="{FF2B5EF4-FFF2-40B4-BE49-F238E27FC236}">
                  <a16:creationId xmlns:a16="http://schemas.microsoft.com/office/drawing/2014/main" id="{4F594554-D70C-4724-A429-96B58C789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" y="2246"/>
              <a:ext cx="371" cy="128"/>
            </a:xfrm>
            <a:custGeom>
              <a:avLst/>
              <a:gdLst>
                <a:gd name="T0" fmla="*/ 43 w 157"/>
                <a:gd name="T1" fmla="*/ 0 h 54"/>
                <a:gd name="T2" fmla="*/ 0 w 157"/>
                <a:gd name="T3" fmla="*/ 23 h 54"/>
                <a:gd name="T4" fmla="*/ 5 w 157"/>
                <a:gd name="T5" fmla="*/ 23 h 54"/>
                <a:gd name="T6" fmla="*/ 34 w 157"/>
                <a:gd name="T7" fmla="*/ 11 h 54"/>
                <a:gd name="T8" fmla="*/ 37 w 157"/>
                <a:gd name="T9" fmla="*/ 11 h 54"/>
                <a:gd name="T10" fmla="*/ 42 w 157"/>
                <a:gd name="T11" fmla="*/ 12 h 54"/>
                <a:gd name="T12" fmla="*/ 43 w 157"/>
                <a:gd name="T13" fmla="*/ 18 h 54"/>
                <a:gd name="T14" fmla="*/ 58 w 157"/>
                <a:gd name="T15" fmla="*/ 18 h 54"/>
                <a:gd name="T16" fmla="*/ 77 w 157"/>
                <a:gd name="T17" fmla="*/ 26 h 54"/>
                <a:gd name="T18" fmla="*/ 83 w 157"/>
                <a:gd name="T19" fmla="*/ 25 h 54"/>
                <a:gd name="T20" fmla="*/ 88 w 157"/>
                <a:gd name="T21" fmla="*/ 27 h 54"/>
                <a:gd name="T22" fmla="*/ 93 w 157"/>
                <a:gd name="T23" fmla="*/ 31 h 54"/>
                <a:gd name="T24" fmla="*/ 111 w 157"/>
                <a:gd name="T25" fmla="*/ 42 h 54"/>
                <a:gd name="T26" fmla="*/ 106 w 157"/>
                <a:gd name="T27" fmla="*/ 47 h 54"/>
                <a:gd name="T28" fmla="*/ 106 w 157"/>
                <a:gd name="T29" fmla="*/ 50 h 54"/>
                <a:gd name="T30" fmla="*/ 137 w 157"/>
                <a:gd name="T31" fmla="*/ 54 h 54"/>
                <a:gd name="T32" fmla="*/ 157 w 157"/>
                <a:gd name="T33" fmla="*/ 48 h 54"/>
                <a:gd name="T34" fmla="*/ 145 w 157"/>
                <a:gd name="T35" fmla="*/ 37 h 54"/>
                <a:gd name="T36" fmla="*/ 137 w 157"/>
                <a:gd name="T37" fmla="*/ 37 h 54"/>
                <a:gd name="T38" fmla="*/ 137 w 157"/>
                <a:gd name="T39" fmla="*/ 33 h 54"/>
                <a:gd name="T40" fmla="*/ 104 w 157"/>
                <a:gd name="T41" fmla="*/ 20 h 54"/>
                <a:gd name="T42" fmla="*/ 95 w 157"/>
                <a:gd name="T43" fmla="*/ 13 h 54"/>
                <a:gd name="T44" fmla="*/ 43 w 157"/>
                <a:gd name="T4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7" h="54">
                  <a:moveTo>
                    <a:pt x="43" y="0"/>
                  </a:moveTo>
                  <a:cubicBezTo>
                    <a:pt x="20" y="0"/>
                    <a:pt x="8" y="9"/>
                    <a:pt x="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10" y="18"/>
                    <a:pt x="24" y="11"/>
                    <a:pt x="34" y="11"/>
                  </a:cubicBezTo>
                  <a:cubicBezTo>
                    <a:pt x="35" y="11"/>
                    <a:pt x="36" y="11"/>
                    <a:pt x="37" y="11"/>
                  </a:cubicBezTo>
                  <a:cubicBezTo>
                    <a:pt x="39" y="11"/>
                    <a:pt x="40" y="11"/>
                    <a:pt x="42" y="12"/>
                  </a:cubicBezTo>
                  <a:cubicBezTo>
                    <a:pt x="40" y="14"/>
                    <a:pt x="40" y="16"/>
                    <a:pt x="43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66" y="18"/>
                    <a:pt x="69" y="26"/>
                    <a:pt x="77" y="26"/>
                  </a:cubicBezTo>
                  <a:cubicBezTo>
                    <a:pt x="79" y="26"/>
                    <a:pt x="81" y="25"/>
                    <a:pt x="83" y="25"/>
                  </a:cubicBezTo>
                  <a:cubicBezTo>
                    <a:pt x="85" y="25"/>
                    <a:pt x="86" y="26"/>
                    <a:pt x="88" y="27"/>
                  </a:cubicBezTo>
                  <a:cubicBezTo>
                    <a:pt x="90" y="28"/>
                    <a:pt x="89" y="31"/>
                    <a:pt x="93" y="31"/>
                  </a:cubicBezTo>
                  <a:cubicBezTo>
                    <a:pt x="95" y="39"/>
                    <a:pt x="104" y="39"/>
                    <a:pt x="111" y="42"/>
                  </a:cubicBezTo>
                  <a:cubicBezTo>
                    <a:pt x="111" y="45"/>
                    <a:pt x="109" y="47"/>
                    <a:pt x="106" y="47"/>
                  </a:cubicBezTo>
                  <a:cubicBezTo>
                    <a:pt x="106" y="48"/>
                    <a:pt x="106" y="49"/>
                    <a:pt x="106" y="50"/>
                  </a:cubicBezTo>
                  <a:cubicBezTo>
                    <a:pt x="116" y="50"/>
                    <a:pt x="125" y="54"/>
                    <a:pt x="137" y="54"/>
                  </a:cubicBezTo>
                  <a:cubicBezTo>
                    <a:pt x="143" y="54"/>
                    <a:pt x="153" y="54"/>
                    <a:pt x="157" y="48"/>
                  </a:cubicBezTo>
                  <a:cubicBezTo>
                    <a:pt x="153" y="46"/>
                    <a:pt x="151" y="39"/>
                    <a:pt x="145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6" y="36"/>
                    <a:pt x="137" y="34"/>
                    <a:pt x="137" y="33"/>
                  </a:cubicBezTo>
                  <a:cubicBezTo>
                    <a:pt x="125" y="33"/>
                    <a:pt x="111" y="27"/>
                    <a:pt x="104" y="20"/>
                  </a:cubicBezTo>
                  <a:cubicBezTo>
                    <a:pt x="103" y="19"/>
                    <a:pt x="99" y="13"/>
                    <a:pt x="95" y="13"/>
                  </a:cubicBezTo>
                  <a:cubicBezTo>
                    <a:pt x="78" y="13"/>
                    <a:pt x="67" y="0"/>
                    <a:pt x="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0">
              <a:extLst>
                <a:ext uri="{FF2B5EF4-FFF2-40B4-BE49-F238E27FC236}">
                  <a16:creationId xmlns:a16="http://schemas.microsoft.com/office/drawing/2014/main" id="{5E6B948F-A9A6-4275-8323-09ABAB068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2294"/>
              <a:ext cx="19" cy="21"/>
            </a:xfrm>
            <a:custGeom>
              <a:avLst/>
              <a:gdLst>
                <a:gd name="T0" fmla="*/ 6 w 8"/>
                <a:gd name="T1" fmla="*/ 0 h 9"/>
                <a:gd name="T2" fmla="*/ 4 w 8"/>
                <a:gd name="T3" fmla="*/ 0 h 9"/>
                <a:gd name="T4" fmla="*/ 4 w 8"/>
                <a:gd name="T5" fmla="*/ 4 h 9"/>
                <a:gd name="T6" fmla="*/ 0 w 8"/>
                <a:gd name="T7" fmla="*/ 9 h 9"/>
                <a:gd name="T8" fmla="*/ 1 w 8"/>
                <a:gd name="T9" fmla="*/ 9 h 9"/>
                <a:gd name="T10" fmla="*/ 7 w 8"/>
                <a:gd name="T11" fmla="*/ 9 h 9"/>
                <a:gd name="T12" fmla="*/ 7 w 8"/>
                <a:gd name="T13" fmla="*/ 1 h 9"/>
                <a:gd name="T14" fmla="*/ 6 w 8"/>
                <a:gd name="T1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9">
                  <a:moveTo>
                    <a:pt x="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0" y="5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4" y="9"/>
                    <a:pt x="7" y="9"/>
                    <a:pt x="7" y="9"/>
                  </a:cubicBezTo>
                  <a:cubicBezTo>
                    <a:pt x="8" y="6"/>
                    <a:pt x="8" y="3"/>
                    <a:pt x="7" y="1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1">
              <a:extLst>
                <a:ext uri="{FF2B5EF4-FFF2-40B4-BE49-F238E27FC236}">
                  <a16:creationId xmlns:a16="http://schemas.microsoft.com/office/drawing/2014/main" id="{58560C75-C33C-4AAD-BF9C-A429B42F1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" y="2421"/>
              <a:ext cx="62" cy="26"/>
            </a:xfrm>
            <a:custGeom>
              <a:avLst/>
              <a:gdLst>
                <a:gd name="T0" fmla="*/ 6 w 26"/>
                <a:gd name="T1" fmla="*/ 0 h 11"/>
                <a:gd name="T2" fmla="*/ 0 w 26"/>
                <a:gd name="T3" fmla="*/ 3 h 11"/>
                <a:gd name="T4" fmla="*/ 9 w 26"/>
                <a:gd name="T5" fmla="*/ 11 h 11"/>
                <a:gd name="T6" fmla="*/ 26 w 26"/>
                <a:gd name="T7" fmla="*/ 7 h 11"/>
                <a:gd name="T8" fmla="*/ 21 w 26"/>
                <a:gd name="T9" fmla="*/ 3 h 11"/>
                <a:gd name="T10" fmla="*/ 23 w 26"/>
                <a:gd name="T11" fmla="*/ 4 h 11"/>
                <a:gd name="T12" fmla="*/ 6 w 2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1">
                  <a:moveTo>
                    <a:pt x="6" y="0"/>
                  </a:moveTo>
                  <a:cubicBezTo>
                    <a:pt x="4" y="0"/>
                    <a:pt x="0" y="1"/>
                    <a:pt x="0" y="3"/>
                  </a:cubicBezTo>
                  <a:cubicBezTo>
                    <a:pt x="0" y="7"/>
                    <a:pt x="5" y="11"/>
                    <a:pt x="9" y="11"/>
                  </a:cubicBezTo>
                  <a:cubicBezTo>
                    <a:pt x="15" y="11"/>
                    <a:pt x="20" y="8"/>
                    <a:pt x="26" y="7"/>
                  </a:cubicBezTo>
                  <a:cubicBezTo>
                    <a:pt x="26" y="5"/>
                    <a:pt x="25" y="4"/>
                    <a:pt x="21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9" y="3"/>
                    <a:pt x="12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2">
              <a:extLst>
                <a:ext uri="{FF2B5EF4-FFF2-40B4-BE49-F238E27FC236}">
                  <a16:creationId xmlns:a16="http://schemas.microsoft.com/office/drawing/2014/main" id="{1CE7C3A0-E8E2-4ED0-BD18-9CC2A35F0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" y="2417"/>
              <a:ext cx="50" cy="21"/>
            </a:xfrm>
            <a:custGeom>
              <a:avLst/>
              <a:gdLst>
                <a:gd name="T0" fmla="*/ 5 w 21"/>
                <a:gd name="T1" fmla="*/ 0 h 9"/>
                <a:gd name="T2" fmla="*/ 0 w 21"/>
                <a:gd name="T3" fmla="*/ 4 h 9"/>
                <a:gd name="T4" fmla="*/ 13 w 21"/>
                <a:gd name="T5" fmla="*/ 9 h 9"/>
                <a:gd name="T6" fmla="*/ 21 w 21"/>
                <a:gd name="T7" fmla="*/ 6 h 9"/>
                <a:gd name="T8" fmla="*/ 5 w 21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9">
                  <a:moveTo>
                    <a:pt x="5" y="0"/>
                  </a:moveTo>
                  <a:cubicBezTo>
                    <a:pt x="4" y="0"/>
                    <a:pt x="0" y="1"/>
                    <a:pt x="0" y="4"/>
                  </a:cubicBezTo>
                  <a:cubicBezTo>
                    <a:pt x="0" y="9"/>
                    <a:pt x="7" y="9"/>
                    <a:pt x="13" y="9"/>
                  </a:cubicBezTo>
                  <a:cubicBezTo>
                    <a:pt x="16" y="9"/>
                    <a:pt x="20" y="9"/>
                    <a:pt x="21" y="6"/>
                  </a:cubicBezTo>
                  <a:cubicBezTo>
                    <a:pt x="20" y="3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3">
              <a:extLst>
                <a:ext uri="{FF2B5EF4-FFF2-40B4-BE49-F238E27FC236}">
                  <a16:creationId xmlns:a16="http://schemas.microsoft.com/office/drawing/2014/main" id="{0B59A95D-7FE2-4328-9F66-72001A9B0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2365"/>
              <a:ext cx="212" cy="85"/>
            </a:xfrm>
            <a:custGeom>
              <a:avLst/>
              <a:gdLst>
                <a:gd name="T0" fmla="*/ 20 w 90"/>
                <a:gd name="T1" fmla="*/ 0 h 36"/>
                <a:gd name="T2" fmla="*/ 16 w 90"/>
                <a:gd name="T3" fmla="*/ 4 h 36"/>
                <a:gd name="T4" fmla="*/ 23 w 90"/>
                <a:gd name="T5" fmla="*/ 10 h 36"/>
                <a:gd name="T6" fmla="*/ 26 w 90"/>
                <a:gd name="T7" fmla="*/ 21 h 36"/>
                <a:gd name="T8" fmla="*/ 19 w 90"/>
                <a:gd name="T9" fmla="*/ 22 h 36"/>
                <a:gd name="T10" fmla="*/ 3 w 90"/>
                <a:gd name="T11" fmla="*/ 21 h 36"/>
                <a:gd name="T12" fmla="*/ 0 w 90"/>
                <a:gd name="T13" fmla="*/ 24 h 36"/>
                <a:gd name="T14" fmla="*/ 6 w 90"/>
                <a:gd name="T15" fmla="*/ 32 h 36"/>
                <a:gd name="T16" fmla="*/ 7 w 90"/>
                <a:gd name="T17" fmla="*/ 28 h 36"/>
                <a:gd name="T18" fmla="*/ 9 w 90"/>
                <a:gd name="T19" fmla="*/ 28 h 36"/>
                <a:gd name="T20" fmla="*/ 13 w 90"/>
                <a:gd name="T21" fmla="*/ 28 h 36"/>
                <a:gd name="T22" fmla="*/ 26 w 90"/>
                <a:gd name="T23" fmla="*/ 27 h 36"/>
                <a:gd name="T24" fmla="*/ 37 w 90"/>
                <a:gd name="T25" fmla="*/ 29 h 36"/>
                <a:gd name="T26" fmla="*/ 43 w 90"/>
                <a:gd name="T27" fmla="*/ 36 h 36"/>
                <a:gd name="T28" fmla="*/ 55 w 90"/>
                <a:gd name="T29" fmla="*/ 27 h 36"/>
                <a:gd name="T30" fmla="*/ 61 w 90"/>
                <a:gd name="T31" fmla="*/ 29 h 36"/>
                <a:gd name="T32" fmla="*/ 70 w 90"/>
                <a:gd name="T33" fmla="*/ 25 h 36"/>
                <a:gd name="T34" fmla="*/ 90 w 90"/>
                <a:gd name="T35" fmla="*/ 25 h 36"/>
                <a:gd name="T36" fmla="*/ 75 w 90"/>
                <a:gd name="T37" fmla="*/ 13 h 36"/>
                <a:gd name="T38" fmla="*/ 78 w 90"/>
                <a:gd name="T39" fmla="*/ 16 h 36"/>
                <a:gd name="T40" fmla="*/ 48 w 90"/>
                <a:gd name="T41" fmla="*/ 2 h 36"/>
                <a:gd name="T42" fmla="*/ 33 w 90"/>
                <a:gd name="T43" fmla="*/ 4 h 36"/>
                <a:gd name="T44" fmla="*/ 20 w 90"/>
                <a:gd name="T4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36">
                  <a:moveTo>
                    <a:pt x="20" y="0"/>
                  </a:moveTo>
                  <a:cubicBezTo>
                    <a:pt x="18" y="0"/>
                    <a:pt x="16" y="2"/>
                    <a:pt x="16" y="4"/>
                  </a:cubicBezTo>
                  <a:cubicBezTo>
                    <a:pt x="16" y="7"/>
                    <a:pt x="19" y="10"/>
                    <a:pt x="23" y="10"/>
                  </a:cubicBezTo>
                  <a:cubicBezTo>
                    <a:pt x="23" y="14"/>
                    <a:pt x="23" y="18"/>
                    <a:pt x="26" y="21"/>
                  </a:cubicBezTo>
                  <a:cubicBezTo>
                    <a:pt x="24" y="22"/>
                    <a:pt x="22" y="22"/>
                    <a:pt x="19" y="22"/>
                  </a:cubicBezTo>
                  <a:cubicBezTo>
                    <a:pt x="15" y="22"/>
                    <a:pt x="10" y="21"/>
                    <a:pt x="3" y="21"/>
                  </a:cubicBezTo>
                  <a:cubicBezTo>
                    <a:pt x="2" y="22"/>
                    <a:pt x="1" y="24"/>
                    <a:pt x="0" y="24"/>
                  </a:cubicBezTo>
                  <a:cubicBezTo>
                    <a:pt x="0" y="27"/>
                    <a:pt x="3" y="31"/>
                    <a:pt x="6" y="32"/>
                  </a:cubicBezTo>
                  <a:cubicBezTo>
                    <a:pt x="6" y="30"/>
                    <a:pt x="7" y="29"/>
                    <a:pt x="7" y="28"/>
                  </a:cubicBezTo>
                  <a:cubicBezTo>
                    <a:pt x="8" y="28"/>
                    <a:pt x="8" y="28"/>
                    <a:pt x="9" y="28"/>
                  </a:cubicBezTo>
                  <a:cubicBezTo>
                    <a:pt x="10" y="28"/>
                    <a:pt x="11" y="28"/>
                    <a:pt x="13" y="28"/>
                  </a:cubicBezTo>
                  <a:cubicBezTo>
                    <a:pt x="16" y="28"/>
                    <a:pt x="21" y="27"/>
                    <a:pt x="26" y="27"/>
                  </a:cubicBezTo>
                  <a:cubicBezTo>
                    <a:pt x="30" y="27"/>
                    <a:pt x="34" y="28"/>
                    <a:pt x="37" y="29"/>
                  </a:cubicBezTo>
                  <a:cubicBezTo>
                    <a:pt x="40" y="31"/>
                    <a:pt x="38" y="36"/>
                    <a:pt x="43" y="36"/>
                  </a:cubicBezTo>
                  <a:cubicBezTo>
                    <a:pt x="49" y="36"/>
                    <a:pt x="48" y="27"/>
                    <a:pt x="55" y="27"/>
                  </a:cubicBezTo>
                  <a:cubicBezTo>
                    <a:pt x="58" y="27"/>
                    <a:pt x="57" y="29"/>
                    <a:pt x="61" y="29"/>
                  </a:cubicBezTo>
                  <a:cubicBezTo>
                    <a:pt x="64" y="29"/>
                    <a:pt x="66" y="27"/>
                    <a:pt x="7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86" y="20"/>
                    <a:pt x="81" y="18"/>
                    <a:pt x="75" y="13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69" y="11"/>
                    <a:pt x="65" y="2"/>
                    <a:pt x="48" y="2"/>
                  </a:cubicBezTo>
                  <a:cubicBezTo>
                    <a:pt x="43" y="2"/>
                    <a:pt x="40" y="4"/>
                    <a:pt x="33" y="4"/>
                  </a:cubicBezTo>
                  <a:cubicBezTo>
                    <a:pt x="28" y="4"/>
                    <a:pt x="25" y="0"/>
                    <a:pt x="2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4">
              <a:extLst>
                <a:ext uri="{FF2B5EF4-FFF2-40B4-BE49-F238E27FC236}">
                  <a16:creationId xmlns:a16="http://schemas.microsoft.com/office/drawing/2014/main" id="{41BFB09C-DC39-4473-B806-4699E6D62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2705"/>
              <a:ext cx="26" cy="29"/>
            </a:xfrm>
            <a:custGeom>
              <a:avLst/>
              <a:gdLst>
                <a:gd name="T0" fmla="*/ 11 w 11"/>
                <a:gd name="T1" fmla="*/ 0 h 12"/>
                <a:gd name="T2" fmla="*/ 6 w 11"/>
                <a:gd name="T3" fmla="*/ 0 h 12"/>
                <a:gd name="T4" fmla="*/ 0 w 11"/>
                <a:gd name="T5" fmla="*/ 11 h 12"/>
                <a:gd name="T6" fmla="*/ 0 w 11"/>
                <a:gd name="T7" fmla="*/ 12 h 12"/>
                <a:gd name="T8" fmla="*/ 4 w 11"/>
                <a:gd name="T9" fmla="*/ 11 h 12"/>
                <a:gd name="T10" fmla="*/ 11 w 11"/>
                <a:gd name="T11" fmla="*/ 4 h 12"/>
                <a:gd name="T12" fmla="*/ 11 w 11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2">
                  <a:moveTo>
                    <a:pt x="11" y="0"/>
                  </a:moveTo>
                  <a:cubicBezTo>
                    <a:pt x="9" y="0"/>
                    <a:pt x="7" y="0"/>
                    <a:pt x="6" y="0"/>
                  </a:cubicBezTo>
                  <a:cubicBezTo>
                    <a:pt x="3" y="0"/>
                    <a:pt x="0" y="6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3" y="11"/>
                    <a:pt x="4" y="11"/>
                  </a:cubicBezTo>
                  <a:cubicBezTo>
                    <a:pt x="7" y="11"/>
                    <a:pt x="10" y="6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5">
              <a:extLst>
                <a:ext uri="{FF2B5EF4-FFF2-40B4-BE49-F238E27FC236}">
                  <a16:creationId xmlns:a16="http://schemas.microsoft.com/office/drawing/2014/main" id="{A53FB1A5-DFE3-4C8D-8FB0-61C7F0FB6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3084"/>
              <a:ext cx="85" cy="63"/>
            </a:xfrm>
            <a:custGeom>
              <a:avLst/>
              <a:gdLst>
                <a:gd name="T0" fmla="*/ 12 w 36"/>
                <a:gd name="T1" fmla="*/ 0 h 27"/>
                <a:gd name="T2" fmla="*/ 12 w 36"/>
                <a:gd name="T3" fmla="*/ 0 h 27"/>
                <a:gd name="T4" fmla="*/ 10 w 36"/>
                <a:gd name="T5" fmla="*/ 0 h 27"/>
                <a:gd name="T6" fmla="*/ 0 w 36"/>
                <a:gd name="T7" fmla="*/ 13 h 27"/>
                <a:gd name="T8" fmla="*/ 21 w 36"/>
                <a:gd name="T9" fmla="*/ 27 h 27"/>
                <a:gd name="T10" fmla="*/ 36 w 36"/>
                <a:gd name="T11" fmla="*/ 10 h 27"/>
                <a:gd name="T12" fmla="*/ 32 w 36"/>
                <a:gd name="T13" fmla="*/ 6 h 27"/>
                <a:gd name="T14" fmla="*/ 26 w 36"/>
                <a:gd name="T15" fmla="*/ 8 h 27"/>
                <a:gd name="T16" fmla="*/ 23 w 36"/>
                <a:gd name="T17" fmla="*/ 5 h 27"/>
                <a:gd name="T18" fmla="*/ 12 w 36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27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4" y="0"/>
                    <a:pt x="0" y="5"/>
                    <a:pt x="0" y="13"/>
                  </a:cubicBezTo>
                  <a:cubicBezTo>
                    <a:pt x="0" y="18"/>
                    <a:pt x="13" y="27"/>
                    <a:pt x="21" y="27"/>
                  </a:cubicBezTo>
                  <a:cubicBezTo>
                    <a:pt x="28" y="27"/>
                    <a:pt x="36" y="15"/>
                    <a:pt x="36" y="10"/>
                  </a:cubicBezTo>
                  <a:cubicBezTo>
                    <a:pt x="36" y="9"/>
                    <a:pt x="34" y="6"/>
                    <a:pt x="32" y="6"/>
                  </a:cubicBezTo>
                  <a:cubicBezTo>
                    <a:pt x="30" y="6"/>
                    <a:pt x="28" y="8"/>
                    <a:pt x="26" y="8"/>
                  </a:cubicBezTo>
                  <a:cubicBezTo>
                    <a:pt x="25" y="8"/>
                    <a:pt x="24" y="7"/>
                    <a:pt x="23" y="5"/>
                  </a:cubicBezTo>
                  <a:cubicBezTo>
                    <a:pt x="19" y="5"/>
                    <a:pt x="16" y="2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6">
              <a:extLst>
                <a:ext uri="{FF2B5EF4-FFF2-40B4-BE49-F238E27FC236}">
                  <a16:creationId xmlns:a16="http://schemas.microsoft.com/office/drawing/2014/main" id="{C758CB2F-0A91-4766-80DD-AA75F3F0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4690"/>
              <a:ext cx="30" cy="70"/>
            </a:xfrm>
            <a:custGeom>
              <a:avLst/>
              <a:gdLst>
                <a:gd name="T0" fmla="*/ 6 w 13"/>
                <a:gd name="T1" fmla="*/ 0 h 30"/>
                <a:gd name="T2" fmla="*/ 0 w 13"/>
                <a:gd name="T3" fmla="*/ 16 h 30"/>
                <a:gd name="T4" fmla="*/ 0 w 13"/>
                <a:gd name="T5" fmla="*/ 23 h 30"/>
                <a:gd name="T6" fmla="*/ 6 w 13"/>
                <a:gd name="T7" fmla="*/ 30 h 30"/>
                <a:gd name="T8" fmla="*/ 11 w 13"/>
                <a:gd name="T9" fmla="*/ 30 h 30"/>
                <a:gd name="T10" fmla="*/ 11 w 13"/>
                <a:gd name="T11" fmla="*/ 15 h 30"/>
                <a:gd name="T12" fmla="*/ 13 w 13"/>
                <a:gd name="T13" fmla="*/ 9 h 30"/>
                <a:gd name="T14" fmla="*/ 6 w 13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30">
                  <a:moveTo>
                    <a:pt x="6" y="0"/>
                  </a:moveTo>
                  <a:cubicBezTo>
                    <a:pt x="3" y="0"/>
                    <a:pt x="0" y="16"/>
                    <a:pt x="0" y="16"/>
                  </a:cubicBezTo>
                  <a:cubicBezTo>
                    <a:pt x="0" y="16"/>
                    <a:pt x="0" y="20"/>
                    <a:pt x="0" y="23"/>
                  </a:cubicBezTo>
                  <a:cubicBezTo>
                    <a:pt x="0" y="25"/>
                    <a:pt x="3" y="30"/>
                    <a:pt x="6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13" y="12"/>
                    <a:pt x="13" y="9"/>
                  </a:cubicBezTo>
                  <a:cubicBezTo>
                    <a:pt x="13" y="5"/>
                    <a:pt x="11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7">
              <a:extLst>
                <a:ext uri="{FF2B5EF4-FFF2-40B4-BE49-F238E27FC236}">
                  <a16:creationId xmlns:a16="http://schemas.microsoft.com/office/drawing/2014/main" id="{FF981DE3-CAC5-4F93-8084-6C45A4B3E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" y="2646"/>
              <a:ext cx="1657" cy="2675"/>
            </a:xfrm>
            <a:custGeom>
              <a:avLst/>
              <a:gdLst>
                <a:gd name="T0" fmla="*/ 84 w 701"/>
                <a:gd name="T1" fmla="*/ 33 h 1131"/>
                <a:gd name="T2" fmla="*/ 68 w 701"/>
                <a:gd name="T3" fmla="*/ 61 h 1131"/>
                <a:gd name="T4" fmla="*/ 49 w 701"/>
                <a:gd name="T5" fmla="*/ 72 h 1131"/>
                <a:gd name="T6" fmla="*/ 58 w 701"/>
                <a:gd name="T7" fmla="*/ 120 h 1131"/>
                <a:gd name="T8" fmla="*/ 58 w 701"/>
                <a:gd name="T9" fmla="*/ 123 h 1131"/>
                <a:gd name="T10" fmla="*/ 17 w 701"/>
                <a:gd name="T11" fmla="*/ 177 h 1131"/>
                <a:gd name="T12" fmla="*/ 22 w 701"/>
                <a:gd name="T13" fmla="*/ 229 h 1131"/>
                <a:gd name="T14" fmla="*/ 21 w 701"/>
                <a:gd name="T15" fmla="*/ 293 h 1131"/>
                <a:gd name="T16" fmla="*/ 64 w 701"/>
                <a:gd name="T17" fmla="*/ 374 h 1131"/>
                <a:gd name="T18" fmla="*/ 125 w 701"/>
                <a:gd name="T19" fmla="*/ 443 h 1131"/>
                <a:gd name="T20" fmla="*/ 167 w 701"/>
                <a:gd name="T21" fmla="*/ 549 h 1131"/>
                <a:gd name="T22" fmla="*/ 151 w 701"/>
                <a:gd name="T23" fmla="*/ 647 h 1131"/>
                <a:gd name="T24" fmla="*/ 137 w 701"/>
                <a:gd name="T25" fmla="*/ 749 h 1131"/>
                <a:gd name="T26" fmla="*/ 125 w 701"/>
                <a:gd name="T27" fmla="*/ 820 h 1131"/>
                <a:gd name="T28" fmla="*/ 130 w 701"/>
                <a:gd name="T29" fmla="*/ 859 h 1131"/>
                <a:gd name="T30" fmla="*/ 117 w 701"/>
                <a:gd name="T31" fmla="*/ 945 h 1131"/>
                <a:gd name="T32" fmla="*/ 98 w 701"/>
                <a:gd name="T33" fmla="*/ 947 h 1131"/>
                <a:gd name="T34" fmla="*/ 101 w 701"/>
                <a:gd name="T35" fmla="*/ 1033 h 1131"/>
                <a:gd name="T36" fmla="*/ 106 w 701"/>
                <a:gd name="T37" fmla="*/ 1076 h 1131"/>
                <a:gd name="T38" fmla="*/ 152 w 701"/>
                <a:gd name="T39" fmla="*/ 1102 h 1131"/>
                <a:gd name="T40" fmla="*/ 208 w 701"/>
                <a:gd name="T41" fmla="*/ 1129 h 1131"/>
                <a:gd name="T42" fmla="*/ 249 w 701"/>
                <a:gd name="T43" fmla="*/ 1117 h 1131"/>
                <a:gd name="T44" fmla="*/ 194 w 701"/>
                <a:gd name="T45" fmla="*/ 1022 h 1131"/>
                <a:gd name="T46" fmla="*/ 213 w 701"/>
                <a:gd name="T47" fmla="*/ 941 h 1131"/>
                <a:gd name="T48" fmla="*/ 250 w 701"/>
                <a:gd name="T49" fmla="*/ 876 h 1131"/>
                <a:gd name="T50" fmla="*/ 257 w 701"/>
                <a:gd name="T51" fmla="*/ 872 h 1131"/>
                <a:gd name="T52" fmla="*/ 287 w 701"/>
                <a:gd name="T53" fmla="*/ 846 h 1131"/>
                <a:gd name="T54" fmla="*/ 308 w 701"/>
                <a:gd name="T55" fmla="*/ 809 h 1131"/>
                <a:gd name="T56" fmla="*/ 369 w 701"/>
                <a:gd name="T57" fmla="*/ 782 h 1131"/>
                <a:gd name="T58" fmla="*/ 346 w 701"/>
                <a:gd name="T59" fmla="*/ 731 h 1131"/>
                <a:gd name="T60" fmla="*/ 435 w 701"/>
                <a:gd name="T61" fmla="*/ 699 h 1131"/>
                <a:gd name="T62" fmla="*/ 493 w 701"/>
                <a:gd name="T63" fmla="*/ 627 h 1131"/>
                <a:gd name="T64" fmla="*/ 549 w 701"/>
                <a:gd name="T65" fmla="*/ 547 h 1131"/>
                <a:gd name="T66" fmla="*/ 604 w 701"/>
                <a:gd name="T67" fmla="*/ 524 h 1131"/>
                <a:gd name="T68" fmla="*/ 634 w 701"/>
                <a:gd name="T69" fmla="*/ 454 h 1131"/>
                <a:gd name="T70" fmla="*/ 657 w 701"/>
                <a:gd name="T71" fmla="*/ 371 h 1131"/>
                <a:gd name="T72" fmla="*/ 683 w 701"/>
                <a:gd name="T73" fmla="*/ 263 h 1131"/>
                <a:gd name="T74" fmla="*/ 639 w 701"/>
                <a:gd name="T75" fmla="*/ 237 h 1131"/>
                <a:gd name="T76" fmla="*/ 559 w 701"/>
                <a:gd name="T77" fmla="*/ 229 h 1131"/>
                <a:gd name="T78" fmla="*/ 509 w 701"/>
                <a:gd name="T79" fmla="*/ 195 h 1131"/>
                <a:gd name="T80" fmla="*/ 468 w 701"/>
                <a:gd name="T81" fmla="*/ 215 h 1131"/>
                <a:gd name="T82" fmla="*/ 466 w 701"/>
                <a:gd name="T83" fmla="*/ 155 h 1131"/>
                <a:gd name="T84" fmla="*/ 424 w 701"/>
                <a:gd name="T85" fmla="*/ 106 h 1131"/>
                <a:gd name="T86" fmla="*/ 345 w 701"/>
                <a:gd name="T87" fmla="*/ 81 h 1131"/>
                <a:gd name="T88" fmla="*/ 279 w 701"/>
                <a:gd name="T89" fmla="*/ 31 h 1131"/>
                <a:gd name="T90" fmla="*/ 272 w 701"/>
                <a:gd name="T91" fmla="*/ 24 h 1131"/>
                <a:gd name="T92" fmla="*/ 204 w 701"/>
                <a:gd name="T93" fmla="*/ 28 h 1131"/>
                <a:gd name="T94" fmla="*/ 176 w 701"/>
                <a:gd name="T95" fmla="*/ 15 h 1131"/>
                <a:gd name="T96" fmla="*/ 152 w 701"/>
                <a:gd name="T97" fmla="*/ 50 h 1131"/>
                <a:gd name="T98" fmla="*/ 148 w 701"/>
                <a:gd name="T99" fmla="*/ 0 h 1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01" h="1131">
                  <a:moveTo>
                    <a:pt x="148" y="0"/>
                  </a:moveTo>
                  <a:cubicBezTo>
                    <a:pt x="141" y="0"/>
                    <a:pt x="140" y="8"/>
                    <a:pt x="133" y="10"/>
                  </a:cubicBezTo>
                  <a:cubicBezTo>
                    <a:pt x="120" y="14"/>
                    <a:pt x="111" y="16"/>
                    <a:pt x="99" y="21"/>
                  </a:cubicBezTo>
                  <a:cubicBezTo>
                    <a:pt x="92" y="23"/>
                    <a:pt x="87" y="24"/>
                    <a:pt x="84" y="33"/>
                  </a:cubicBezTo>
                  <a:cubicBezTo>
                    <a:pt x="83" y="37"/>
                    <a:pt x="83" y="44"/>
                    <a:pt x="80" y="46"/>
                  </a:cubicBezTo>
                  <a:cubicBezTo>
                    <a:pt x="76" y="48"/>
                    <a:pt x="71" y="50"/>
                    <a:pt x="71" y="55"/>
                  </a:cubicBezTo>
                  <a:cubicBezTo>
                    <a:pt x="70" y="55"/>
                    <a:pt x="68" y="57"/>
                    <a:pt x="68" y="58"/>
                  </a:cubicBezTo>
                  <a:cubicBezTo>
                    <a:pt x="68" y="59"/>
                    <a:pt x="68" y="60"/>
                    <a:pt x="68" y="61"/>
                  </a:cubicBezTo>
                  <a:cubicBezTo>
                    <a:pt x="66" y="61"/>
                    <a:pt x="66" y="62"/>
                    <a:pt x="65" y="62"/>
                  </a:cubicBezTo>
                  <a:cubicBezTo>
                    <a:pt x="64" y="62"/>
                    <a:pt x="64" y="61"/>
                    <a:pt x="62" y="61"/>
                  </a:cubicBezTo>
                  <a:cubicBezTo>
                    <a:pt x="61" y="62"/>
                    <a:pt x="59" y="63"/>
                    <a:pt x="58" y="64"/>
                  </a:cubicBezTo>
                  <a:cubicBezTo>
                    <a:pt x="55" y="67"/>
                    <a:pt x="51" y="71"/>
                    <a:pt x="49" y="72"/>
                  </a:cubicBezTo>
                  <a:cubicBezTo>
                    <a:pt x="49" y="73"/>
                    <a:pt x="48" y="74"/>
                    <a:pt x="48" y="76"/>
                  </a:cubicBezTo>
                  <a:cubicBezTo>
                    <a:pt x="48" y="85"/>
                    <a:pt x="58" y="84"/>
                    <a:pt x="58" y="95"/>
                  </a:cubicBezTo>
                  <a:cubicBezTo>
                    <a:pt x="58" y="100"/>
                    <a:pt x="55" y="102"/>
                    <a:pt x="55" y="108"/>
                  </a:cubicBezTo>
                  <a:cubicBezTo>
                    <a:pt x="55" y="113"/>
                    <a:pt x="58" y="116"/>
                    <a:pt x="58" y="120"/>
                  </a:cubicBezTo>
                  <a:cubicBezTo>
                    <a:pt x="58" y="121"/>
                    <a:pt x="58" y="122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56" y="128"/>
                    <a:pt x="59" y="131"/>
                    <a:pt x="62" y="132"/>
                  </a:cubicBezTo>
                  <a:cubicBezTo>
                    <a:pt x="58" y="146"/>
                    <a:pt x="45" y="143"/>
                    <a:pt x="39" y="154"/>
                  </a:cubicBezTo>
                  <a:cubicBezTo>
                    <a:pt x="35" y="163"/>
                    <a:pt x="31" y="177"/>
                    <a:pt x="17" y="177"/>
                  </a:cubicBezTo>
                  <a:cubicBezTo>
                    <a:pt x="19" y="200"/>
                    <a:pt x="6" y="198"/>
                    <a:pt x="6" y="210"/>
                  </a:cubicBezTo>
                  <a:cubicBezTo>
                    <a:pt x="6" y="218"/>
                    <a:pt x="7" y="228"/>
                    <a:pt x="14" y="228"/>
                  </a:cubicBezTo>
                  <a:cubicBezTo>
                    <a:pt x="16" y="228"/>
                    <a:pt x="17" y="227"/>
                    <a:pt x="18" y="227"/>
                  </a:cubicBezTo>
                  <a:cubicBezTo>
                    <a:pt x="19" y="227"/>
                    <a:pt x="20" y="228"/>
                    <a:pt x="22" y="229"/>
                  </a:cubicBezTo>
                  <a:cubicBezTo>
                    <a:pt x="20" y="237"/>
                    <a:pt x="10" y="239"/>
                    <a:pt x="6" y="247"/>
                  </a:cubicBezTo>
                  <a:cubicBezTo>
                    <a:pt x="4" y="249"/>
                    <a:pt x="0" y="257"/>
                    <a:pt x="0" y="263"/>
                  </a:cubicBezTo>
                  <a:cubicBezTo>
                    <a:pt x="0" y="273"/>
                    <a:pt x="7" y="283"/>
                    <a:pt x="13" y="289"/>
                  </a:cubicBezTo>
                  <a:cubicBezTo>
                    <a:pt x="15" y="291"/>
                    <a:pt x="19" y="290"/>
                    <a:pt x="21" y="293"/>
                  </a:cubicBezTo>
                  <a:cubicBezTo>
                    <a:pt x="23" y="297"/>
                    <a:pt x="24" y="304"/>
                    <a:pt x="27" y="308"/>
                  </a:cubicBezTo>
                  <a:cubicBezTo>
                    <a:pt x="29" y="309"/>
                    <a:pt x="33" y="308"/>
                    <a:pt x="34" y="312"/>
                  </a:cubicBezTo>
                  <a:cubicBezTo>
                    <a:pt x="39" y="322"/>
                    <a:pt x="42" y="328"/>
                    <a:pt x="46" y="341"/>
                  </a:cubicBezTo>
                  <a:cubicBezTo>
                    <a:pt x="49" y="352"/>
                    <a:pt x="60" y="362"/>
                    <a:pt x="64" y="374"/>
                  </a:cubicBezTo>
                  <a:cubicBezTo>
                    <a:pt x="66" y="382"/>
                    <a:pt x="74" y="386"/>
                    <a:pt x="74" y="394"/>
                  </a:cubicBezTo>
                  <a:cubicBezTo>
                    <a:pt x="74" y="401"/>
                    <a:pt x="72" y="407"/>
                    <a:pt x="76" y="411"/>
                  </a:cubicBezTo>
                  <a:cubicBezTo>
                    <a:pt x="86" y="420"/>
                    <a:pt x="93" y="428"/>
                    <a:pt x="108" y="432"/>
                  </a:cubicBezTo>
                  <a:cubicBezTo>
                    <a:pt x="115" y="435"/>
                    <a:pt x="119" y="437"/>
                    <a:pt x="125" y="443"/>
                  </a:cubicBezTo>
                  <a:cubicBezTo>
                    <a:pt x="131" y="449"/>
                    <a:pt x="137" y="448"/>
                    <a:pt x="145" y="451"/>
                  </a:cubicBezTo>
                  <a:cubicBezTo>
                    <a:pt x="154" y="456"/>
                    <a:pt x="162" y="464"/>
                    <a:pt x="167" y="477"/>
                  </a:cubicBezTo>
                  <a:cubicBezTo>
                    <a:pt x="169" y="483"/>
                    <a:pt x="171" y="514"/>
                    <a:pt x="171" y="519"/>
                  </a:cubicBezTo>
                  <a:cubicBezTo>
                    <a:pt x="171" y="528"/>
                    <a:pt x="167" y="542"/>
                    <a:pt x="167" y="549"/>
                  </a:cubicBezTo>
                  <a:cubicBezTo>
                    <a:pt x="167" y="556"/>
                    <a:pt x="167" y="556"/>
                    <a:pt x="167" y="572"/>
                  </a:cubicBezTo>
                  <a:cubicBezTo>
                    <a:pt x="166" y="578"/>
                    <a:pt x="163" y="587"/>
                    <a:pt x="163" y="591"/>
                  </a:cubicBezTo>
                  <a:cubicBezTo>
                    <a:pt x="163" y="592"/>
                    <a:pt x="163" y="594"/>
                    <a:pt x="163" y="596"/>
                  </a:cubicBezTo>
                  <a:cubicBezTo>
                    <a:pt x="163" y="614"/>
                    <a:pt x="151" y="627"/>
                    <a:pt x="151" y="647"/>
                  </a:cubicBezTo>
                  <a:cubicBezTo>
                    <a:pt x="151" y="655"/>
                    <a:pt x="145" y="663"/>
                    <a:pt x="148" y="672"/>
                  </a:cubicBezTo>
                  <a:cubicBezTo>
                    <a:pt x="149" y="712"/>
                    <a:pt x="149" y="712"/>
                    <a:pt x="149" y="712"/>
                  </a:cubicBezTo>
                  <a:cubicBezTo>
                    <a:pt x="146" y="724"/>
                    <a:pt x="146" y="733"/>
                    <a:pt x="142" y="746"/>
                  </a:cubicBezTo>
                  <a:cubicBezTo>
                    <a:pt x="141" y="748"/>
                    <a:pt x="139" y="747"/>
                    <a:pt x="137" y="749"/>
                  </a:cubicBezTo>
                  <a:cubicBezTo>
                    <a:pt x="134" y="753"/>
                    <a:pt x="133" y="760"/>
                    <a:pt x="131" y="764"/>
                  </a:cubicBezTo>
                  <a:cubicBezTo>
                    <a:pt x="127" y="771"/>
                    <a:pt x="119" y="784"/>
                    <a:pt x="119" y="796"/>
                  </a:cubicBezTo>
                  <a:cubicBezTo>
                    <a:pt x="119" y="799"/>
                    <a:pt x="120" y="814"/>
                    <a:pt x="122" y="814"/>
                  </a:cubicBezTo>
                  <a:cubicBezTo>
                    <a:pt x="122" y="814"/>
                    <a:pt x="125" y="817"/>
                    <a:pt x="125" y="820"/>
                  </a:cubicBezTo>
                  <a:cubicBezTo>
                    <a:pt x="125" y="822"/>
                    <a:pt x="123" y="823"/>
                    <a:pt x="120" y="823"/>
                  </a:cubicBezTo>
                  <a:cubicBezTo>
                    <a:pt x="118" y="833"/>
                    <a:pt x="114" y="837"/>
                    <a:pt x="114" y="847"/>
                  </a:cubicBezTo>
                  <a:cubicBezTo>
                    <a:pt x="114" y="853"/>
                    <a:pt x="118" y="865"/>
                    <a:pt x="122" y="865"/>
                  </a:cubicBezTo>
                  <a:cubicBezTo>
                    <a:pt x="125" y="865"/>
                    <a:pt x="126" y="861"/>
                    <a:pt x="130" y="859"/>
                  </a:cubicBezTo>
                  <a:cubicBezTo>
                    <a:pt x="130" y="859"/>
                    <a:pt x="131" y="859"/>
                    <a:pt x="131" y="859"/>
                  </a:cubicBezTo>
                  <a:cubicBezTo>
                    <a:pt x="132" y="859"/>
                    <a:pt x="133" y="859"/>
                    <a:pt x="134" y="859"/>
                  </a:cubicBezTo>
                  <a:cubicBezTo>
                    <a:pt x="134" y="867"/>
                    <a:pt x="134" y="867"/>
                    <a:pt x="134" y="867"/>
                  </a:cubicBezTo>
                  <a:cubicBezTo>
                    <a:pt x="117" y="945"/>
                    <a:pt x="117" y="945"/>
                    <a:pt x="117" y="945"/>
                  </a:cubicBezTo>
                  <a:cubicBezTo>
                    <a:pt x="109" y="945"/>
                    <a:pt x="113" y="936"/>
                    <a:pt x="103" y="936"/>
                  </a:cubicBezTo>
                  <a:cubicBezTo>
                    <a:pt x="101" y="936"/>
                    <a:pt x="99" y="938"/>
                    <a:pt x="99" y="941"/>
                  </a:cubicBezTo>
                  <a:cubicBezTo>
                    <a:pt x="98" y="941"/>
                    <a:pt x="98" y="941"/>
                    <a:pt x="98" y="941"/>
                  </a:cubicBezTo>
                  <a:cubicBezTo>
                    <a:pt x="98" y="947"/>
                    <a:pt x="98" y="947"/>
                    <a:pt x="98" y="947"/>
                  </a:cubicBezTo>
                  <a:cubicBezTo>
                    <a:pt x="99" y="953"/>
                    <a:pt x="105" y="961"/>
                    <a:pt x="105" y="965"/>
                  </a:cubicBezTo>
                  <a:cubicBezTo>
                    <a:pt x="105" y="974"/>
                    <a:pt x="93" y="977"/>
                    <a:pt x="93" y="987"/>
                  </a:cubicBezTo>
                  <a:cubicBezTo>
                    <a:pt x="93" y="996"/>
                    <a:pt x="101" y="1014"/>
                    <a:pt x="101" y="1026"/>
                  </a:cubicBezTo>
                  <a:cubicBezTo>
                    <a:pt x="101" y="1028"/>
                    <a:pt x="101" y="1030"/>
                    <a:pt x="101" y="1033"/>
                  </a:cubicBezTo>
                  <a:cubicBezTo>
                    <a:pt x="101" y="1044"/>
                    <a:pt x="115" y="1042"/>
                    <a:pt x="115" y="1055"/>
                  </a:cubicBezTo>
                  <a:cubicBezTo>
                    <a:pt x="115" y="1058"/>
                    <a:pt x="113" y="1061"/>
                    <a:pt x="112" y="1064"/>
                  </a:cubicBezTo>
                  <a:cubicBezTo>
                    <a:pt x="113" y="1065"/>
                    <a:pt x="114" y="1066"/>
                    <a:pt x="116" y="1067"/>
                  </a:cubicBezTo>
                  <a:cubicBezTo>
                    <a:pt x="115" y="1071"/>
                    <a:pt x="106" y="1071"/>
                    <a:pt x="106" y="1076"/>
                  </a:cubicBezTo>
                  <a:cubicBezTo>
                    <a:pt x="106" y="1077"/>
                    <a:pt x="109" y="1079"/>
                    <a:pt x="111" y="1081"/>
                  </a:cubicBezTo>
                  <a:cubicBezTo>
                    <a:pt x="118" y="1088"/>
                    <a:pt x="122" y="1095"/>
                    <a:pt x="137" y="1095"/>
                  </a:cubicBezTo>
                  <a:cubicBezTo>
                    <a:pt x="137" y="1098"/>
                    <a:pt x="138" y="1102"/>
                    <a:pt x="142" y="1102"/>
                  </a:cubicBezTo>
                  <a:cubicBezTo>
                    <a:pt x="146" y="1102"/>
                    <a:pt x="148" y="1102"/>
                    <a:pt x="152" y="1102"/>
                  </a:cubicBezTo>
                  <a:cubicBezTo>
                    <a:pt x="152" y="1111"/>
                    <a:pt x="164" y="1111"/>
                    <a:pt x="172" y="1114"/>
                  </a:cubicBezTo>
                  <a:cubicBezTo>
                    <a:pt x="180" y="1117"/>
                    <a:pt x="176" y="1131"/>
                    <a:pt x="188" y="1131"/>
                  </a:cubicBezTo>
                  <a:cubicBezTo>
                    <a:pt x="194" y="1131"/>
                    <a:pt x="198" y="1131"/>
                    <a:pt x="203" y="1131"/>
                  </a:cubicBezTo>
                  <a:cubicBezTo>
                    <a:pt x="205" y="1131"/>
                    <a:pt x="207" y="1129"/>
                    <a:pt x="208" y="1129"/>
                  </a:cubicBezTo>
                  <a:cubicBezTo>
                    <a:pt x="211" y="1129"/>
                    <a:pt x="210" y="1129"/>
                    <a:pt x="214" y="1129"/>
                  </a:cubicBezTo>
                  <a:cubicBezTo>
                    <a:pt x="219" y="1129"/>
                    <a:pt x="232" y="1119"/>
                    <a:pt x="240" y="1119"/>
                  </a:cubicBezTo>
                  <a:cubicBezTo>
                    <a:pt x="242" y="1119"/>
                    <a:pt x="243" y="1119"/>
                    <a:pt x="245" y="1119"/>
                  </a:cubicBezTo>
                  <a:cubicBezTo>
                    <a:pt x="246" y="1119"/>
                    <a:pt x="247" y="1119"/>
                    <a:pt x="249" y="1117"/>
                  </a:cubicBezTo>
                  <a:cubicBezTo>
                    <a:pt x="234" y="1110"/>
                    <a:pt x="220" y="1106"/>
                    <a:pt x="208" y="1094"/>
                  </a:cubicBezTo>
                  <a:cubicBezTo>
                    <a:pt x="202" y="1087"/>
                    <a:pt x="202" y="1063"/>
                    <a:pt x="193" y="1058"/>
                  </a:cubicBezTo>
                  <a:cubicBezTo>
                    <a:pt x="189" y="1057"/>
                    <a:pt x="185" y="1051"/>
                    <a:pt x="185" y="1045"/>
                  </a:cubicBezTo>
                  <a:cubicBezTo>
                    <a:pt x="185" y="1035"/>
                    <a:pt x="187" y="1028"/>
                    <a:pt x="194" y="1022"/>
                  </a:cubicBezTo>
                  <a:cubicBezTo>
                    <a:pt x="198" y="1017"/>
                    <a:pt x="207" y="1020"/>
                    <a:pt x="210" y="1013"/>
                  </a:cubicBezTo>
                  <a:cubicBezTo>
                    <a:pt x="214" y="1006"/>
                    <a:pt x="212" y="999"/>
                    <a:pt x="216" y="995"/>
                  </a:cubicBezTo>
                  <a:cubicBezTo>
                    <a:pt x="224" y="987"/>
                    <a:pt x="237" y="986"/>
                    <a:pt x="237" y="971"/>
                  </a:cubicBezTo>
                  <a:cubicBezTo>
                    <a:pt x="237" y="955"/>
                    <a:pt x="213" y="962"/>
                    <a:pt x="213" y="941"/>
                  </a:cubicBezTo>
                  <a:cubicBezTo>
                    <a:pt x="213" y="932"/>
                    <a:pt x="221" y="925"/>
                    <a:pt x="229" y="923"/>
                  </a:cubicBezTo>
                  <a:cubicBezTo>
                    <a:pt x="233" y="922"/>
                    <a:pt x="242" y="922"/>
                    <a:pt x="243" y="916"/>
                  </a:cubicBezTo>
                  <a:cubicBezTo>
                    <a:pt x="246" y="903"/>
                    <a:pt x="246" y="893"/>
                    <a:pt x="256" y="884"/>
                  </a:cubicBezTo>
                  <a:cubicBezTo>
                    <a:pt x="253" y="883"/>
                    <a:pt x="250" y="882"/>
                    <a:pt x="250" y="876"/>
                  </a:cubicBezTo>
                  <a:cubicBezTo>
                    <a:pt x="255" y="876"/>
                    <a:pt x="257" y="881"/>
                    <a:pt x="264" y="881"/>
                  </a:cubicBezTo>
                  <a:cubicBezTo>
                    <a:pt x="265" y="881"/>
                    <a:pt x="269" y="877"/>
                    <a:pt x="269" y="874"/>
                  </a:cubicBezTo>
                  <a:cubicBezTo>
                    <a:pt x="269" y="871"/>
                    <a:pt x="266" y="871"/>
                    <a:pt x="264" y="869"/>
                  </a:cubicBezTo>
                  <a:cubicBezTo>
                    <a:pt x="263" y="869"/>
                    <a:pt x="260" y="872"/>
                    <a:pt x="257" y="872"/>
                  </a:cubicBezTo>
                  <a:cubicBezTo>
                    <a:pt x="252" y="872"/>
                    <a:pt x="246" y="859"/>
                    <a:pt x="246" y="851"/>
                  </a:cubicBezTo>
                  <a:cubicBezTo>
                    <a:pt x="246" y="849"/>
                    <a:pt x="247" y="845"/>
                    <a:pt x="251" y="845"/>
                  </a:cubicBezTo>
                  <a:cubicBezTo>
                    <a:pt x="262" y="845"/>
                    <a:pt x="264" y="852"/>
                    <a:pt x="275" y="852"/>
                  </a:cubicBezTo>
                  <a:cubicBezTo>
                    <a:pt x="279" y="852"/>
                    <a:pt x="287" y="849"/>
                    <a:pt x="287" y="846"/>
                  </a:cubicBezTo>
                  <a:cubicBezTo>
                    <a:pt x="287" y="845"/>
                    <a:pt x="287" y="842"/>
                    <a:pt x="287" y="841"/>
                  </a:cubicBezTo>
                  <a:cubicBezTo>
                    <a:pt x="291" y="833"/>
                    <a:pt x="285" y="817"/>
                    <a:pt x="292" y="811"/>
                  </a:cubicBezTo>
                  <a:cubicBezTo>
                    <a:pt x="294" y="809"/>
                    <a:pt x="297" y="809"/>
                    <a:pt x="300" y="809"/>
                  </a:cubicBezTo>
                  <a:cubicBezTo>
                    <a:pt x="302" y="809"/>
                    <a:pt x="305" y="809"/>
                    <a:pt x="308" y="809"/>
                  </a:cubicBezTo>
                  <a:cubicBezTo>
                    <a:pt x="311" y="809"/>
                    <a:pt x="314" y="810"/>
                    <a:pt x="317" y="810"/>
                  </a:cubicBezTo>
                  <a:cubicBezTo>
                    <a:pt x="319" y="810"/>
                    <a:pt x="321" y="809"/>
                    <a:pt x="323" y="809"/>
                  </a:cubicBezTo>
                  <a:cubicBezTo>
                    <a:pt x="336" y="805"/>
                    <a:pt x="347" y="807"/>
                    <a:pt x="356" y="798"/>
                  </a:cubicBezTo>
                  <a:cubicBezTo>
                    <a:pt x="361" y="793"/>
                    <a:pt x="365" y="790"/>
                    <a:pt x="369" y="782"/>
                  </a:cubicBezTo>
                  <a:cubicBezTo>
                    <a:pt x="372" y="778"/>
                    <a:pt x="372" y="775"/>
                    <a:pt x="372" y="768"/>
                  </a:cubicBezTo>
                  <a:cubicBezTo>
                    <a:pt x="372" y="762"/>
                    <a:pt x="364" y="762"/>
                    <a:pt x="362" y="757"/>
                  </a:cubicBezTo>
                  <a:cubicBezTo>
                    <a:pt x="360" y="750"/>
                    <a:pt x="360" y="744"/>
                    <a:pt x="356" y="740"/>
                  </a:cubicBezTo>
                  <a:cubicBezTo>
                    <a:pt x="354" y="739"/>
                    <a:pt x="346" y="736"/>
                    <a:pt x="346" y="731"/>
                  </a:cubicBezTo>
                  <a:cubicBezTo>
                    <a:pt x="346" y="730"/>
                    <a:pt x="349" y="729"/>
                    <a:pt x="350" y="729"/>
                  </a:cubicBezTo>
                  <a:cubicBezTo>
                    <a:pt x="358" y="729"/>
                    <a:pt x="365" y="735"/>
                    <a:pt x="373" y="735"/>
                  </a:cubicBezTo>
                  <a:cubicBezTo>
                    <a:pt x="376" y="735"/>
                    <a:pt x="388" y="741"/>
                    <a:pt x="397" y="741"/>
                  </a:cubicBezTo>
                  <a:cubicBezTo>
                    <a:pt x="421" y="741"/>
                    <a:pt x="425" y="714"/>
                    <a:pt x="435" y="699"/>
                  </a:cubicBezTo>
                  <a:cubicBezTo>
                    <a:pt x="444" y="685"/>
                    <a:pt x="455" y="683"/>
                    <a:pt x="464" y="669"/>
                  </a:cubicBezTo>
                  <a:cubicBezTo>
                    <a:pt x="469" y="662"/>
                    <a:pt x="468" y="658"/>
                    <a:pt x="472" y="652"/>
                  </a:cubicBezTo>
                  <a:cubicBezTo>
                    <a:pt x="472" y="652"/>
                    <a:pt x="472" y="652"/>
                    <a:pt x="472" y="652"/>
                  </a:cubicBezTo>
                  <a:cubicBezTo>
                    <a:pt x="477" y="641"/>
                    <a:pt x="482" y="632"/>
                    <a:pt x="493" y="627"/>
                  </a:cubicBezTo>
                  <a:cubicBezTo>
                    <a:pt x="493" y="602"/>
                    <a:pt x="493" y="602"/>
                    <a:pt x="493" y="602"/>
                  </a:cubicBezTo>
                  <a:cubicBezTo>
                    <a:pt x="493" y="592"/>
                    <a:pt x="492" y="585"/>
                    <a:pt x="499" y="578"/>
                  </a:cubicBezTo>
                  <a:cubicBezTo>
                    <a:pt x="503" y="573"/>
                    <a:pt x="510" y="573"/>
                    <a:pt x="514" y="567"/>
                  </a:cubicBezTo>
                  <a:cubicBezTo>
                    <a:pt x="524" y="552"/>
                    <a:pt x="537" y="559"/>
                    <a:pt x="549" y="547"/>
                  </a:cubicBezTo>
                  <a:cubicBezTo>
                    <a:pt x="551" y="545"/>
                    <a:pt x="552" y="542"/>
                    <a:pt x="555" y="541"/>
                  </a:cubicBezTo>
                  <a:cubicBezTo>
                    <a:pt x="561" y="538"/>
                    <a:pt x="567" y="538"/>
                    <a:pt x="574" y="538"/>
                  </a:cubicBezTo>
                  <a:cubicBezTo>
                    <a:pt x="576" y="538"/>
                    <a:pt x="578" y="538"/>
                    <a:pt x="581" y="538"/>
                  </a:cubicBezTo>
                  <a:cubicBezTo>
                    <a:pt x="590" y="538"/>
                    <a:pt x="601" y="530"/>
                    <a:pt x="604" y="524"/>
                  </a:cubicBezTo>
                  <a:cubicBezTo>
                    <a:pt x="605" y="522"/>
                    <a:pt x="604" y="515"/>
                    <a:pt x="606" y="512"/>
                  </a:cubicBezTo>
                  <a:cubicBezTo>
                    <a:pt x="614" y="502"/>
                    <a:pt x="617" y="496"/>
                    <a:pt x="625" y="484"/>
                  </a:cubicBezTo>
                  <a:cubicBezTo>
                    <a:pt x="626" y="482"/>
                    <a:pt x="628" y="472"/>
                    <a:pt x="628" y="466"/>
                  </a:cubicBezTo>
                  <a:cubicBezTo>
                    <a:pt x="628" y="462"/>
                    <a:pt x="632" y="457"/>
                    <a:pt x="634" y="454"/>
                  </a:cubicBezTo>
                  <a:cubicBezTo>
                    <a:pt x="635" y="453"/>
                    <a:pt x="637" y="450"/>
                    <a:pt x="637" y="448"/>
                  </a:cubicBezTo>
                  <a:cubicBezTo>
                    <a:pt x="637" y="441"/>
                    <a:pt x="641" y="432"/>
                    <a:pt x="641" y="423"/>
                  </a:cubicBezTo>
                  <a:cubicBezTo>
                    <a:pt x="641" y="410"/>
                    <a:pt x="633" y="393"/>
                    <a:pt x="641" y="385"/>
                  </a:cubicBezTo>
                  <a:cubicBezTo>
                    <a:pt x="646" y="380"/>
                    <a:pt x="652" y="379"/>
                    <a:pt x="657" y="371"/>
                  </a:cubicBezTo>
                  <a:cubicBezTo>
                    <a:pt x="660" y="366"/>
                    <a:pt x="663" y="365"/>
                    <a:pt x="666" y="360"/>
                  </a:cubicBezTo>
                  <a:cubicBezTo>
                    <a:pt x="680" y="338"/>
                    <a:pt x="701" y="328"/>
                    <a:pt x="701" y="289"/>
                  </a:cubicBezTo>
                  <a:cubicBezTo>
                    <a:pt x="701" y="278"/>
                    <a:pt x="699" y="267"/>
                    <a:pt x="688" y="264"/>
                  </a:cubicBezTo>
                  <a:cubicBezTo>
                    <a:pt x="686" y="263"/>
                    <a:pt x="684" y="263"/>
                    <a:pt x="683" y="263"/>
                  </a:cubicBezTo>
                  <a:cubicBezTo>
                    <a:pt x="681" y="263"/>
                    <a:pt x="680" y="263"/>
                    <a:pt x="679" y="263"/>
                  </a:cubicBezTo>
                  <a:cubicBezTo>
                    <a:pt x="677" y="263"/>
                    <a:pt x="676" y="263"/>
                    <a:pt x="674" y="263"/>
                  </a:cubicBezTo>
                  <a:cubicBezTo>
                    <a:pt x="673" y="263"/>
                    <a:pt x="671" y="263"/>
                    <a:pt x="669" y="263"/>
                  </a:cubicBezTo>
                  <a:cubicBezTo>
                    <a:pt x="660" y="260"/>
                    <a:pt x="644" y="245"/>
                    <a:pt x="639" y="237"/>
                  </a:cubicBezTo>
                  <a:cubicBezTo>
                    <a:pt x="633" y="235"/>
                    <a:pt x="624" y="231"/>
                    <a:pt x="614" y="229"/>
                  </a:cubicBezTo>
                  <a:cubicBezTo>
                    <a:pt x="594" y="231"/>
                    <a:pt x="594" y="231"/>
                    <a:pt x="594" y="231"/>
                  </a:cubicBezTo>
                  <a:cubicBezTo>
                    <a:pt x="584" y="231"/>
                    <a:pt x="582" y="223"/>
                    <a:pt x="571" y="223"/>
                  </a:cubicBezTo>
                  <a:cubicBezTo>
                    <a:pt x="566" y="223"/>
                    <a:pt x="564" y="227"/>
                    <a:pt x="559" y="229"/>
                  </a:cubicBezTo>
                  <a:cubicBezTo>
                    <a:pt x="555" y="229"/>
                    <a:pt x="555" y="229"/>
                    <a:pt x="555" y="229"/>
                  </a:cubicBezTo>
                  <a:cubicBezTo>
                    <a:pt x="555" y="224"/>
                    <a:pt x="556" y="220"/>
                    <a:pt x="554" y="215"/>
                  </a:cubicBezTo>
                  <a:cubicBezTo>
                    <a:pt x="553" y="211"/>
                    <a:pt x="548" y="212"/>
                    <a:pt x="544" y="210"/>
                  </a:cubicBezTo>
                  <a:cubicBezTo>
                    <a:pt x="537" y="205"/>
                    <a:pt x="518" y="195"/>
                    <a:pt x="509" y="195"/>
                  </a:cubicBezTo>
                  <a:cubicBezTo>
                    <a:pt x="500" y="195"/>
                    <a:pt x="494" y="207"/>
                    <a:pt x="489" y="215"/>
                  </a:cubicBezTo>
                  <a:cubicBezTo>
                    <a:pt x="487" y="218"/>
                    <a:pt x="485" y="221"/>
                    <a:pt x="483" y="221"/>
                  </a:cubicBezTo>
                  <a:cubicBezTo>
                    <a:pt x="481" y="221"/>
                    <a:pt x="480" y="217"/>
                    <a:pt x="480" y="215"/>
                  </a:cubicBezTo>
                  <a:cubicBezTo>
                    <a:pt x="468" y="215"/>
                    <a:pt x="468" y="215"/>
                    <a:pt x="468" y="215"/>
                  </a:cubicBezTo>
                  <a:cubicBezTo>
                    <a:pt x="467" y="210"/>
                    <a:pt x="464" y="206"/>
                    <a:pt x="459" y="203"/>
                  </a:cubicBezTo>
                  <a:cubicBezTo>
                    <a:pt x="456" y="202"/>
                    <a:pt x="451" y="203"/>
                    <a:pt x="451" y="198"/>
                  </a:cubicBezTo>
                  <a:cubicBezTo>
                    <a:pt x="451" y="182"/>
                    <a:pt x="467" y="176"/>
                    <a:pt x="475" y="166"/>
                  </a:cubicBezTo>
                  <a:cubicBezTo>
                    <a:pt x="475" y="161"/>
                    <a:pt x="468" y="161"/>
                    <a:pt x="466" y="155"/>
                  </a:cubicBezTo>
                  <a:cubicBezTo>
                    <a:pt x="463" y="150"/>
                    <a:pt x="456" y="133"/>
                    <a:pt x="456" y="126"/>
                  </a:cubicBezTo>
                  <a:cubicBezTo>
                    <a:pt x="447" y="124"/>
                    <a:pt x="436" y="107"/>
                    <a:pt x="427" y="107"/>
                  </a:cubicBezTo>
                  <a:cubicBezTo>
                    <a:pt x="426" y="107"/>
                    <a:pt x="425" y="107"/>
                    <a:pt x="424" y="107"/>
                  </a:cubicBezTo>
                  <a:cubicBezTo>
                    <a:pt x="424" y="106"/>
                    <a:pt x="424" y="106"/>
                    <a:pt x="424" y="106"/>
                  </a:cubicBezTo>
                  <a:cubicBezTo>
                    <a:pt x="419" y="106"/>
                    <a:pt x="411" y="101"/>
                    <a:pt x="407" y="100"/>
                  </a:cubicBezTo>
                  <a:cubicBezTo>
                    <a:pt x="393" y="100"/>
                    <a:pt x="393" y="100"/>
                    <a:pt x="393" y="100"/>
                  </a:cubicBezTo>
                  <a:cubicBezTo>
                    <a:pt x="379" y="97"/>
                    <a:pt x="357" y="99"/>
                    <a:pt x="353" y="84"/>
                  </a:cubicBezTo>
                  <a:cubicBezTo>
                    <a:pt x="350" y="84"/>
                    <a:pt x="346" y="83"/>
                    <a:pt x="345" y="81"/>
                  </a:cubicBezTo>
                  <a:cubicBezTo>
                    <a:pt x="339" y="68"/>
                    <a:pt x="334" y="69"/>
                    <a:pt x="324" y="59"/>
                  </a:cubicBezTo>
                  <a:cubicBezTo>
                    <a:pt x="309" y="59"/>
                    <a:pt x="309" y="59"/>
                    <a:pt x="309" y="59"/>
                  </a:cubicBezTo>
                  <a:cubicBezTo>
                    <a:pt x="307" y="52"/>
                    <a:pt x="309" y="44"/>
                    <a:pt x="302" y="42"/>
                  </a:cubicBezTo>
                  <a:cubicBezTo>
                    <a:pt x="294" y="40"/>
                    <a:pt x="283" y="38"/>
                    <a:pt x="279" y="31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80" y="27"/>
                    <a:pt x="281" y="27"/>
                    <a:pt x="282" y="27"/>
                  </a:cubicBezTo>
                  <a:cubicBezTo>
                    <a:pt x="283" y="27"/>
                    <a:pt x="286" y="26"/>
                    <a:pt x="287" y="25"/>
                  </a:cubicBezTo>
                  <a:cubicBezTo>
                    <a:pt x="287" y="25"/>
                    <a:pt x="278" y="24"/>
                    <a:pt x="272" y="24"/>
                  </a:cubicBezTo>
                  <a:cubicBezTo>
                    <a:pt x="271" y="25"/>
                    <a:pt x="260" y="25"/>
                    <a:pt x="259" y="27"/>
                  </a:cubicBezTo>
                  <a:cubicBezTo>
                    <a:pt x="256" y="33"/>
                    <a:pt x="251" y="33"/>
                    <a:pt x="243" y="34"/>
                  </a:cubicBezTo>
                  <a:cubicBezTo>
                    <a:pt x="239" y="34"/>
                    <a:pt x="232" y="33"/>
                    <a:pt x="232" y="28"/>
                  </a:cubicBezTo>
                  <a:cubicBezTo>
                    <a:pt x="227" y="28"/>
                    <a:pt x="212" y="28"/>
                    <a:pt x="204" y="28"/>
                  </a:cubicBezTo>
                  <a:cubicBezTo>
                    <a:pt x="200" y="28"/>
                    <a:pt x="197" y="24"/>
                    <a:pt x="197" y="19"/>
                  </a:cubicBezTo>
                  <a:cubicBezTo>
                    <a:pt x="189" y="17"/>
                    <a:pt x="178" y="14"/>
                    <a:pt x="175" y="6"/>
                  </a:cubicBezTo>
                  <a:cubicBezTo>
                    <a:pt x="166" y="5"/>
                    <a:pt x="166" y="5"/>
                    <a:pt x="166" y="5"/>
                  </a:cubicBezTo>
                  <a:cubicBezTo>
                    <a:pt x="166" y="12"/>
                    <a:pt x="174" y="9"/>
                    <a:pt x="176" y="15"/>
                  </a:cubicBezTo>
                  <a:cubicBezTo>
                    <a:pt x="164" y="15"/>
                    <a:pt x="164" y="15"/>
                    <a:pt x="164" y="15"/>
                  </a:cubicBezTo>
                  <a:cubicBezTo>
                    <a:pt x="159" y="19"/>
                    <a:pt x="150" y="18"/>
                    <a:pt x="150" y="25"/>
                  </a:cubicBezTo>
                  <a:cubicBezTo>
                    <a:pt x="150" y="32"/>
                    <a:pt x="157" y="35"/>
                    <a:pt x="157" y="42"/>
                  </a:cubicBezTo>
                  <a:cubicBezTo>
                    <a:pt x="157" y="44"/>
                    <a:pt x="154" y="50"/>
                    <a:pt x="152" y="50"/>
                  </a:cubicBezTo>
                  <a:cubicBezTo>
                    <a:pt x="146" y="50"/>
                    <a:pt x="143" y="40"/>
                    <a:pt x="143" y="34"/>
                  </a:cubicBezTo>
                  <a:cubicBezTo>
                    <a:pt x="143" y="30"/>
                    <a:pt x="146" y="21"/>
                    <a:pt x="148" y="13"/>
                  </a:cubicBezTo>
                  <a:cubicBezTo>
                    <a:pt x="150" y="13"/>
                    <a:pt x="153" y="11"/>
                    <a:pt x="153" y="6"/>
                  </a:cubicBezTo>
                  <a:cubicBezTo>
                    <a:pt x="153" y="6"/>
                    <a:pt x="151" y="0"/>
                    <a:pt x="1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8">
              <a:extLst>
                <a:ext uri="{FF2B5EF4-FFF2-40B4-BE49-F238E27FC236}">
                  <a16:creationId xmlns:a16="http://schemas.microsoft.com/office/drawing/2014/main" id="{0711C1C2-FBA0-40AB-BFA1-5165A58CE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" y="2178"/>
              <a:ext cx="19" cy="23"/>
            </a:xfrm>
            <a:custGeom>
              <a:avLst/>
              <a:gdLst>
                <a:gd name="T0" fmla="*/ 0 w 8"/>
                <a:gd name="T1" fmla="*/ 0 h 10"/>
                <a:gd name="T2" fmla="*/ 0 w 8"/>
                <a:gd name="T3" fmla="*/ 0 h 10"/>
                <a:gd name="T4" fmla="*/ 5 w 8"/>
                <a:gd name="T5" fmla="*/ 10 h 10"/>
                <a:gd name="T6" fmla="*/ 8 w 8"/>
                <a:gd name="T7" fmla="*/ 7 h 10"/>
                <a:gd name="T8" fmla="*/ 2 w 8"/>
                <a:gd name="T9" fmla="*/ 0 h 10"/>
                <a:gd name="T10" fmla="*/ 0 w 8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10"/>
                    <a:pt x="5" y="10"/>
                  </a:cubicBezTo>
                  <a:cubicBezTo>
                    <a:pt x="6" y="10"/>
                    <a:pt x="8" y="9"/>
                    <a:pt x="8" y="7"/>
                  </a:cubicBezTo>
                  <a:cubicBezTo>
                    <a:pt x="8" y="4"/>
                    <a:pt x="6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9">
              <a:extLst>
                <a:ext uri="{FF2B5EF4-FFF2-40B4-BE49-F238E27FC236}">
                  <a16:creationId xmlns:a16="http://schemas.microsoft.com/office/drawing/2014/main" id="{BF997EA2-C83F-4B25-9086-A4B259823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" y="2107"/>
              <a:ext cx="31" cy="9"/>
            </a:xfrm>
            <a:custGeom>
              <a:avLst/>
              <a:gdLst>
                <a:gd name="T0" fmla="*/ 7 w 13"/>
                <a:gd name="T1" fmla="*/ 0 h 4"/>
                <a:gd name="T2" fmla="*/ 0 w 13"/>
                <a:gd name="T3" fmla="*/ 4 h 4"/>
                <a:gd name="T4" fmla="*/ 8 w 13"/>
                <a:gd name="T5" fmla="*/ 4 h 4"/>
                <a:gd name="T6" fmla="*/ 13 w 13"/>
                <a:gd name="T7" fmla="*/ 4 h 4"/>
                <a:gd name="T8" fmla="*/ 7 w 1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">
                  <a:moveTo>
                    <a:pt x="7" y="0"/>
                  </a:moveTo>
                  <a:cubicBezTo>
                    <a:pt x="4" y="0"/>
                    <a:pt x="1" y="2"/>
                    <a:pt x="0" y="4"/>
                  </a:cubicBezTo>
                  <a:cubicBezTo>
                    <a:pt x="2" y="4"/>
                    <a:pt x="5" y="4"/>
                    <a:pt x="8" y="4"/>
                  </a:cubicBezTo>
                  <a:cubicBezTo>
                    <a:pt x="10" y="4"/>
                    <a:pt x="12" y="4"/>
                    <a:pt x="13" y="4"/>
                  </a:cubicBezTo>
                  <a:cubicBezTo>
                    <a:pt x="12" y="3"/>
                    <a:pt x="11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0">
              <a:extLst>
                <a:ext uri="{FF2B5EF4-FFF2-40B4-BE49-F238E27FC236}">
                  <a16:creationId xmlns:a16="http://schemas.microsoft.com/office/drawing/2014/main" id="{4E49213F-6E28-4C65-B8CC-0A2B56CBC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" y="2121"/>
              <a:ext cx="8" cy="12"/>
            </a:xfrm>
            <a:custGeom>
              <a:avLst/>
              <a:gdLst>
                <a:gd name="T0" fmla="*/ 0 w 3"/>
                <a:gd name="T1" fmla="*/ 0 h 5"/>
                <a:gd name="T2" fmla="*/ 3 w 3"/>
                <a:gd name="T3" fmla="*/ 5 h 5"/>
                <a:gd name="T4" fmla="*/ 3 w 3"/>
                <a:gd name="T5" fmla="*/ 5 h 5"/>
                <a:gd name="T6" fmla="*/ 0 w 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cubicBezTo>
                    <a:pt x="0" y="2"/>
                    <a:pt x="1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1">
              <a:extLst>
                <a:ext uri="{FF2B5EF4-FFF2-40B4-BE49-F238E27FC236}">
                  <a16:creationId xmlns:a16="http://schemas.microsoft.com/office/drawing/2014/main" id="{4FFC9233-FC9E-4F7D-BC56-E5727DA35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" y="2310"/>
              <a:ext cx="24" cy="19"/>
            </a:xfrm>
            <a:custGeom>
              <a:avLst/>
              <a:gdLst>
                <a:gd name="T0" fmla="*/ 10 w 10"/>
                <a:gd name="T1" fmla="*/ 0 h 8"/>
                <a:gd name="T2" fmla="*/ 2 w 10"/>
                <a:gd name="T3" fmla="*/ 5 h 8"/>
                <a:gd name="T4" fmla="*/ 0 w 10"/>
                <a:gd name="T5" fmla="*/ 4 h 8"/>
                <a:gd name="T6" fmla="*/ 0 w 10"/>
                <a:gd name="T7" fmla="*/ 7 h 8"/>
                <a:gd name="T8" fmla="*/ 0 w 10"/>
                <a:gd name="T9" fmla="*/ 8 h 8"/>
                <a:gd name="T10" fmla="*/ 2 w 10"/>
                <a:gd name="T11" fmla="*/ 7 h 8"/>
                <a:gd name="T12" fmla="*/ 10 w 10"/>
                <a:gd name="T13" fmla="*/ 4 h 8"/>
                <a:gd name="T14" fmla="*/ 10 w 10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9" y="2"/>
                    <a:pt x="5" y="5"/>
                    <a:pt x="2" y="5"/>
                  </a:cubicBezTo>
                  <a:cubicBezTo>
                    <a:pt x="1" y="5"/>
                    <a:pt x="0" y="4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7"/>
                    <a:pt x="2" y="7"/>
                  </a:cubicBezTo>
                  <a:cubicBezTo>
                    <a:pt x="5" y="7"/>
                    <a:pt x="8" y="6"/>
                    <a:pt x="10" y="4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2">
              <a:extLst>
                <a:ext uri="{FF2B5EF4-FFF2-40B4-BE49-F238E27FC236}">
                  <a16:creationId xmlns:a16="http://schemas.microsoft.com/office/drawing/2014/main" id="{86095246-004B-4A88-B3B7-533E3AFCE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88" y="1163"/>
              <a:ext cx="2054" cy="1008"/>
            </a:xfrm>
            <a:custGeom>
              <a:avLst/>
              <a:gdLst>
                <a:gd name="T0" fmla="*/ 24 w 869"/>
                <a:gd name="T1" fmla="*/ 7 h 426"/>
                <a:gd name="T2" fmla="*/ 31 w 869"/>
                <a:gd name="T3" fmla="*/ 19 h 426"/>
                <a:gd name="T4" fmla="*/ 1 w 869"/>
                <a:gd name="T5" fmla="*/ 28 h 426"/>
                <a:gd name="T6" fmla="*/ 10 w 869"/>
                <a:gd name="T7" fmla="*/ 159 h 426"/>
                <a:gd name="T8" fmla="*/ 56 w 869"/>
                <a:gd name="T9" fmla="*/ 256 h 426"/>
                <a:gd name="T10" fmla="*/ 147 w 869"/>
                <a:gd name="T11" fmla="*/ 302 h 426"/>
                <a:gd name="T12" fmla="*/ 248 w 869"/>
                <a:gd name="T13" fmla="*/ 315 h 426"/>
                <a:gd name="T14" fmla="*/ 319 w 869"/>
                <a:gd name="T15" fmla="*/ 362 h 426"/>
                <a:gd name="T16" fmla="*/ 410 w 869"/>
                <a:gd name="T17" fmla="*/ 410 h 426"/>
                <a:gd name="T18" fmla="*/ 427 w 869"/>
                <a:gd name="T19" fmla="*/ 371 h 426"/>
                <a:gd name="T20" fmla="*/ 436 w 869"/>
                <a:gd name="T21" fmla="*/ 371 h 426"/>
                <a:gd name="T22" fmla="*/ 485 w 869"/>
                <a:gd name="T23" fmla="*/ 354 h 426"/>
                <a:gd name="T24" fmla="*/ 531 w 869"/>
                <a:gd name="T25" fmla="*/ 360 h 426"/>
                <a:gd name="T26" fmla="*/ 523 w 869"/>
                <a:gd name="T27" fmla="*/ 344 h 426"/>
                <a:gd name="T28" fmla="*/ 568 w 869"/>
                <a:gd name="T29" fmla="*/ 339 h 426"/>
                <a:gd name="T30" fmla="*/ 633 w 869"/>
                <a:gd name="T31" fmla="*/ 394 h 426"/>
                <a:gd name="T32" fmla="*/ 671 w 869"/>
                <a:gd name="T33" fmla="*/ 405 h 426"/>
                <a:gd name="T34" fmla="*/ 665 w 869"/>
                <a:gd name="T35" fmla="*/ 382 h 426"/>
                <a:gd name="T36" fmla="*/ 705 w 869"/>
                <a:gd name="T37" fmla="*/ 279 h 426"/>
                <a:gd name="T38" fmla="*/ 733 w 869"/>
                <a:gd name="T39" fmla="*/ 260 h 426"/>
                <a:gd name="T40" fmla="*/ 729 w 869"/>
                <a:gd name="T41" fmla="*/ 252 h 426"/>
                <a:gd name="T42" fmla="*/ 735 w 869"/>
                <a:gd name="T43" fmla="*/ 235 h 426"/>
                <a:gd name="T44" fmla="*/ 731 w 869"/>
                <a:gd name="T45" fmla="*/ 222 h 426"/>
                <a:gd name="T46" fmla="*/ 735 w 869"/>
                <a:gd name="T47" fmla="*/ 214 h 426"/>
                <a:gd name="T48" fmla="*/ 749 w 869"/>
                <a:gd name="T49" fmla="*/ 202 h 426"/>
                <a:gd name="T50" fmla="*/ 751 w 869"/>
                <a:gd name="T51" fmla="*/ 193 h 426"/>
                <a:gd name="T52" fmla="*/ 764 w 869"/>
                <a:gd name="T53" fmla="*/ 160 h 426"/>
                <a:gd name="T54" fmla="*/ 785 w 869"/>
                <a:gd name="T55" fmla="*/ 157 h 426"/>
                <a:gd name="T56" fmla="*/ 810 w 869"/>
                <a:gd name="T57" fmla="*/ 147 h 426"/>
                <a:gd name="T58" fmla="*/ 827 w 869"/>
                <a:gd name="T59" fmla="*/ 141 h 426"/>
                <a:gd name="T60" fmla="*/ 814 w 869"/>
                <a:gd name="T61" fmla="*/ 131 h 426"/>
                <a:gd name="T62" fmla="*/ 852 w 869"/>
                <a:gd name="T63" fmla="*/ 96 h 426"/>
                <a:gd name="T64" fmla="*/ 861 w 869"/>
                <a:gd name="T65" fmla="*/ 50 h 426"/>
                <a:gd name="T66" fmla="*/ 857 w 869"/>
                <a:gd name="T67" fmla="*/ 38 h 426"/>
                <a:gd name="T68" fmla="*/ 843 w 869"/>
                <a:gd name="T69" fmla="*/ 38 h 426"/>
                <a:gd name="T70" fmla="*/ 809 w 869"/>
                <a:gd name="T71" fmla="*/ 76 h 426"/>
                <a:gd name="T72" fmla="*/ 768 w 869"/>
                <a:gd name="T73" fmla="*/ 78 h 426"/>
                <a:gd name="T74" fmla="*/ 702 w 869"/>
                <a:gd name="T75" fmla="*/ 117 h 426"/>
                <a:gd name="T76" fmla="*/ 677 w 869"/>
                <a:gd name="T77" fmla="*/ 120 h 426"/>
                <a:gd name="T78" fmla="*/ 681 w 869"/>
                <a:gd name="T79" fmla="*/ 130 h 426"/>
                <a:gd name="T80" fmla="*/ 677 w 869"/>
                <a:gd name="T81" fmla="*/ 132 h 426"/>
                <a:gd name="T82" fmla="*/ 632 w 869"/>
                <a:gd name="T83" fmla="*/ 148 h 426"/>
                <a:gd name="T84" fmla="*/ 624 w 869"/>
                <a:gd name="T85" fmla="*/ 135 h 426"/>
                <a:gd name="T86" fmla="*/ 618 w 869"/>
                <a:gd name="T87" fmla="*/ 104 h 426"/>
                <a:gd name="T88" fmla="*/ 581 w 869"/>
                <a:gd name="T89" fmla="*/ 83 h 426"/>
                <a:gd name="T90" fmla="*/ 565 w 869"/>
                <a:gd name="T91" fmla="*/ 146 h 426"/>
                <a:gd name="T92" fmla="*/ 553 w 869"/>
                <a:gd name="T93" fmla="*/ 90 h 426"/>
                <a:gd name="T94" fmla="*/ 610 w 869"/>
                <a:gd name="T95" fmla="*/ 65 h 426"/>
                <a:gd name="T96" fmla="*/ 566 w 869"/>
                <a:gd name="T97" fmla="*/ 57 h 426"/>
                <a:gd name="T98" fmla="*/ 552 w 869"/>
                <a:gd name="T99" fmla="*/ 37 h 426"/>
                <a:gd name="T100" fmla="*/ 506 w 869"/>
                <a:gd name="T101" fmla="*/ 51 h 426"/>
                <a:gd name="T102" fmla="*/ 530 w 869"/>
                <a:gd name="T103" fmla="*/ 24 h 426"/>
                <a:gd name="T104" fmla="*/ 447 w 869"/>
                <a:gd name="T105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9" h="426">
                  <a:moveTo>
                    <a:pt x="447" y="0"/>
                  </a:moveTo>
                  <a:cubicBezTo>
                    <a:pt x="447" y="7"/>
                    <a:pt x="447" y="7"/>
                    <a:pt x="447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4" y="7"/>
                    <a:pt x="24" y="7"/>
                  </a:cubicBezTo>
                  <a:cubicBezTo>
                    <a:pt x="27" y="12"/>
                    <a:pt x="31" y="14"/>
                    <a:pt x="31" y="19"/>
                  </a:cubicBezTo>
                  <a:cubicBezTo>
                    <a:pt x="31" y="24"/>
                    <a:pt x="27" y="30"/>
                    <a:pt x="24" y="33"/>
                  </a:cubicBezTo>
                  <a:cubicBezTo>
                    <a:pt x="21" y="28"/>
                    <a:pt x="17" y="24"/>
                    <a:pt x="9" y="24"/>
                  </a:cubicBezTo>
                  <a:cubicBezTo>
                    <a:pt x="7" y="24"/>
                    <a:pt x="1" y="25"/>
                    <a:pt x="1" y="28"/>
                  </a:cubicBezTo>
                  <a:cubicBezTo>
                    <a:pt x="1" y="39"/>
                    <a:pt x="14" y="44"/>
                    <a:pt x="14" y="56"/>
                  </a:cubicBezTo>
                  <a:cubicBezTo>
                    <a:pt x="14" y="72"/>
                    <a:pt x="0" y="102"/>
                    <a:pt x="5" y="115"/>
                  </a:cubicBezTo>
                  <a:cubicBezTo>
                    <a:pt x="10" y="128"/>
                    <a:pt x="4" y="148"/>
                    <a:pt x="10" y="159"/>
                  </a:cubicBezTo>
                  <a:cubicBezTo>
                    <a:pt x="7" y="161"/>
                    <a:pt x="2" y="165"/>
                    <a:pt x="5" y="169"/>
                  </a:cubicBezTo>
                  <a:cubicBezTo>
                    <a:pt x="14" y="185"/>
                    <a:pt x="26" y="208"/>
                    <a:pt x="37" y="210"/>
                  </a:cubicBezTo>
                  <a:cubicBezTo>
                    <a:pt x="34" y="232"/>
                    <a:pt x="49" y="238"/>
                    <a:pt x="56" y="256"/>
                  </a:cubicBezTo>
                  <a:cubicBezTo>
                    <a:pt x="58" y="261"/>
                    <a:pt x="56" y="267"/>
                    <a:pt x="60" y="268"/>
                  </a:cubicBezTo>
                  <a:cubicBezTo>
                    <a:pt x="79" y="275"/>
                    <a:pt x="106" y="287"/>
                    <a:pt x="114" y="302"/>
                  </a:cubicBezTo>
                  <a:cubicBezTo>
                    <a:pt x="147" y="302"/>
                    <a:pt x="147" y="302"/>
                    <a:pt x="147" y="302"/>
                  </a:cubicBezTo>
                  <a:cubicBezTo>
                    <a:pt x="204" y="321"/>
                    <a:pt x="204" y="321"/>
                    <a:pt x="204" y="321"/>
                  </a:cubicBezTo>
                  <a:cubicBezTo>
                    <a:pt x="248" y="321"/>
                    <a:pt x="248" y="321"/>
                    <a:pt x="248" y="321"/>
                  </a:cubicBezTo>
                  <a:cubicBezTo>
                    <a:pt x="248" y="315"/>
                    <a:pt x="248" y="315"/>
                    <a:pt x="248" y="315"/>
                  </a:cubicBezTo>
                  <a:cubicBezTo>
                    <a:pt x="258" y="315"/>
                    <a:pt x="258" y="315"/>
                    <a:pt x="258" y="315"/>
                  </a:cubicBezTo>
                  <a:cubicBezTo>
                    <a:pt x="276" y="319"/>
                    <a:pt x="286" y="321"/>
                    <a:pt x="295" y="337"/>
                  </a:cubicBezTo>
                  <a:cubicBezTo>
                    <a:pt x="300" y="344"/>
                    <a:pt x="308" y="362"/>
                    <a:pt x="319" y="362"/>
                  </a:cubicBezTo>
                  <a:cubicBezTo>
                    <a:pt x="329" y="362"/>
                    <a:pt x="326" y="347"/>
                    <a:pt x="338" y="347"/>
                  </a:cubicBezTo>
                  <a:cubicBezTo>
                    <a:pt x="369" y="347"/>
                    <a:pt x="368" y="386"/>
                    <a:pt x="385" y="403"/>
                  </a:cubicBezTo>
                  <a:cubicBezTo>
                    <a:pt x="389" y="407"/>
                    <a:pt x="401" y="409"/>
                    <a:pt x="410" y="410"/>
                  </a:cubicBezTo>
                  <a:cubicBezTo>
                    <a:pt x="409" y="406"/>
                    <a:pt x="409" y="406"/>
                    <a:pt x="409" y="406"/>
                  </a:cubicBezTo>
                  <a:cubicBezTo>
                    <a:pt x="409" y="406"/>
                    <a:pt x="409" y="406"/>
                    <a:pt x="409" y="405"/>
                  </a:cubicBezTo>
                  <a:cubicBezTo>
                    <a:pt x="409" y="389"/>
                    <a:pt x="416" y="375"/>
                    <a:pt x="427" y="371"/>
                  </a:cubicBezTo>
                  <a:cubicBezTo>
                    <a:pt x="429" y="370"/>
                    <a:pt x="430" y="370"/>
                    <a:pt x="431" y="370"/>
                  </a:cubicBezTo>
                  <a:cubicBezTo>
                    <a:pt x="432" y="370"/>
                    <a:pt x="433" y="370"/>
                    <a:pt x="434" y="370"/>
                  </a:cubicBezTo>
                  <a:cubicBezTo>
                    <a:pt x="435" y="370"/>
                    <a:pt x="435" y="371"/>
                    <a:pt x="436" y="371"/>
                  </a:cubicBezTo>
                  <a:cubicBezTo>
                    <a:pt x="438" y="371"/>
                    <a:pt x="440" y="370"/>
                    <a:pt x="442" y="368"/>
                  </a:cubicBezTo>
                  <a:cubicBezTo>
                    <a:pt x="448" y="362"/>
                    <a:pt x="455" y="349"/>
                    <a:pt x="471" y="349"/>
                  </a:cubicBezTo>
                  <a:cubicBezTo>
                    <a:pt x="476" y="349"/>
                    <a:pt x="480" y="354"/>
                    <a:pt x="485" y="354"/>
                  </a:cubicBezTo>
                  <a:cubicBezTo>
                    <a:pt x="489" y="354"/>
                    <a:pt x="490" y="350"/>
                    <a:pt x="493" y="350"/>
                  </a:cubicBezTo>
                  <a:cubicBezTo>
                    <a:pt x="502" y="350"/>
                    <a:pt x="512" y="362"/>
                    <a:pt x="524" y="362"/>
                  </a:cubicBezTo>
                  <a:cubicBezTo>
                    <a:pt x="526" y="362"/>
                    <a:pt x="529" y="362"/>
                    <a:pt x="531" y="360"/>
                  </a:cubicBezTo>
                  <a:cubicBezTo>
                    <a:pt x="525" y="356"/>
                    <a:pt x="530" y="352"/>
                    <a:pt x="530" y="344"/>
                  </a:cubicBezTo>
                  <a:cubicBezTo>
                    <a:pt x="529" y="344"/>
                    <a:pt x="528" y="345"/>
                    <a:pt x="527" y="345"/>
                  </a:cubicBezTo>
                  <a:cubicBezTo>
                    <a:pt x="527" y="345"/>
                    <a:pt x="525" y="344"/>
                    <a:pt x="523" y="344"/>
                  </a:cubicBezTo>
                  <a:cubicBezTo>
                    <a:pt x="532" y="340"/>
                    <a:pt x="543" y="341"/>
                    <a:pt x="551" y="339"/>
                  </a:cubicBezTo>
                  <a:cubicBezTo>
                    <a:pt x="551" y="341"/>
                    <a:pt x="553" y="344"/>
                    <a:pt x="555" y="344"/>
                  </a:cubicBezTo>
                  <a:cubicBezTo>
                    <a:pt x="559" y="344"/>
                    <a:pt x="561" y="339"/>
                    <a:pt x="568" y="339"/>
                  </a:cubicBezTo>
                  <a:cubicBezTo>
                    <a:pt x="581" y="339"/>
                    <a:pt x="587" y="352"/>
                    <a:pt x="596" y="352"/>
                  </a:cubicBezTo>
                  <a:cubicBezTo>
                    <a:pt x="601" y="352"/>
                    <a:pt x="603" y="345"/>
                    <a:pt x="608" y="345"/>
                  </a:cubicBezTo>
                  <a:cubicBezTo>
                    <a:pt x="631" y="345"/>
                    <a:pt x="625" y="377"/>
                    <a:pt x="633" y="394"/>
                  </a:cubicBezTo>
                  <a:cubicBezTo>
                    <a:pt x="637" y="402"/>
                    <a:pt x="643" y="405"/>
                    <a:pt x="649" y="413"/>
                  </a:cubicBezTo>
                  <a:cubicBezTo>
                    <a:pt x="652" y="418"/>
                    <a:pt x="652" y="426"/>
                    <a:pt x="660" y="426"/>
                  </a:cubicBezTo>
                  <a:cubicBezTo>
                    <a:pt x="669" y="426"/>
                    <a:pt x="671" y="416"/>
                    <a:pt x="671" y="405"/>
                  </a:cubicBezTo>
                  <a:cubicBezTo>
                    <a:pt x="671" y="396"/>
                    <a:pt x="666" y="391"/>
                    <a:pt x="665" y="384"/>
                  </a:cubicBezTo>
                  <a:cubicBezTo>
                    <a:pt x="665" y="381"/>
                    <a:pt x="665" y="381"/>
                    <a:pt x="665" y="381"/>
                  </a:cubicBezTo>
                  <a:cubicBezTo>
                    <a:pt x="665" y="382"/>
                    <a:pt x="665" y="382"/>
                    <a:pt x="665" y="382"/>
                  </a:cubicBezTo>
                  <a:cubicBezTo>
                    <a:pt x="665" y="365"/>
                    <a:pt x="650" y="359"/>
                    <a:pt x="650" y="342"/>
                  </a:cubicBezTo>
                  <a:cubicBezTo>
                    <a:pt x="650" y="304"/>
                    <a:pt x="682" y="294"/>
                    <a:pt x="706" y="280"/>
                  </a:cubicBezTo>
                  <a:cubicBezTo>
                    <a:pt x="705" y="279"/>
                    <a:pt x="705" y="279"/>
                    <a:pt x="705" y="279"/>
                  </a:cubicBezTo>
                  <a:cubicBezTo>
                    <a:pt x="708" y="275"/>
                    <a:pt x="708" y="274"/>
                    <a:pt x="714" y="272"/>
                  </a:cubicBezTo>
                  <a:cubicBezTo>
                    <a:pt x="718" y="271"/>
                    <a:pt x="721" y="267"/>
                    <a:pt x="727" y="265"/>
                  </a:cubicBezTo>
                  <a:cubicBezTo>
                    <a:pt x="730" y="265"/>
                    <a:pt x="732" y="262"/>
                    <a:pt x="733" y="260"/>
                  </a:cubicBezTo>
                  <a:cubicBezTo>
                    <a:pt x="727" y="256"/>
                    <a:pt x="727" y="256"/>
                    <a:pt x="727" y="256"/>
                  </a:cubicBezTo>
                  <a:cubicBezTo>
                    <a:pt x="727" y="252"/>
                    <a:pt x="727" y="252"/>
                    <a:pt x="727" y="252"/>
                  </a:cubicBezTo>
                  <a:cubicBezTo>
                    <a:pt x="728" y="252"/>
                    <a:pt x="728" y="252"/>
                    <a:pt x="729" y="252"/>
                  </a:cubicBezTo>
                  <a:cubicBezTo>
                    <a:pt x="733" y="252"/>
                    <a:pt x="734" y="251"/>
                    <a:pt x="735" y="246"/>
                  </a:cubicBezTo>
                  <a:cubicBezTo>
                    <a:pt x="733" y="246"/>
                    <a:pt x="730" y="245"/>
                    <a:pt x="728" y="242"/>
                  </a:cubicBezTo>
                  <a:cubicBezTo>
                    <a:pt x="731" y="242"/>
                    <a:pt x="735" y="240"/>
                    <a:pt x="735" y="235"/>
                  </a:cubicBezTo>
                  <a:cubicBezTo>
                    <a:pt x="735" y="234"/>
                    <a:pt x="735" y="232"/>
                    <a:pt x="735" y="230"/>
                  </a:cubicBezTo>
                  <a:cubicBezTo>
                    <a:pt x="734" y="230"/>
                    <a:pt x="732" y="230"/>
                    <a:pt x="731" y="230"/>
                  </a:cubicBezTo>
                  <a:cubicBezTo>
                    <a:pt x="728" y="227"/>
                    <a:pt x="731" y="227"/>
                    <a:pt x="731" y="222"/>
                  </a:cubicBezTo>
                  <a:cubicBezTo>
                    <a:pt x="731" y="217"/>
                    <a:pt x="729" y="207"/>
                    <a:pt x="729" y="204"/>
                  </a:cubicBezTo>
                  <a:cubicBezTo>
                    <a:pt x="729" y="204"/>
                    <a:pt x="728" y="199"/>
                    <a:pt x="729" y="197"/>
                  </a:cubicBezTo>
                  <a:cubicBezTo>
                    <a:pt x="730" y="202"/>
                    <a:pt x="735" y="211"/>
                    <a:pt x="735" y="214"/>
                  </a:cubicBezTo>
                  <a:cubicBezTo>
                    <a:pt x="735" y="216"/>
                    <a:pt x="735" y="218"/>
                    <a:pt x="735" y="220"/>
                  </a:cubicBezTo>
                  <a:cubicBezTo>
                    <a:pt x="735" y="221"/>
                    <a:pt x="736" y="223"/>
                    <a:pt x="737" y="223"/>
                  </a:cubicBezTo>
                  <a:cubicBezTo>
                    <a:pt x="739" y="223"/>
                    <a:pt x="749" y="205"/>
                    <a:pt x="749" y="202"/>
                  </a:cubicBezTo>
                  <a:cubicBezTo>
                    <a:pt x="749" y="197"/>
                    <a:pt x="746" y="196"/>
                    <a:pt x="745" y="192"/>
                  </a:cubicBezTo>
                  <a:cubicBezTo>
                    <a:pt x="747" y="189"/>
                    <a:pt x="747" y="189"/>
                    <a:pt x="747" y="189"/>
                  </a:cubicBezTo>
                  <a:cubicBezTo>
                    <a:pt x="748" y="190"/>
                    <a:pt x="749" y="193"/>
                    <a:pt x="751" y="193"/>
                  </a:cubicBezTo>
                  <a:cubicBezTo>
                    <a:pt x="755" y="193"/>
                    <a:pt x="765" y="175"/>
                    <a:pt x="766" y="170"/>
                  </a:cubicBezTo>
                  <a:cubicBezTo>
                    <a:pt x="766" y="170"/>
                    <a:pt x="761" y="167"/>
                    <a:pt x="761" y="164"/>
                  </a:cubicBezTo>
                  <a:cubicBezTo>
                    <a:pt x="761" y="163"/>
                    <a:pt x="763" y="161"/>
                    <a:pt x="764" y="160"/>
                  </a:cubicBezTo>
                  <a:cubicBezTo>
                    <a:pt x="766" y="160"/>
                    <a:pt x="767" y="161"/>
                    <a:pt x="769" y="161"/>
                  </a:cubicBezTo>
                  <a:cubicBezTo>
                    <a:pt x="776" y="161"/>
                    <a:pt x="782" y="161"/>
                    <a:pt x="789" y="158"/>
                  </a:cubicBezTo>
                  <a:cubicBezTo>
                    <a:pt x="788" y="157"/>
                    <a:pt x="786" y="157"/>
                    <a:pt x="785" y="157"/>
                  </a:cubicBezTo>
                  <a:cubicBezTo>
                    <a:pt x="782" y="157"/>
                    <a:pt x="779" y="158"/>
                    <a:pt x="776" y="158"/>
                  </a:cubicBezTo>
                  <a:cubicBezTo>
                    <a:pt x="770" y="158"/>
                    <a:pt x="770" y="158"/>
                    <a:pt x="770" y="158"/>
                  </a:cubicBezTo>
                  <a:cubicBezTo>
                    <a:pt x="781" y="151"/>
                    <a:pt x="799" y="155"/>
                    <a:pt x="810" y="147"/>
                  </a:cubicBezTo>
                  <a:cubicBezTo>
                    <a:pt x="810" y="147"/>
                    <a:pt x="811" y="148"/>
                    <a:pt x="813" y="148"/>
                  </a:cubicBezTo>
                  <a:cubicBezTo>
                    <a:pt x="817" y="148"/>
                    <a:pt x="823" y="146"/>
                    <a:pt x="827" y="145"/>
                  </a:cubicBezTo>
                  <a:cubicBezTo>
                    <a:pt x="827" y="141"/>
                    <a:pt x="827" y="141"/>
                    <a:pt x="827" y="141"/>
                  </a:cubicBezTo>
                  <a:cubicBezTo>
                    <a:pt x="827" y="141"/>
                    <a:pt x="822" y="145"/>
                    <a:pt x="821" y="145"/>
                  </a:cubicBezTo>
                  <a:cubicBezTo>
                    <a:pt x="818" y="145"/>
                    <a:pt x="816" y="138"/>
                    <a:pt x="816" y="136"/>
                  </a:cubicBezTo>
                  <a:cubicBezTo>
                    <a:pt x="814" y="135"/>
                    <a:pt x="814" y="132"/>
                    <a:pt x="814" y="131"/>
                  </a:cubicBezTo>
                  <a:cubicBezTo>
                    <a:pt x="814" y="111"/>
                    <a:pt x="832" y="105"/>
                    <a:pt x="840" y="96"/>
                  </a:cubicBezTo>
                  <a:cubicBezTo>
                    <a:pt x="842" y="96"/>
                    <a:pt x="843" y="95"/>
                    <a:pt x="844" y="95"/>
                  </a:cubicBezTo>
                  <a:cubicBezTo>
                    <a:pt x="846" y="95"/>
                    <a:pt x="848" y="96"/>
                    <a:pt x="852" y="96"/>
                  </a:cubicBezTo>
                  <a:cubicBezTo>
                    <a:pt x="860" y="96"/>
                    <a:pt x="865" y="93"/>
                    <a:pt x="869" y="88"/>
                  </a:cubicBezTo>
                  <a:cubicBezTo>
                    <a:pt x="862" y="78"/>
                    <a:pt x="864" y="63"/>
                    <a:pt x="861" y="50"/>
                  </a:cubicBezTo>
                  <a:cubicBezTo>
                    <a:pt x="861" y="50"/>
                    <a:pt x="861" y="50"/>
                    <a:pt x="861" y="50"/>
                  </a:cubicBezTo>
                  <a:cubicBezTo>
                    <a:pt x="861" y="50"/>
                    <a:pt x="861" y="50"/>
                    <a:pt x="861" y="50"/>
                  </a:cubicBezTo>
                  <a:cubicBezTo>
                    <a:pt x="861" y="46"/>
                    <a:pt x="859" y="42"/>
                    <a:pt x="857" y="38"/>
                  </a:cubicBezTo>
                  <a:cubicBezTo>
                    <a:pt x="857" y="38"/>
                    <a:pt x="857" y="38"/>
                    <a:pt x="857" y="38"/>
                  </a:cubicBezTo>
                  <a:cubicBezTo>
                    <a:pt x="856" y="37"/>
                    <a:pt x="855" y="36"/>
                    <a:pt x="853" y="36"/>
                  </a:cubicBezTo>
                  <a:cubicBezTo>
                    <a:pt x="852" y="36"/>
                    <a:pt x="850" y="36"/>
                    <a:pt x="848" y="37"/>
                  </a:cubicBezTo>
                  <a:cubicBezTo>
                    <a:pt x="846" y="37"/>
                    <a:pt x="845" y="38"/>
                    <a:pt x="843" y="38"/>
                  </a:cubicBezTo>
                  <a:cubicBezTo>
                    <a:pt x="841" y="38"/>
                    <a:pt x="839" y="37"/>
                    <a:pt x="837" y="35"/>
                  </a:cubicBezTo>
                  <a:cubicBezTo>
                    <a:pt x="824" y="44"/>
                    <a:pt x="824" y="61"/>
                    <a:pt x="814" y="71"/>
                  </a:cubicBezTo>
                  <a:cubicBezTo>
                    <a:pt x="812" y="73"/>
                    <a:pt x="814" y="75"/>
                    <a:pt x="809" y="76"/>
                  </a:cubicBezTo>
                  <a:cubicBezTo>
                    <a:pt x="805" y="77"/>
                    <a:pt x="800" y="78"/>
                    <a:pt x="795" y="78"/>
                  </a:cubicBezTo>
                  <a:cubicBezTo>
                    <a:pt x="791" y="78"/>
                    <a:pt x="787" y="78"/>
                    <a:pt x="782" y="78"/>
                  </a:cubicBezTo>
                  <a:cubicBezTo>
                    <a:pt x="777" y="78"/>
                    <a:pt x="772" y="78"/>
                    <a:pt x="768" y="78"/>
                  </a:cubicBezTo>
                  <a:cubicBezTo>
                    <a:pt x="761" y="78"/>
                    <a:pt x="756" y="78"/>
                    <a:pt x="755" y="79"/>
                  </a:cubicBezTo>
                  <a:cubicBezTo>
                    <a:pt x="751" y="82"/>
                    <a:pt x="732" y="101"/>
                    <a:pt x="731" y="102"/>
                  </a:cubicBezTo>
                  <a:cubicBezTo>
                    <a:pt x="731" y="115"/>
                    <a:pt x="716" y="117"/>
                    <a:pt x="702" y="117"/>
                  </a:cubicBezTo>
                  <a:cubicBezTo>
                    <a:pt x="694" y="117"/>
                    <a:pt x="687" y="117"/>
                    <a:pt x="682" y="117"/>
                  </a:cubicBezTo>
                  <a:cubicBezTo>
                    <a:pt x="679" y="117"/>
                    <a:pt x="679" y="117"/>
                    <a:pt x="675" y="117"/>
                  </a:cubicBezTo>
                  <a:cubicBezTo>
                    <a:pt x="676" y="118"/>
                    <a:pt x="676" y="119"/>
                    <a:pt x="677" y="120"/>
                  </a:cubicBezTo>
                  <a:cubicBezTo>
                    <a:pt x="677" y="120"/>
                    <a:pt x="677" y="121"/>
                    <a:pt x="678" y="121"/>
                  </a:cubicBezTo>
                  <a:cubicBezTo>
                    <a:pt x="679" y="124"/>
                    <a:pt x="680" y="127"/>
                    <a:pt x="681" y="130"/>
                  </a:cubicBezTo>
                  <a:cubicBezTo>
                    <a:pt x="681" y="130"/>
                    <a:pt x="681" y="130"/>
                    <a:pt x="681" y="130"/>
                  </a:cubicBezTo>
                  <a:cubicBezTo>
                    <a:pt x="681" y="130"/>
                    <a:pt x="681" y="130"/>
                    <a:pt x="681" y="130"/>
                  </a:cubicBezTo>
                  <a:cubicBezTo>
                    <a:pt x="681" y="130"/>
                    <a:pt x="681" y="130"/>
                    <a:pt x="681" y="130"/>
                  </a:cubicBezTo>
                  <a:cubicBezTo>
                    <a:pt x="680" y="130"/>
                    <a:pt x="678" y="131"/>
                    <a:pt x="677" y="132"/>
                  </a:cubicBezTo>
                  <a:cubicBezTo>
                    <a:pt x="675" y="133"/>
                    <a:pt x="674" y="133"/>
                    <a:pt x="672" y="134"/>
                  </a:cubicBezTo>
                  <a:cubicBezTo>
                    <a:pt x="672" y="134"/>
                    <a:pt x="672" y="134"/>
                    <a:pt x="672" y="134"/>
                  </a:cubicBezTo>
                  <a:cubicBezTo>
                    <a:pt x="660" y="140"/>
                    <a:pt x="642" y="148"/>
                    <a:pt x="632" y="148"/>
                  </a:cubicBezTo>
                  <a:cubicBezTo>
                    <a:pt x="626" y="148"/>
                    <a:pt x="624" y="140"/>
                    <a:pt x="624" y="135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24" y="127"/>
                    <a:pt x="630" y="123"/>
                    <a:pt x="636" y="117"/>
                  </a:cubicBezTo>
                  <a:cubicBezTo>
                    <a:pt x="631" y="113"/>
                    <a:pt x="631" y="109"/>
                    <a:pt x="628" y="101"/>
                  </a:cubicBezTo>
                  <a:cubicBezTo>
                    <a:pt x="623" y="102"/>
                    <a:pt x="624" y="104"/>
                    <a:pt x="618" y="104"/>
                  </a:cubicBezTo>
                  <a:cubicBezTo>
                    <a:pt x="619" y="97"/>
                    <a:pt x="624" y="92"/>
                    <a:pt x="624" y="85"/>
                  </a:cubicBezTo>
                  <a:cubicBezTo>
                    <a:pt x="624" y="79"/>
                    <a:pt x="604" y="69"/>
                    <a:pt x="600" y="69"/>
                  </a:cubicBezTo>
                  <a:cubicBezTo>
                    <a:pt x="591" y="69"/>
                    <a:pt x="600" y="82"/>
                    <a:pt x="581" y="83"/>
                  </a:cubicBezTo>
                  <a:cubicBezTo>
                    <a:pt x="575" y="83"/>
                    <a:pt x="575" y="99"/>
                    <a:pt x="575" y="106"/>
                  </a:cubicBezTo>
                  <a:cubicBezTo>
                    <a:pt x="575" y="106"/>
                    <a:pt x="575" y="117"/>
                    <a:pt x="575" y="123"/>
                  </a:cubicBezTo>
                  <a:cubicBezTo>
                    <a:pt x="575" y="130"/>
                    <a:pt x="572" y="146"/>
                    <a:pt x="565" y="146"/>
                  </a:cubicBezTo>
                  <a:cubicBezTo>
                    <a:pt x="559" y="146"/>
                    <a:pt x="552" y="141"/>
                    <a:pt x="552" y="135"/>
                  </a:cubicBezTo>
                  <a:cubicBezTo>
                    <a:pt x="552" y="121"/>
                    <a:pt x="557" y="94"/>
                    <a:pt x="566" y="83"/>
                  </a:cubicBezTo>
                  <a:cubicBezTo>
                    <a:pt x="560" y="83"/>
                    <a:pt x="558" y="87"/>
                    <a:pt x="553" y="90"/>
                  </a:cubicBezTo>
                  <a:cubicBezTo>
                    <a:pt x="554" y="80"/>
                    <a:pt x="575" y="65"/>
                    <a:pt x="587" y="65"/>
                  </a:cubicBezTo>
                  <a:cubicBezTo>
                    <a:pt x="590" y="65"/>
                    <a:pt x="596" y="66"/>
                    <a:pt x="602" y="66"/>
                  </a:cubicBezTo>
                  <a:cubicBezTo>
                    <a:pt x="605" y="66"/>
                    <a:pt x="608" y="66"/>
                    <a:pt x="610" y="65"/>
                  </a:cubicBezTo>
                  <a:cubicBezTo>
                    <a:pt x="610" y="59"/>
                    <a:pt x="610" y="59"/>
                    <a:pt x="610" y="59"/>
                  </a:cubicBezTo>
                  <a:cubicBezTo>
                    <a:pt x="599" y="59"/>
                    <a:pt x="593" y="52"/>
                    <a:pt x="580" y="52"/>
                  </a:cubicBezTo>
                  <a:cubicBezTo>
                    <a:pt x="575" y="52"/>
                    <a:pt x="572" y="57"/>
                    <a:pt x="566" y="57"/>
                  </a:cubicBezTo>
                  <a:cubicBezTo>
                    <a:pt x="562" y="57"/>
                    <a:pt x="557" y="54"/>
                    <a:pt x="557" y="51"/>
                  </a:cubicBezTo>
                  <a:cubicBezTo>
                    <a:pt x="546" y="51"/>
                    <a:pt x="546" y="51"/>
                    <a:pt x="546" y="51"/>
                  </a:cubicBezTo>
                  <a:cubicBezTo>
                    <a:pt x="548" y="46"/>
                    <a:pt x="552" y="45"/>
                    <a:pt x="552" y="37"/>
                  </a:cubicBezTo>
                  <a:cubicBezTo>
                    <a:pt x="544" y="39"/>
                    <a:pt x="534" y="49"/>
                    <a:pt x="529" y="49"/>
                  </a:cubicBezTo>
                  <a:cubicBezTo>
                    <a:pt x="524" y="49"/>
                    <a:pt x="523" y="56"/>
                    <a:pt x="514" y="56"/>
                  </a:cubicBezTo>
                  <a:cubicBezTo>
                    <a:pt x="510" y="56"/>
                    <a:pt x="509" y="55"/>
                    <a:pt x="506" y="51"/>
                  </a:cubicBezTo>
                  <a:cubicBezTo>
                    <a:pt x="503" y="51"/>
                    <a:pt x="501" y="53"/>
                    <a:pt x="497" y="54"/>
                  </a:cubicBezTo>
                  <a:cubicBezTo>
                    <a:pt x="489" y="54"/>
                    <a:pt x="489" y="54"/>
                    <a:pt x="489" y="54"/>
                  </a:cubicBezTo>
                  <a:cubicBezTo>
                    <a:pt x="501" y="39"/>
                    <a:pt x="516" y="34"/>
                    <a:pt x="530" y="24"/>
                  </a:cubicBezTo>
                  <a:cubicBezTo>
                    <a:pt x="511" y="24"/>
                    <a:pt x="497" y="24"/>
                    <a:pt x="486" y="14"/>
                  </a:cubicBezTo>
                  <a:cubicBezTo>
                    <a:pt x="460" y="14"/>
                    <a:pt x="460" y="14"/>
                    <a:pt x="460" y="14"/>
                  </a:cubicBezTo>
                  <a:cubicBezTo>
                    <a:pt x="453" y="10"/>
                    <a:pt x="454" y="6"/>
                    <a:pt x="4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3">
              <a:extLst>
                <a:ext uri="{FF2B5EF4-FFF2-40B4-BE49-F238E27FC236}">
                  <a16:creationId xmlns:a16="http://schemas.microsoft.com/office/drawing/2014/main" id="{FD6F36FB-4535-4A5F-A79D-53645E1BC0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562" y="-67"/>
              <a:ext cx="3028" cy="1564"/>
            </a:xfrm>
            <a:custGeom>
              <a:avLst/>
              <a:gdLst>
                <a:gd name="T0" fmla="*/ 0 w 1281"/>
                <a:gd name="T1" fmla="*/ 61 h 661"/>
                <a:gd name="T2" fmla="*/ 666 w 1281"/>
                <a:gd name="T3" fmla="*/ 20 h 661"/>
                <a:gd name="T4" fmla="*/ 695 w 1281"/>
                <a:gd name="T5" fmla="*/ 86 h 661"/>
                <a:gd name="T6" fmla="*/ 670 w 1281"/>
                <a:gd name="T7" fmla="*/ 99 h 661"/>
                <a:gd name="T8" fmla="*/ 588 w 1281"/>
                <a:gd name="T9" fmla="*/ 110 h 661"/>
                <a:gd name="T10" fmla="*/ 514 w 1281"/>
                <a:gd name="T11" fmla="*/ 90 h 661"/>
                <a:gd name="T12" fmla="*/ 463 w 1281"/>
                <a:gd name="T13" fmla="*/ 106 h 661"/>
                <a:gd name="T14" fmla="*/ 379 w 1281"/>
                <a:gd name="T15" fmla="*/ 102 h 661"/>
                <a:gd name="T16" fmla="*/ 352 w 1281"/>
                <a:gd name="T17" fmla="*/ 82 h 661"/>
                <a:gd name="T18" fmla="*/ 220 w 1281"/>
                <a:gd name="T19" fmla="*/ 64 h 661"/>
                <a:gd name="T20" fmla="*/ 128 w 1281"/>
                <a:gd name="T21" fmla="*/ 59 h 661"/>
                <a:gd name="T22" fmla="*/ 87 w 1281"/>
                <a:gd name="T23" fmla="*/ 70 h 661"/>
                <a:gd name="T24" fmla="*/ 4 w 1281"/>
                <a:gd name="T25" fmla="*/ 62 h 661"/>
                <a:gd name="T26" fmla="*/ 0 w 1281"/>
                <a:gd name="T27" fmla="*/ 289 h 661"/>
                <a:gd name="T28" fmla="*/ 29 w 1281"/>
                <a:gd name="T29" fmla="*/ 297 h 661"/>
                <a:gd name="T30" fmla="*/ 118 w 1281"/>
                <a:gd name="T31" fmla="*/ 345 h 661"/>
                <a:gd name="T32" fmla="*/ 161 w 1281"/>
                <a:gd name="T33" fmla="*/ 397 h 661"/>
                <a:gd name="T34" fmla="*/ 157 w 1281"/>
                <a:gd name="T35" fmla="*/ 415 h 661"/>
                <a:gd name="T36" fmla="*/ 194 w 1281"/>
                <a:gd name="T37" fmla="*/ 468 h 661"/>
                <a:gd name="T38" fmla="*/ 267 w 1281"/>
                <a:gd name="T39" fmla="*/ 527 h 661"/>
                <a:gd name="T40" fmla="*/ 690 w 1281"/>
                <a:gd name="T41" fmla="*/ 520 h 661"/>
                <a:gd name="T42" fmla="*/ 787 w 1281"/>
                <a:gd name="T43" fmla="*/ 542 h 661"/>
                <a:gd name="T44" fmla="*/ 813 w 1281"/>
                <a:gd name="T45" fmla="*/ 535 h 661"/>
                <a:gd name="T46" fmla="*/ 899 w 1281"/>
                <a:gd name="T47" fmla="*/ 589 h 661"/>
                <a:gd name="T48" fmla="*/ 879 w 1281"/>
                <a:gd name="T49" fmla="*/ 637 h 661"/>
                <a:gd name="T50" fmla="*/ 875 w 1281"/>
                <a:gd name="T51" fmla="*/ 661 h 661"/>
                <a:gd name="T52" fmla="*/ 914 w 1281"/>
                <a:gd name="T53" fmla="*/ 654 h 661"/>
                <a:gd name="T54" fmla="*/ 924 w 1281"/>
                <a:gd name="T55" fmla="*/ 650 h 661"/>
                <a:gd name="T56" fmla="*/ 921 w 1281"/>
                <a:gd name="T57" fmla="*/ 641 h 661"/>
                <a:gd name="T58" fmla="*/ 974 w 1281"/>
                <a:gd name="T59" fmla="*/ 622 h 661"/>
                <a:gd name="T60" fmla="*/ 1038 w 1281"/>
                <a:gd name="T61" fmla="*/ 598 h 661"/>
                <a:gd name="T62" fmla="*/ 1086 w 1281"/>
                <a:gd name="T63" fmla="*/ 558 h 661"/>
                <a:gd name="T64" fmla="*/ 1100 w 1281"/>
                <a:gd name="T65" fmla="*/ 558 h 661"/>
                <a:gd name="T66" fmla="*/ 1110 w 1281"/>
                <a:gd name="T67" fmla="*/ 604 h 661"/>
                <a:gd name="T68" fmla="*/ 1115 w 1281"/>
                <a:gd name="T69" fmla="*/ 601 h 661"/>
                <a:gd name="T70" fmla="*/ 1157 w 1281"/>
                <a:gd name="T71" fmla="*/ 597 h 661"/>
                <a:gd name="T72" fmla="*/ 1199 w 1281"/>
                <a:gd name="T73" fmla="*/ 595 h 661"/>
                <a:gd name="T74" fmla="*/ 1135 w 1281"/>
                <a:gd name="T75" fmla="*/ 547 h 661"/>
                <a:gd name="T76" fmla="*/ 1080 w 1281"/>
                <a:gd name="T77" fmla="*/ 540 h 661"/>
                <a:gd name="T78" fmla="*/ 1174 w 1281"/>
                <a:gd name="T79" fmla="*/ 500 h 661"/>
                <a:gd name="T80" fmla="*/ 1272 w 1281"/>
                <a:gd name="T81" fmla="*/ 434 h 661"/>
                <a:gd name="T82" fmla="*/ 1213 w 1281"/>
                <a:gd name="T83" fmla="*/ 434 h 661"/>
                <a:gd name="T84" fmla="*/ 1211 w 1281"/>
                <a:gd name="T85" fmla="*/ 386 h 661"/>
                <a:gd name="T86" fmla="*/ 1190 w 1281"/>
                <a:gd name="T87" fmla="*/ 347 h 661"/>
                <a:gd name="T88" fmla="*/ 1133 w 1281"/>
                <a:gd name="T89" fmla="*/ 304 h 661"/>
                <a:gd name="T90" fmla="*/ 1041 w 1281"/>
                <a:gd name="T91" fmla="*/ 259 h 661"/>
                <a:gd name="T92" fmla="*/ 938 w 1281"/>
                <a:gd name="T93" fmla="*/ 248 h 661"/>
                <a:gd name="T94" fmla="*/ 961 w 1281"/>
                <a:gd name="T95" fmla="*/ 381 h 661"/>
                <a:gd name="T96" fmla="*/ 914 w 1281"/>
                <a:gd name="T97" fmla="*/ 483 h 661"/>
                <a:gd name="T98" fmla="*/ 834 w 1281"/>
                <a:gd name="T99" fmla="*/ 400 h 661"/>
                <a:gd name="T100" fmla="*/ 706 w 1281"/>
                <a:gd name="T101" fmla="*/ 323 h 661"/>
                <a:gd name="T102" fmla="*/ 728 w 1281"/>
                <a:gd name="T103" fmla="*/ 233 h 661"/>
                <a:gd name="T104" fmla="*/ 726 w 1281"/>
                <a:gd name="T105" fmla="*/ 208 h 661"/>
                <a:gd name="T106" fmla="*/ 768 w 1281"/>
                <a:gd name="T107" fmla="*/ 202 h 661"/>
                <a:gd name="T108" fmla="*/ 764 w 1281"/>
                <a:gd name="T109" fmla="*/ 157 h 661"/>
                <a:gd name="T110" fmla="*/ 817 w 1281"/>
                <a:gd name="T111" fmla="*/ 140 h 661"/>
                <a:gd name="T112" fmla="*/ 864 w 1281"/>
                <a:gd name="T113" fmla="*/ 144 h 661"/>
                <a:gd name="T114" fmla="*/ 892 w 1281"/>
                <a:gd name="T115" fmla="*/ 86 h 661"/>
                <a:gd name="T116" fmla="*/ 831 w 1281"/>
                <a:gd name="T117" fmla="*/ 66 h 661"/>
                <a:gd name="T118" fmla="*/ 805 w 1281"/>
                <a:gd name="T119" fmla="*/ 122 h 661"/>
                <a:gd name="T120" fmla="*/ 755 w 1281"/>
                <a:gd name="T121" fmla="*/ 93 h 661"/>
                <a:gd name="T122" fmla="*/ 735 w 1281"/>
                <a:gd name="T123" fmla="*/ 45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1" h="661">
                  <a:moveTo>
                    <a:pt x="0" y="61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moveTo>
                    <a:pt x="686" y="0"/>
                  </a:moveTo>
                  <a:cubicBezTo>
                    <a:pt x="676" y="0"/>
                    <a:pt x="680" y="7"/>
                    <a:pt x="681" y="12"/>
                  </a:cubicBezTo>
                  <a:cubicBezTo>
                    <a:pt x="675" y="14"/>
                    <a:pt x="666" y="12"/>
                    <a:pt x="666" y="20"/>
                  </a:cubicBezTo>
                  <a:cubicBezTo>
                    <a:pt x="666" y="25"/>
                    <a:pt x="670" y="28"/>
                    <a:pt x="670" y="33"/>
                  </a:cubicBezTo>
                  <a:cubicBezTo>
                    <a:pt x="670" y="38"/>
                    <a:pt x="663" y="38"/>
                    <a:pt x="663" y="45"/>
                  </a:cubicBezTo>
                  <a:cubicBezTo>
                    <a:pt x="663" y="63"/>
                    <a:pt x="699" y="52"/>
                    <a:pt x="699" y="70"/>
                  </a:cubicBezTo>
                  <a:cubicBezTo>
                    <a:pt x="699" y="73"/>
                    <a:pt x="695" y="86"/>
                    <a:pt x="695" y="86"/>
                  </a:cubicBezTo>
                  <a:cubicBezTo>
                    <a:pt x="699" y="84"/>
                    <a:pt x="702" y="83"/>
                    <a:pt x="706" y="81"/>
                  </a:cubicBezTo>
                  <a:cubicBezTo>
                    <a:pt x="713" y="102"/>
                    <a:pt x="678" y="92"/>
                    <a:pt x="678" y="118"/>
                  </a:cubicBezTo>
                  <a:cubicBezTo>
                    <a:pt x="676" y="118"/>
                    <a:pt x="675" y="118"/>
                    <a:pt x="673" y="118"/>
                  </a:cubicBezTo>
                  <a:cubicBezTo>
                    <a:pt x="664" y="118"/>
                    <a:pt x="674" y="104"/>
                    <a:pt x="670" y="99"/>
                  </a:cubicBezTo>
                  <a:cubicBezTo>
                    <a:pt x="669" y="96"/>
                    <a:pt x="654" y="93"/>
                    <a:pt x="647" y="93"/>
                  </a:cubicBezTo>
                  <a:cubicBezTo>
                    <a:pt x="637" y="93"/>
                    <a:pt x="633" y="99"/>
                    <a:pt x="633" y="110"/>
                  </a:cubicBezTo>
                  <a:cubicBezTo>
                    <a:pt x="630" y="109"/>
                    <a:pt x="628" y="109"/>
                    <a:pt x="624" y="109"/>
                  </a:cubicBezTo>
                  <a:cubicBezTo>
                    <a:pt x="618" y="109"/>
                    <a:pt x="609" y="110"/>
                    <a:pt x="588" y="110"/>
                  </a:cubicBezTo>
                  <a:cubicBezTo>
                    <a:pt x="560" y="110"/>
                    <a:pt x="527" y="100"/>
                    <a:pt x="520" y="78"/>
                  </a:cubicBezTo>
                  <a:cubicBezTo>
                    <a:pt x="510" y="81"/>
                    <a:pt x="479" y="81"/>
                    <a:pt x="479" y="93"/>
                  </a:cubicBezTo>
                  <a:cubicBezTo>
                    <a:pt x="479" y="96"/>
                    <a:pt x="481" y="98"/>
                    <a:pt x="485" y="98"/>
                  </a:cubicBezTo>
                  <a:cubicBezTo>
                    <a:pt x="494" y="98"/>
                    <a:pt x="508" y="94"/>
                    <a:pt x="514" y="90"/>
                  </a:cubicBezTo>
                  <a:cubicBezTo>
                    <a:pt x="516" y="108"/>
                    <a:pt x="489" y="93"/>
                    <a:pt x="489" y="111"/>
                  </a:cubicBezTo>
                  <a:cubicBezTo>
                    <a:pt x="489" y="115"/>
                    <a:pt x="495" y="127"/>
                    <a:pt x="492" y="127"/>
                  </a:cubicBezTo>
                  <a:cubicBezTo>
                    <a:pt x="482" y="127"/>
                    <a:pt x="480" y="114"/>
                    <a:pt x="471" y="110"/>
                  </a:cubicBezTo>
                  <a:cubicBezTo>
                    <a:pt x="463" y="106"/>
                    <a:pt x="463" y="106"/>
                    <a:pt x="463" y="106"/>
                  </a:cubicBezTo>
                  <a:cubicBezTo>
                    <a:pt x="450" y="106"/>
                    <a:pt x="442" y="106"/>
                    <a:pt x="429" y="106"/>
                  </a:cubicBezTo>
                  <a:cubicBezTo>
                    <a:pt x="418" y="106"/>
                    <a:pt x="412" y="110"/>
                    <a:pt x="400" y="111"/>
                  </a:cubicBezTo>
                  <a:cubicBezTo>
                    <a:pt x="399" y="111"/>
                    <a:pt x="398" y="111"/>
                    <a:pt x="396" y="111"/>
                  </a:cubicBezTo>
                  <a:cubicBezTo>
                    <a:pt x="379" y="111"/>
                    <a:pt x="379" y="104"/>
                    <a:pt x="379" y="102"/>
                  </a:cubicBezTo>
                  <a:cubicBezTo>
                    <a:pt x="379" y="98"/>
                    <a:pt x="395" y="100"/>
                    <a:pt x="398" y="96"/>
                  </a:cubicBezTo>
                  <a:cubicBezTo>
                    <a:pt x="389" y="83"/>
                    <a:pt x="387" y="80"/>
                    <a:pt x="378" y="80"/>
                  </a:cubicBezTo>
                  <a:cubicBezTo>
                    <a:pt x="373" y="80"/>
                    <a:pt x="367" y="81"/>
                    <a:pt x="356" y="82"/>
                  </a:cubicBezTo>
                  <a:cubicBezTo>
                    <a:pt x="355" y="82"/>
                    <a:pt x="353" y="82"/>
                    <a:pt x="352" y="82"/>
                  </a:cubicBezTo>
                  <a:cubicBezTo>
                    <a:pt x="323" y="82"/>
                    <a:pt x="307" y="58"/>
                    <a:pt x="276" y="58"/>
                  </a:cubicBezTo>
                  <a:cubicBezTo>
                    <a:pt x="266" y="58"/>
                    <a:pt x="262" y="65"/>
                    <a:pt x="253" y="65"/>
                  </a:cubicBezTo>
                  <a:cubicBezTo>
                    <a:pt x="247" y="65"/>
                    <a:pt x="242" y="55"/>
                    <a:pt x="241" y="51"/>
                  </a:cubicBezTo>
                  <a:cubicBezTo>
                    <a:pt x="231" y="53"/>
                    <a:pt x="231" y="64"/>
                    <a:pt x="220" y="64"/>
                  </a:cubicBezTo>
                  <a:cubicBezTo>
                    <a:pt x="210" y="64"/>
                    <a:pt x="196" y="40"/>
                    <a:pt x="193" y="40"/>
                  </a:cubicBezTo>
                  <a:cubicBezTo>
                    <a:pt x="182" y="40"/>
                    <a:pt x="186" y="56"/>
                    <a:pt x="175" y="56"/>
                  </a:cubicBezTo>
                  <a:cubicBezTo>
                    <a:pt x="170" y="56"/>
                    <a:pt x="167" y="53"/>
                    <a:pt x="165" y="48"/>
                  </a:cubicBezTo>
                  <a:cubicBezTo>
                    <a:pt x="149" y="52"/>
                    <a:pt x="143" y="53"/>
                    <a:pt x="128" y="59"/>
                  </a:cubicBezTo>
                  <a:cubicBezTo>
                    <a:pt x="123" y="60"/>
                    <a:pt x="113" y="67"/>
                    <a:pt x="107" y="67"/>
                  </a:cubicBezTo>
                  <a:cubicBezTo>
                    <a:pt x="106" y="67"/>
                    <a:pt x="105" y="67"/>
                    <a:pt x="104" y="66"/>
                  </a:cubicBezTo>
                  <a:cubicBezTo>
                    <a:pt x="100" y="62"/>
                    <a:pt x="97" y="61"/>
                    <a:pt x="95" y="61"/>
                  </a:cubicBezTo>
                  <a:cubicBezTo>
                    <a:pt x="91" y="61"/>
                    <a:pt x="91" y="69"/>
                    <a:pt x="87" y="70"/>
                  </a:cubicBezTo>
                  <a:cubicBezTo>
                    <a:pt x="53" y="71"/>
                    <a:pt x="77" y="83"/>
                    <a:pt x="72" y="83"/>
                  </a:cubicBezTo>
                  <a:cubicBezTo>
                    <a:pt x="59" y="83"/>
                    <a:pt x="35" y="81"/>
                    <a:pt x="14" y="67"/>
                  </a:cubicBezTo>
                  <a:cubicBezTo>
                    <a:pt x="13" y="67"/>
                    <a:pt x="6" y="62"/>
                    <a:pt x="6" y="61"/>
                  </a:cubicBezTo>
                  <a:cubicBezTo>
                    <a:pt x="5" y="61"/>
                    <a:pt x="4" y="62"/>
                    <a:pt x="4" y="62"/>
                  </a:cubicBezTo>
                  <a:cubicBezTo>
                    <a:pt x="3" y="62"/>
                    <a:pt x="3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2" y="292"/>
                    <a:pt x="6" y="292"/>
                    <a:pt x="10" y="292"/>
                  </a:cubicBezTo>
                  <a:cubicBezTo>
                    <a:pt x="11" y="292"/>
                    <a:pt x="12" y="292"/>
                    <a:pt x="13" y="292"/>
                  </a:cubicBezTo>
                  <a:cubicBezTo>
                    <a:pt x="14" y="292"/>
                    <a:pt x="15" y="292"/>
                    <a:pt x="16" y="292"/>
                  </a:cubicBezTo>
                  <a:cubicBezTo>
                    <a:pt x="21" y="292"/>
                    <a:pt x="26" y="293"/>
                    <a:pt x="29" y="297"/>
                  </a:cubicBezTo>
                  <a:cubicBezTo>
                    <a:pt x="34" y="304"/>
                    <a:pt x="45" y="318"/>
                    <a:pt x="55" y="318"/>
                  </a:cubicBezTo>
                  <a:cubicBezTo>
                    <a:pt x="63" y="318"/>
                    <a:pt x="63" y="307"/>
                    <a:pt x="70" y="305"/>
                  </a:cubicBezTo>
                  <a:cubicBezTo>
                    <a:pt x="73" y="304"/>
                    <a:pt x="76" y="305"/>
                    <a:pt x="80" y="302"/>
                  </a:cubicBezTo>
                  <a:cubicBezTo>
                    <a:pt x="96" y="318"/>
                    <a:pt x="104" y="324"/>
                    <a:pt x="118" y="345"/>
                  </a:cubicBezTo>
                  <a:cubicBezTo>
                    <a:pt x="119" y="347"/>
                    <a:pt x="123" y="348"/>
                    <a:pt x="124" y="352"/>
                  </a:cubicBezTo>
                  <a:cubicBezTo>
                    <a:pt x="126" y="359"/>
                    <a:pt x="129" y="367"/>
                    <a:pt x="135" y="373"/>
                  </a:cubicBezTo>
                  <a:cubicBezTo>
                    <a:pt x="138" y="376"/>
                    <a:pt x="144" y="374"/>
                    <a:pt x="148" y="378"/>
                  </a:cubicBezTo>
                  <a:cubicBezTo>
                    <a:pt x="152" y="383"/>
                    <a:pt x="161" y="386"/>
                    <a:pt x="161" y="397"/>
                  </a:cubicBezTo>
                  <a:cubicBezTo>
                    <a:pt x="161" y="397"/>
                    <a:pt x="161" y="397"/>
                    <a:pt x="161" y="397"/>
                  </a:cubicBezTo>
                  <a:cubicBezTo>
                    <a:pt x="161" y="397"/>
                    <a:pt x="161" y="397"/>
                    <a:pt x="161" y="397"/>
                  </a:cubicBezTo>
                  <a:cubicBezTo>
                    <a:pt x="161" y="403"/>
                    <a:pt x="154" y="404"/>
                    <a:pt x="154" y="407"/>
                  </a:cubicBezTo>
                  <a:cubicBezTo>
                    <a:pt x="154" y="410"/>
                    <a:pt x="157" y="412"/>
                    <a:pt x="157" y="415"/>
                  </a:cubicBezTo>
                  <a:cubicBezTo>
                    <a:pt x="157" y="422"/>
                    <a:pt x="155" y="436"/>
                    <a:pt x="162" y="438"/>
                  </a:cubicBezTo>
                  <a:cubicBezTo>
                    <a:pt x="167" y="439"/>
                    <a:pt x="171" y="439"/>
                    <a:pt x="174" y="442"/>
                  </a:cubicBezTo>
                  <a:cubicBezTo>
                    <a:pt x="179" y="447"/>
                    <a:pt x="173" y="454"/>
                    <a:pt x="179" y="458"/>
                  </a:cubicBezTo>
                  <a:cubicBezTo>
                    <a:pt x="179" y="458"/>
                    <a:pt x="193" y="467"/>
                    <a:pt x="194" y="468"/>
                  </a:cubicBezTo>
                  <a:cubicBezTo>
                    <a:pt x="197" y="480"/>
                    <a:pt x="198" y="495"/>
                    <a:pt x="216" y="495"/>
                  </a:cubicBezTo>
                  <a:cubicBezTo>
                    <a:pt x="219" y="505"/>
                    <a:pt x="237" y="498"/>
                    <a:pt x="242" y="512"/>
                  </a:cubicBezTo>
                  <a:cubicBezTo>
                    <a:pt x="243" y="517"/>
                    <a:pt x="256" y="518"/>
                    <a:pt x="262" y="524"/>
                  </a:cubicBezTo>
                  <a:cubicBezTo>
                    <a:pt x="263" y="525"/>
                    <a:pt x="265" y="526"/>
                    <a:pt x="267" y="527"/>
                  </a:cubicBezTo>
                  <a:cubicBezTo>
                    <a:pt x="267" y="527"/>
                    <a:pt x="268" y="527"/>
                    <a:pt x="268" y="527"/>
                  </a:cubicBezTo>
                  <a:cubicBezTo>
                    <a:pt x="267" y="527"/>
                    <a:pt x="267" y="527"/>
                    <a:pt x="267" y="527"/>
                  </a:cubicBezTo>
                  <a:cubicBezTo>
                    <a:pt x="690" y="527"/>
                    <a:pt x="690" y="527"/>
                    <a:pt x="690" y="527"/>
                  </a:cubicBezTo>
                  <a:cubicBezTo>
                    <a:pt x="690" y="520"/>
                    <a:pt x="690" y="520"/>
                    <a:pt x="690" y="520"/>
                  </a:cubicBezTo>
                  <a:cubicBezTo>
                    <a:pt x="697" y="526"/>
                    <a:pt x="696" y="530"/>
                    <a:pt x="703" y="534"/>
                  </a:cubicBezTo>
                  <a:cubicBezTo>
                    <a:pt x="729" y="534"/>
                    <a:pt x="729" y="534"/>
                    <a:pt x="729" y="534"/>
                  </a:cubicBezTo>
                  <a:cubicBezTo>
                    <a:pt x="740" y="544"/>
                    <a:pt x="754" y="544"/>
                    <a:pt x="773" y="544"/>
                  </a:cubicBezTo>
                  <a:cubicBezTo>
                    <a:pt x="780" y="542"/>
                    <a:pt x="781" y="544"/>
                    <a:pt x="787" y="542"/>
                  </a:cubicBezTo>
                  <a:cubicBezTo>
                    <a:pt x="792" y="539"/>
                    <a:pt x="790" y="530"/>
                    <a:pt x="795" y="530"/>
                  </a:cubicBezTo>
                  <a:cubicBezTo>
                    <a:pt x="802" y="530"/>
                    <a:pt x="806" y="540"/>
                    <a:pt x="808" y="542"/>
                  </a:cubicBezTo>
                  <a:cubicBezTo>
                    <a:pt x="809" y="540"/>
                    <a:pt x="809" y="536"/>
                    <a:pt x="809" y="535"/>
                  </a:cubicBezTo>
                  <a:cubicBezTo>
                    <a:pt x="810" y="535"/>
                    <a:pt x="811" y="535"/>
                    <a:pt x="813" y="535"/>
                  </a:cubicBezTo>
                  <a:cubicBezTo>
                    <a:pt x="816" y="535"/>
                    <a:pt x="838" y="553"/>
                    <a:pt x="839" y="555"/>
                  </a:cubicBezTo>
                  <a:cubicBezTo>
                    <a:pt x="842" y="561"/>
                    <a:pt x="839" y="566"/>
                    <a:pt x="843" y="571"/>
                  </a:cubicBezTo>
                  <a:cubicBezTo>
                    <a:pt x="856" y="583"/>
                    <a:pt x="872" y="580"/>
                    <a:pt x="885" y="589"/>
                  </a:cubicBezTo>
                  <a:cubicBezTo>
                    <a:pt x="899" y="589"/>
                    <a:pt x="899" y="589"/>
                    <a:pt x="899" y="589"/>
                  </a:cubicBezTo>
                  <a:cubicBezTo>
                    <a:pt x="905" y="593"/>
                    <a:pt x="913" y="598"/>
                    <a:pt x="913" y="606"/>
                  </a:cubicBezTo>
                  <a:cubicBezTo>
                    <a:pt x="913" y="610"/>
                    <a:pt x="911" y="612"/>
                    <a:pt x="908" y="612"/>
                  </a:cubicBezTo>
                  <a:cubicBezTo>
                    <a:pt x="902" y="612"/>
                    <a:pt x="895" y="605"/>
                    <a:pt x="893" y="603"/>
                  </a:cubicBezTo>
                  <a:cubicBezTo>
                    <a:pt x="891" y="612"/>
                    <a:pt x="886" y="637"/>
                    <a:pt x="879" y="637"/>
                  </a:cubicBezTo>
                  <a:cubicBezTo>
                    <a:pt x="879" y="637"/>
                    <a:pt x="879" y="637"/>
                    <a:pt x="879" y="637"/>
                  </a:cubicBezTo>
                  <a:cubicBezTo>
                    <a:pt x="873" y="643"/>
                    <a:pt x="867" y="647"/>
                    <a:pt x="867" y="655"/>
                  </a:cubicBezTo>
                  <a:cubicBezTo>
                    <a:pt x="867" y="655"/>
                    <a:pt x="867" y="655"/>
                    <a:pt x="867" y="655"/>
                  </a:cubicBezTo>
                  <a:cubicBezTo>
                    <a:pt x="869" y="658"/>
                    <a:pt x="872" y="661"/>
                    <a:pt x="875" y="661"/>
                  </a:cubicBezTo>
                  <a:cubicBezTo>
                    <a:pt x="880" y="661"/>
                    <a:pt x="880" y="658"/>
                    <a:pt x="883" y="656"/>
                  </a:cubicBezTo>
                  <a:cubicBezTo>
                    <a:pt x="886" y="652"/>
                    <a:pt x="892" y="652"/>
                    <a:pt x="898" y="652"/>
                  </a:cubicBezTo>
                  <a:cubicBezTo>
                    <a:pt x="900" y="652"/>
                    <a:pt x="901" y="652"/>
                    <a:pt x="903" y="652"/>
                  </a:cubicBezTo>
                  <a:cubicBezTo>
                    <a:pt x="908" y="652"/>
                    <a:pt x="911" y="654"/>
                    <a:pt x="914" y="654"/>
                  </a:cubicBezTo>
                  <a:cubicBezTo>
                    <a:pt x="914" y="654"/>
                    <a:pt x="914" y="654"/>
                    <a:pt x="915" y="654"/>
                  </a:cubicBezTo>
                  <a:cubicBezTo>
                    <a:pt x="915" y="654"/>
                    <a:pt x="915" y="654"/>
                    <a:pt x="915" y="654"/>
                  </a:cubicBezTo>
                  <a:cubicBezTo>
                    <a:pt x="917" y="653"/>
                    <a:pt x="918" y="653"/>
                    <a:pt x="920" y="652"/>
                  </a:cubicBezTo>
                  <a:cubicBezTo>
                    <a:pt x="921" y="651"/>
                    <a:pt x="923" y="650"/>
                    <a:pt x="924" y="650"/>
                  </a:cubicBezTo>
                  <a:cubicBezTo>
                    <a:pt x="924" y="650"/>
                    <a:pt x="924" y="650"/>
                    <a:pt x="924" y="650"/>
                  </a:cubicBezTo>
                  <a:cubicBezTo>
                    <a:pt x="924" y="650"/>
                    <a:pt x="924" y="650"/>
                    <a:pt x="924" y="650"/>
                  </a:cubicBezTo>
                  <a:cubicBezTo>
                    <a:pt x="923" y="647"/>
                    <a:pt x="922" y="644"/>
                    <a:pt x="921" y="641"/>
                  </a:cubicBezTo>
                  <a:cubicBezTo>
                    <a:pt x="921" y="641"/>
                    <a:pt x="921" y="641"/>
                    <a:pt x="921" y="641"/>
                  </a:cubicBezTo>
                  <a:cubicBezTo>
                    <a:pt x="920" y="641"/>
                    <a:pt x="920" y="640"/>
                    <a:pt x="920" y="640"/>
                  </a:cubicBezTo>
                  <a:cubicBezTo>
                    <a:pt x="919" y="639"/>
                    <a:pt x="917" y="638"/>
                    <a:pt x="917" y="636"/>
                  </a:cubicBezTo>
                  <a:cubicBezTo>
                    <a:pt x="917" y="633"/>
                    <a:pt x="923" y="632"/>
                    <a:pt x="924" y="632"/>
                  </a:cubicBezTo>
                  <a:cubicBezTo>
                    <a:pt x="936" y="628"/>
                    <a:pt x="961" y="622"/>
                    <a:pt x="974" y="622"/>
                  </a:cubicBezTo>
                  <a:cubicBezTo>
                    <a:pt x="975" y="621"/>
                    <a:pt x="994" y="602"/>
                    <a:pt x="998" y="599"/>
                  </a:cubicBezTo>
                  <a:cubicBezTo>
                    <a:pt x="999" y="598"/>
                    <a:pt x="1004" y="598"/>
                    <a:pt x="1011" y="598"/>
                  </a:cubicBezTo>
                  <a:cubicBezTo>
                    <a:pt x="1015" y="598"/>
                    <a:pt x="1020" y="598"/>
                    <a:pt x="1025" y="598"/>
                  </a:cubicBezTo>
                  <a:cubicBezTo>
                    <a:pt x="1030" y="598"/>
                    <a:pt x="1034" y="598"/>
                    <a:pt x="1038" y="598"/>
                  </a:cubicBezTo>
                  <a:cubicBezTo>
                    <a:pt x="1043" y="598"/>
                    <a:pt x="1048" y="597"/>
                    <a:pt x="1052" y="596"/>
                  </a:cubicBezTo>
                  <a:cubicBezTo>
                    <a:pt x="1057" y="595"/>
                    <a:pt x="1055" y="593"/>
                    <a:pt x="1057" y="591"/>
                  </a:cubicBezTo>
                  <a:cubicBezTo>
                    <a:pt x="1067" y="581"/>
                    <a:pt x="1067" y="564"/>
                    <a:pt x="1080" y="555"/>
                  </a:cubicBezTo>
                  <a:cubicBezTo>
                    <a:pt x="1082" y="557"/>
                    <a:pt x="1084" y="558"/>
                    <a:pt x="1086" y="558"/>
                  </a:cubicBezTo>
                  <a:cubicBezTo>
                    <a:pt x="1088" y="558"/>
                    <a:pt x="1089" y="557"/>
                    <a:pt x="1091" y="557"/>
                  </a:cubicBezTo>
                  <a:cubicBezTo>
                    <a:pt x="1093" y="556"/>
                    <a:pt x="1095" y="556"/>
                    <a:pt x="1096" y="556"/>
                  </a:cubicBezTo>
                  <a:cubicBezTo>
                    <a:pt x="1098" y="556"/>
                    <a:pt x="1099" y="557"/>
                    <a:pt x="1100" y="558"/>
                  </a:cubicBezTo>
                  <a:cubicBezTo>
                    <a:pt x="1100" y="558"/>
                    <a:pt x="1100" y="558"/>
                    <a:pt x="1100" y="558"/>
                  </a:cubicBezTo>
                  <a:cubicBezTo>
                    <a:pt x="1102" y="562"/>
                    <a:pt x="1104" y="566"/>
                    <a:pt x="1104" y="570"/>
                  </a:cubicBezTo>
                  <a:cubicBezTo>
                    <a:pt x="1104" y="570"/>
                    <a:pt x="1104" y="570"/>
                    <a:pt x="1104" y="570"/>
                  </a:cubicBezTo>
                  <a:cubicBezTo>
                    <a:pt x="1104" y="570"/>
                    <a:pt x="1104" y="570"/>
                    <a:pt x="1104" y="570"/>
                  </a:cubicBezTo>
                  <a:cubicBezTo>
                    <a:pt x="1106" y="581"/>
                    <a:pt x="1105" y="594"/>
                    <a:pt x="1110" y="604"/>
                  </a:cubicBezTo>
                  <a:cubicBezTo>
                    <a:pt x="1110" y="602"/>
                    <a:pt x="1110" y="602"/>
                    <a:pt x="1110" y="602"/>
                  </a:cubicBezTo>
                  <a:cubicBezTo>
                    <a:pt x="1110" y="601"/>
                    <a:pt x="1110" y="601"/>
                    <a:pt x="1110" y="601"/>
                  </a:cubicBezTo>
                  <a:cubicBezTo>
                    <a:pt x="1110" y="601"/>
                    <a:pt x="1110" y="601"/>
                    <a:pt x="1111" y="601"/>
                  </a:cubicBezTo>
                  <a:cubicBezTo>
                    <a:pt x="1112" y="601"/>
                    <a:pt x="1114" y="601"/>
                    <a:pt x="1115" y="601"/>
                  </a:cubicBezTo>
                  <a:cubicBezTo>
                    <a:pt x="1117" y="601"/>
                    <a:pt x="1122" y="601"/>
                    <a:pt x="1127" y="601"/>
                  </a:cubicBezTo>
                  <a:cubicBezTo>
                    <a:pt x="1130" y="601"/>
                    <a:pt x="1134" y="601"/>
                    <a:pt x="1136" y="600"/>
                  </a:cubicBezTo>
                  <a:cubicBezTo>
                    <a:pt x="1141" y="596"/>
                    <a:pt x="1141" y="590"/>
                    <a:pt x="1149" y="589"/>
                  </a:cubicBezTo>
                  <a:cubicBezTo>
                    <a:pt x="1149" y="596"/>
                    <a:pt x="1148" y="597"/>
                    <a:pt x="1157" y="597"/>
                  </a:cubicBezTo>
                  <a:cubicBezTo>
                    <a:pt x="1144" y="598"/>
                    <a:pt x="1125" y="606"/>
                    <a:pt x="1125" y="618"/>
                  </a:cubicBezTo>
                  <a:cubicBezTo>
                    <a:pt x="1125" y="623"/>
                    <a:pt x="1133" y="631"/>
                    <a:pt x="1136" y="631"/>
                  </a:cubicBezTo>
                  <a:cubicBezTo>
                    <a:pt x="1140" y="631"/>
                    <a:pt x="1150" y="617"/>
                    <a:pt x="1161" y="614"/>
                  </a:cubicBezTo>
                  <a:cubicBezTo>
                    <a:pt x="1163" y="613"/>
                    <a:pt x="1199" y="600"/>
                    <a:pt x="1199" y="595"/>
                  </a:cubicBezTo>
                  <a:cubicBezTo>
                    <a:pt x="1199" y="590"/>
                    <a:pt x="1186" y="589"/>
                    <a:pt x="1182" y="589"/>
                  </a:cubicBezTo>
                  <a:cubicBezTo>
                    <a:pt x="1167" y="589"/>
                    <a:pt x="1143" y="574"/>
                    <a:pt x="1143" y="561"/>
                  </a:cubicBezTo>
                  <a:cubicBezTo>
                    <a:pt x="1143" y="558"/>
                    <a:pt x="1147" y="554"/>
                    <a:pt x="1148" y="548"/>
                  </a:cubicBezTo>
                  <a:cubicBezTo>
                    <a:pt x="1145" y="548"/>
                    <a:pt x="1140" y="547"/>
                    <a:pt x="1135" y="547"/>
                  </a:cubicBezTo>
                  <a:cubicBezTo>
                    <a:pt x="1138" y="543"/>
                    <a:pt x="1157" y="540"/>
                    <a:pt x="1157" y="529"/>
                  </a:cubicBezTo>
                  <a:cubicBezTo>
                    <a:pt x="1157" y="522"/>
                    <a:pt x="1149" y="521"/>
                    <a:pt x="1140" y="521"/>
                  </a:cubicBezTo>
                  <a:cubicBezTo>
                    <a:pt x="1137" y="521"/>
                    <a:pt x="1133" y="521"/>
                    <a:pt x="1130" y="521"/>
                  </a:cubicBezTo>
                  <a:cubicBezTo>
                    <a:pt x="1106" y="521"/>
                    <a:pt x="1096" y="538"/>
                    <a:pt x="1080" y="540"/>
                  </a:cubicBezTo>
                  <a:cubicBezTo>
                    <a:pt x="1087" y="526"/>
                    <a:pt x="1098" y="530"/>
                    <a:pt x="1110" y="519"/>
                  </a:cubicBezTo>
                  <a:cubicBezTo>
                    <a:pt x="1117" y="511"/>
                    <a:pt x="1112" y="507"/>
                    <a:pt x="1123" y="503"/>
                  </a:cubicBezTo>
                  <a:cubicBezTo>
                    <a:pt x="1132" y="500"/>
                    <a:pt x="1139" y="499"/>
                    <a:pt x="1147" y="499"/>
                  </a:cubicBezTo>
                  <a:cubicBezTo>
                    <a:pt x="1155" y="499"/>
                    <a:pt x="1164" y="500"/>
                    <a:pt x="1174" y="500"/>
                  </a:cubicBezTo>
                  <a:cubicBezTo>
                    <a:pt x="1187" y="500"/>
                    <a:pt x="1196" y="502"/>
                    <a:pt x="1205" y="502"/>
                  </a:cubicBezTo>
                  <a:cubicBezTo>
                    <a:pt x="1214" y="502"/>
                    <a:pt x="1223" y="500"/>
                    <a:pt x="1231" y="489"/>
                  </a:cubicBezTo>
                  <a:cubicBezTo>
                    <a:pt x="1239" y="479"/>
                    <a:pt x="1281" y="477"/>
                    <a:pt x="1281" y="460"/>
                  </a:cubicBezTo>
                  <a:cubicBezTo>
                    <a:pt x="1281" y="448"/>
                    <a:pt x="1277" y="442"/>
                    <a:pt x="1272" y="434"/>
                  </a:cubicBezTo>
                  <a:cubicBezTo>
                    <a:pt x="1268" y="434"/>
                    <a:pt x="1274" y="429"/>
                    <a:pt x="1268" y="426"/>
                  </a:cubicBezTo>
                  <a:cubicBezTo>
                    <a:pt x="1268" y="420"/>
                    <a:pt x="1268" y="420"/>
                    <a:pt x="1268" y="420"/>
                  </a:cubicBezTo>
                  <a:cubicBezTo>
                    <a:pt x="1256" y="427"/>
                    <a:pt x="1230" y="436"/>
                    <a:pt x="1218" y="436"/>
                  </a:cubicBezTo>
                  <a:cubicBezTo>
                    <a:pt x="1216" y="436"/>
                    <a:pt x="1213" y="435"/>
                    <a:pt x="1213" y="434"/>
                  </a:cubicBezTo>
                  <a:cubicBezTo>
                    <a:pt x="1223" y="428"/>
                    <a:pt x="1252" y="424"/>
                    <a:pt x="1256" y="414"/>
                  </a:cubicBezTo>
                  <a:cubicBezTo>
                    <a:pt x="1256" y="411"/>
                    <a:pt x="1252" y="411"/>
                    <a:pt x="1251" y="408"/>
                  </a:cubicBezTo>
                  <a:cubicBezTo>
                    <a:pt x="1250" y="408"/>
                    <a:pt x="1248" y="408"/>
                    <a:pt x="1247" y="408"/>
                  </a:cubicBezTo>
                  <a:cubicBezTo>
                    <a:pt x="1233" y="408"/>
                    <a:pt x="1211" y="402"/>
                    <a:pt x="1211" y="386"/>
                  </a:cubicBezTo>
                  <a:cubicBezTo>
                    <a:pt x="1211" y="384"/>
                    <a:pt x="1211" y="384"/>
                    <a:pt x="1211" y="384"/>
                  </a:cubicBezTo>
                  <a:cubicBezTo>
                    <a:pt x="1200" y="384"/>
                    <a:pt x="1193" y="377"/>
                    <a:pt x="1186" y="372"/>
                  </a:cubicBezTo>
                  <a:cubicBezTo>
                    <a:pt x="1189" y="370"/>
                    <a:pt x="1194" y="368"/>
                    <a:pt x="1194" y="362"/>
                  </a:cubicBezTo>
                  <a:cubicBezTo>
                    <a:pt x="1194" y="357"/>
                    <a:pt x="1189" y="352"/>
                    <a:pt x="1190" y="347"/>
                  </a:cubicBezTo>
                  <a:cubicBezTo>
                    <a:pt x="1186" y="346"/>
                    <a:pt x="1168" y="335"/>
                    <a:pt x="1173" y="325"/>
                  </a:cubicBezTo>
                  <a:cubicBezTo>
                    <a:pt x="1178" y="313"/>
                    <a:pt x="1156" y="310"/>
                    <a:pt x="1154" y="296"/>
                  </a:cubicBezTo>
                  <a:cubicBezTo>
                    <a:pt x="1153" y="296"/>
                    <a:pt x="1148" y="291"/>
                    <a:pt x="1145" y="289"/>
                  </a:cubicBezTo>
                  <a:cubicBezTo>
                    <a:pt x="1142" y="292"/>
                    <a:pt x="1133" y="297"/>
                    <a:pt x="1133" y="304"/>
                  </a:cubicBezTo>
                  <a:cubicBezTo>
                    <a:pt x="1133" y="312"/>
                    <a:pt x="1116" y="331"/>
                    <a:pt x="1103" y="331"/>
                  </a:cubicBezTo>
                  <a:cubicBezTo>
                    <a:pt x="1094" y="331"/>
                    <a:pt x="1092" y="320"/>
                    <a:pt x="1086" y="320"/>
                  </a:cubicBezTo>
                  <a:cubicBezTo>
                    <a:pt x="1077" y="320"/>
                    <a:pt x="1073" y="294"/>
                    <a:pt x="1072" y="283"/>
                  </a:cubicBezTo>
                  <a:cubicBezTo>
                    <a:pt x="1069" y="268"/>
                    <a:pt x="1041" y="279"/>
                    <a:pt x="1041" y="259"/>
                  </a:cubicBezTo>
                  <a:cubicBezTo>
                    <a:pt x="1026" y="257"/>
                    <a:pt x="1023" y="239"/>
                    <a:pt x="1008" y="239"/>
                  </a:cubicBezTo>
                  <a:cubicBezTo>
                    <a:pt x="1001" y="239"/>
                    <a:pt x="1001" y="244"/>
                    <a:pt x="993" y="244"/>
                  </a:cubicBezTo>
                  <a:cubicBezTo>
                    <a:pt x="978" y="244"/>
                    <a:pt x="969" y="235"/>
                    <a:pt x="954" y="235"/>
                  </a:cubicBezTo>
                  <a:cubicBezTo>
                    <a:pt x="946" y="235"/>
                    <a:pt x="938" y="239"/>
                    <a:pt x="938" y="248"/>
                  </a:cubicBezTo>
                  <a:cubicBezTo>
                    <a:pt x="938" y="254"/>
                    <a:pt x="957" y="261"/>
                    <a:pt x="940" y="272"/>
                  </a:cubicBezTo>
                  <a:cubicBezTo>
                    <a:pt x="933" y="277"/>
                    <a:pt x="949" y="288"/>
                    <a:pt x="950" y="296"/>
                  </a:cubicBezTo>
                  <a:cubicBezTo>
                    <a:pt x="952" y="312"/>
                    <a:pt x="937" y="316"/>
                    <a:pt x="930" y="318"/>
                  </a:cubicBezTo>
                  <a:cubicBezTo>
                    <a:pt x="942" y="339"/>
                    <a:pt x="961" y="346"/>
                    <a:pt x="961" y="381"/>
                  </a:cubicBezTo>
                  <a:cubicBezTo>
                    <a:pt x="961" y="390"/>
                    <a:pt x="929" y="414"/>
                    <a:pt x="918" y="416"/>
                  </a:cubicBezTo>
                  <a:cubicBezTo>
                    <a:pt x="937" y="425"/>
                    <a:pt x="930" y="454"/>
                    <a:pt x="937" y="463"/>
                  </a:cubicBezTo>
                  <a:cubicBezTo>
                    <a:pt x="935" y="466"/>
                    <a:pt x="928" y="470"/>
                    <a:pt x="927" y="476"/>
                  </a:cubicBezTo>
                  <a:cubicBezTo>
                    <a:pt x="922" y="476"/>
                    <a:pt x="918" y="483"/>
                    <a:pt x="914" y="483"/>
                  </a:cubicBezTo>
                  <a:cubicBezTo>
                    <a:pt x="913" y="483"/>
                    <a:pt x="912" y="482"/>
                    <a:pt x="912" y="482"/>
                  </a:cubicBezTo>
                  <a:cubicBezTo>
                    <a:pt x="898" y="471"/>
                    <a:pt x="880" y="455"/>
                    <a:pt x="880" y="440"/>
                  </a:cubicBezTo>
                  <a:cubicBezTo>
                    <a:pt x="880" y="423"/>
                    <a:pt x="883" y="410"/>
                    <a:pt x="868" y="400"/>
                  </a:cubicBezTo>
                  <a:cubicBezTo>
                    <a:pt x="834" y="400"/>
                    <a:pt x="834" y="400"/>
                    <a:pt x="834" y="400"/>
                  </a:cubicBezTo>
                  <a:cubicBezTo>
                    <a:pt x="814" y="386"/>
                    <a:pt x="792" y="377"/>
                    <a:pt x="769" y="368"/>
                  </a:cubicBezTo>
                  <a:cubicBezTo>
                    <a:pt x="765" y="367"/>
                    <a:pt x="753" y="358"/>
                    <a:pt x="745" y="358"/>
                  </a:cubicBezTo>
                  <a:cubicBezTo>
                    <a:pt x="737" y="358"/>
                    <a:pt x="734" y="366"/>
                    <a:pt x="726" y="366"/>
                  </a:cubicBezTo>
                  <a:cubicBezTo>
                    <a:pt x="726" y="353"/>
                    <a:pt x="717" y="323"/>
                    <a:pt x="706" y="323"/>
                  </a:cubicBezTo>
                  <a:cubicBezTo>
                    <a:pt x="700" y="323"/>
                    <a:pt x="698" y="328"/>
                    <a:pt x="692" y="329"/>
                  </a:cubicBezTo>
                  <a:cubicBezTo>
                    <a:pt x="695" y="322"/>
                    <a:pt x="692" y="320"/>
                    <a:pt x="692" y="305"/>
                  </a:cubicBezTo>
                  <a:cubicBezTo>
                    <a:pt x="692" y="284"/>
                    <a:pt x="699" y="271"/>
                    <a:pt x="711" y="259"/>
                  </a:cubicBezTo>
                  <a:cubicBezTo>
                    <a:pt x="715" y="255"/>
                    <a:pt x="724" y="234"/>
                    <a:pt x="728" y="233"/>
                  </a:cubicBezTo>
                  <a:cubicBezTo>
                    <a:pt x="737" y="230"/>
                    <a:pt x="753" y="235"/>
                    <a:pt x="753" y="222"/>
                  </a:cubicBezTo>
                  <a:cubicBezTo>
                    <a:pt x="753" y="214"/>
                    <a:pt x="733" y="214"/>
                    <a:pt x="726" y="209"/>
                  </a:cubicBezTo>
                  <a:cubicBezTo>
                    <a:pt x="726" y="209"/>
                    <a:pt x="726" y="210"/>
                    <a:pt x="726" y="210"/>
                  </a:cubicBezTo>
                  <a:cubicBezTo>
                    <a:pt x="727" y="210"/>
                    <a:pt x="726" y="209"/>
                    <a:pt x="726" y="208"/>
                  </a:cubicBezTo>
                  <a:cubicBezTo>
                    <a:pt x="726" y="207"/>
                    <a:pt x="727" y="207"/>
                    <a:pt x="729" y="207"/>
                  </a:cubicBezTo>
                  <a:cubicBezTo>
                    <a:pt x="733" y="207"/>
                    <a:pt x="741" y="208"/>
                    <a:pt x="757" y="213"/>
                  </a:cubicBezTo>
                  <a:cubicBezTo>
                    <a:pt x="758" y="214"/>
                    <a:pt x="759" y="214"/>
                    <a:pt x="760" y="214"/>
                  </a:cubicBezTo>
                  <a:cubicBezTo>
                    <a:pt x="767" y="214"/>
                    <a:pt x="762" y="202"/>
                    <a:pt x="768" y="202"/>
                  </a:cubicBezTo>
                  <a:cubicBezTo>
                    <a:pt x="769" y="202"/>
                    <a:pt x="773" y="202"/>
                    <a:pt x="780" y="202"/>
                  </a:cubicBezTo>
                  <a:cubicBezTo>
                    <a:pt x="792" y="202"/>
                    <a:pt x="799" y="189"/>
                    <a:pt x="808" y="183"/>
                  </a:cubicBezTo>
                  <a:cubicBezTo>
                    <a:pt x="808" y="175"/>
                    <a:pt x="808" y="175"/>
                    <a:pt x="808" y="175"/>
                  </a:cubicBezTo>
                  <a:cubicBezTo>
                    <a:pt x="790" y="170"/>
                    <a:pt x="772" y="173"/>
                    <a:pt x="764" y="157"/>
                  </a:cubicBezTo>
                  <a:cubicBezTo>
                    <a:pt x="764" y="157"/>
                    <a:pt x="770" y="157"/>
                    <a:pt x="773" y="157"/>
                  </a:cubicBezTo>
                  <a:cubicBezTo>
                    <a:pt x="780" y="161"/>
                    <a:pt x="787" y="169"/>
                    <a:pt x="797" y="169"/>
                  </a:cubicBezTo>
                  <a:cubicBezTo>
                    <a:pt x="805" y="169"/>
                    <a:pt x="821" y="158"/>
                    <a:pt x="821" y="152"/>
                  </a:cubicBezTo>
                  <a:cubicBezTo>
                    <a:pt x="821" y="150"/>
                    <a:pt x="813" y="140"/>
                    <a:pt x="817" y="140"/>
                  </a:cubicBezTo>
                  <a:cubicBezTo>
                    <a:pt x="829" y="140"/>
                    <a:pt x="833" y="151"/>
                    <a:pt x="840" y="151"/>
                  </a:cubicBezTo>
                  <a:cubicBezTo>
                    <a:pt x="845" y="151"/>
                    <a:pt x="848" y="147"/>
                    <a:pt x="858" y="147"/>
                  </a:cubicBezTo>
                  <a:cubicBezTo>
                    <a:pt x="856" y="144"/>
                    <a:pt x="856" y="140"/>
                    <a:pt x="859" y="140"/>
                  </a:cubicBezTo>
                  <a:cubicBezTo>
                    <a:pt x="860" y="140"/>
                    <a:pt x="862" y="141"/>
                    <a:pt x="864" y="144"/>
                  </a:cubicBezTo>
                  <a:cubicBezTo>
                    <a:pt x="864" y="145"/>
                    <a:pt x="865" y="145"/>
                    <a:pt x="866" y="145"/>
                  </a:cubicBezTo>
                  <a:cubicBezTo>
                    <a:pt x="873" y="145"/>
                    <a:pt x="895" y="125"/>
                    <a:pt x="895" y="119"/>
                  </a:cubicBezTo>
                  <a:cubicBezTo>
                    <a:pt x="895" y="114"/>
                    <a:pt x="883" y="109"/>
                    <a:pt x="883" y="106"/>
                  </a:cubicBezTo>
                  <a:cubicBezTo>
                    <a:pt x="883" y="102"/>
                    <a:pt x="875" y="94"/>
                    <a:pt x="892" y="86"/>
                  </a:cubicBezTo>
                  <a:cubicBezTo>
                    <a:pt x="894" y="81"/>
                    <a:pt x="892" y="82"/>
                    <a:pt x="892" y="73"/>
                  </a:cubicBezTo>
                  <a:cubicBezTo>
                    <a:pt x="875" y="73"/>
                    <a:pt x="879" y="59"/>
                    <a:pt x="858" y="59"/>
                  </a:cubicBezTo>
                  <a:cubicBezTo>
                    <a:pt x="853" y="59"/>
                    <a:pt x="849" y="56"/>
                    <a:pt x="845" y="56"/>
                  </a:cubicBezTo>
                  <a:cubicBezTo>
                    <a:pt x="838" y="56"/>
                    <a:pt x="831" y="60"/>
                    <a:pt x="831" y="66"/>
                  </a:cubicBezTo>
                  <a:cubicBezTo>
                    <a:pt x="831" y="73"/>
                    <a:pt x="839" y="76"/>
                    <a:pt x="839" y="81"/>
                  </a:cubicBezTo>
                  <a:cubicBezTo>
                    <a:pt x="839" y="86"/>
                    <a:pt x="827" y="86"/>
                    <a:pt x="824" y="91"/>
                  </a:cubicBezTo>
                  <a:cubicBezTo>
                    <a:pt x="820" y="100"/>
                    <a:pt x="822" y="107"/>
                    <a:pt x="814" y="117"/>
                  </a:cubicBezTo>
                  <a:cubicBezTo>
                    <a:pt x="811" y="120"/>
                    <a:pt x="808" y="122"/>
                    <a:pt x="805" y="122"/>
                  </a:cubicBezTo>
                  <a:cubicBezTo>
                    <a:pt x="796" y="122"/>
                    <a:pt x="786" y="106"/>
                    <a:pt x="786" y="102"/>
                  </a:cubicBezTo>
                  <a:cubicBezTo>
                    <a:pt x="786" y="95"/>
                    <a:pt x="795" y="96"/>
                    <a:pt x="795" y="89"/>
                  </a:cubicBezTo>
                  <a:cubicBezTo>
                    <a:pt x="795" y="85"/>
                    <a:pt x="780" y="70"/>
                    <a:pt x="776" y="70"/>
                  </a:cubicBezTo>
                  <a:cubicBezTo>
                    <a:pt x="761" y="70"/>
                    <a:pt x="771" y="93"/>
                    <a:pt x="755" y="93"/>
                  </a:cubicBezTo>
                  <a:cubicBezTo>
                    <a:pt x="755" y="84"/>
                    <a:pt x="754" y="77"/>
                    <a:pt x="743" y="72"/>
                  </a:cubicBezTo>
                  <a:cubicBezTo>
                    <a:pt x="744" y="70"/>
                    <a:pt x="745" y="68"/>
                    <a:pt x="748" y="66"/>
                  </a:cubicBezTo>
                  <a:cubicBezTo>
                    <a:pt x="739" y="61"/>
                    <a:pt x="728" y="66"/>
                    <a:pt x="722" y="58"/>
                  </a:cubicBezTo>
                  <a:cubicBezTo>
                    <a:pt x="725" y="56"/>
                    <a:pt x="735" y="52"/>
                    <a:pt x="735" y="45"/>
                  </a:cubicBezTo>
                  <a:cubicBezTo>
                    <a:pt x="735" y="35"/>
                    <a:pt x="719" y="36"/>
                    <a:pt x="719" y="28"/>
                  </a:cubicBezTo>
                  <a:cubicBezTo>
                    <a:pt x="718" y="11"/>
                    <a:pt x="707" y="1"/>
                    <a:pt x="686" y="0"/>
                  </a:cubicBezTo>
                  <a:cubicBezTo>
                    <a:pt x="686" y="0"/>
                    <a:pt x="686" y="0"/>
                    <a:pt x="6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4">
              <a:extLst>
                <a:ext uri="{FF2B5EF4-FFF2-40B4-BE49-F238E27FC236}">
                  <a16:creationId xmlns:a16="http://schemas.microsoft.com/office/drawing/2014/main" id="{79781C1E-190D-47F7-8090-D3FFB1E444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08" y="-27"/>
              <a:ext cx="1326" cy="958"/>
            </a:xfrm>
            <a:custGeom>
              <a:avLst/>
              <a:gdLst>
                <a:gd name="T0" fmla="*/ 400 w 561"/>
                <a:gd name="T1" fmla="*/ 44 h 405"/>
                <a:gd name="T2" fmla="*/ 400 w 561"/>
                <a:gd name="T3" fmla="*/ 44 h 405"/>
                <a:gd name="T4" fmla="*/ 400 w 561"/>
                <a:gd name="T5" fmla="*/ 42 h 405"/>
                <a:gd name="T6" fmla="*/ 139 w 561"/>
                <a:gd name="T7" fmla="*/ 15 h 405"/>
                <a:gd name="T8" fmla="*/ 129 w 561"/>
                <a:gd name="T9" fmla="*/ 16 h 405"/>
                <a:gd name="T10" fmla="*/ 120 w 561"/>
                <a:gd name="T11" fmla="*/ 16 h 405"/>
                <a:gd name="T12" fmla="*/ 23 w 561"/>
                <a:gd name="T13" fmla="*/ 66 h 405"/>
                <a:gd name="T14" fmla="*/ 43 w 561"/>
                <a:gd name="T15" fmla="*/ 93 h 405"/>
                <a:gd name="T16" fmla="*/ 91 w 561"/>
                <a:gd name="T17" fmla="*/ 139 h 405"/>
                <a:gd name="T18" fmla="*/ 76 w 561"/>
                <a:gd name="T19" fmla="*/ 139 h 405"/>
                <a:gd name="T20" fmla="*/ 57 w 561"/>
                <a:gd name="T21" fmla="*/ 127 h 405"/>
                <a:gd name="T22" fmla="*/ 0 w 561"/>
                <a:gd name="T23" fmla="*/ 150 h 405"/>
                <a:gd name="T24" fmla="*/ 14 w 561"/>
                <a:gd name="T25" fmla="*/ 164 h 405"/>
                <a:gd name="T26" fmla="*/ 49 w 561"/>
                <a:gd name="T27" fmla="*/ 179 h 405"/>
                <a:gd name="T28" fmla="*/ 71 w 561"/>
                <a:gd name="T29" fmla="*/ 182 h 405"/>
                <a:gd name="T30" fmla="*/ 98 w 561"/>
                <a:gd name="T31" fmla="*/ 173 h 405"/>
                <a:gd name="T32" fmla="*/ 101 w 561"/>
                <a:gd name="T33" fmla="*/ 181 h 405"/>
                <a:gd name="T34" fmla="*/ 94 w 561"/>
                <a:gd name="T35" fmla="*/ 182 h 405"/>
                <a:gd name="T36" fmla="*/ 62 w 561"/>
                <a:gd name="T37" fmla="*/ 216 h 405"/>
                <a:gd name="T38" fmla="*/ 43 w 561"/>
                <a:gd name="T39" fmla="*/ 267 h 405"/>
                <a:gd name="T40" fmla="*/ 71 w 561"/>
                <a:gd name="T41" fmla="*/ 293 h 405"/>
                <a:gd name="T42" fmla="*/ 86 w 561"/>
                <a:gd name="T43" fmla="*/ 292 h 405"/>
                <a:gd name="T44" fmla="*/ 91 w 561"/>
                <a:gd name="T45" fmla="*/ 316 h 405"/>
                <a:gd name="T46" fmla="*/ 105 w 561"/>
                <a:gd name="T47" fmla="*/ 312 h 405"/>
                <a:gd name="T48" fmla="*/ 131 w 561"/>
                <a:gd name="T49" fmla="*/ 319 h 405"/>
                <a:gd name="T50" fmla="*/ 149 w 561"/>
                <a:gd name="T51" fmla="*/ 313 h 405"/>
                <a:gd name="T52" fmla="*/ 176 w 561"/>
                <a:gd name="T53" fmla="*/ 306 h 405"/>
                <a:gd name="T54" fmla="*/ 109 w 561"/>
                <a:gd name="T55" fmla="*/ 367 h 405"/>
                <a:gd name="T56" fmla="*/ 67 w 561"/>
                <a:gd name="T57" fmla="*/ 393 h 405"/>
                <a:gd name="T58" fmla="*/ 50 w 561"/>
                <a:gd name="T59" fmla="*/ 405 h 405"/>
                <a:gd name="T60" fmla="*/ 136 w 561"/>
                <a:gd name="T61" fmla="*/ 369 h 405"/>
                <a:gd name="T62" fmla="*/ 183 w 561"/>
                <a:gd name="T63" fmla="*/ 332 h 405"/>
                <a:gd name="T64" fmla="*/ 207 w 561"/>
                <a:gd name="T65" fmla="*/ 303 h 405"/>
                <a:gd name="T66" fmla="*/ 261 w 561"/>
                <a:gd name="T67" fmla="*/ 256 h 405"/>
                <a:gd name="T68" fmla="*/ 237 w 561"/>
                <a:gd name="T69" fmla="*/ 287 h 405"/>
                <a:gd name="T70" fmla="*/ 233 w 561"/>
                <a:gd name="T71" fmla="*/ 298 h 405"/>
                <a:gd name="T72" fmla="*/ 292 w 561"/>
                <a:gd name="T73" fmla="*/ 272 h 405"/>
                <a:gd name="T74" fmla="*/ 308 w 561"/>
                <a:gd name="T75" fmla="*/ 256 h 405"/>
                <a:gd name="T76" fmla="*/ 387 w 561"/>
                <a:gd name="T77" fmla="*/ 283 h 405"/>
                <a:gd name="T78" fmla="*/ 459 w 561"/>
                <a:gd name="T79" fmla="*/ 321 h 405"/>
                <a:gd name="T80" fmla="*/ 483 w 561"/>
                <a:gd name="T81" fmla="*/ 320 h 405"/>
                <a:gd name="T82" fmla="*/ 492 w 561"/>
                <a:gd name="T83" fmla="*/ 323 h 405"/>
                <a:gd name="T84" fmla="*/ 495 w 561"/>
                <a:gd name="T85" fmla="*/ 342 h 405"/>
                <a:gd name="T86" fmla="*/ 509 w 561"/>
                <a:gd name="T87" fmla="*/ 342 h 405"/>
                <a:gd name="T88" fmla="*/ 511 w 561"/>
                <a:gd name="T89" fmla="*/ 359 h 405"/>
                <a:gd name="T90" fmla="*/ 526 w 561"/>
                <a:gd name="T91" fmla="*/ 375 h 405"/>
                <a:gd name="T92" fmla="*/ 554 w 561"/>
                <a:gd name="T93" fmla="*/ 390 h 405"/>
                <a:gd name="T94" fmla="*/ 561 w 561"/>
                <a:gd name="T95" fmla="*/ 380 h 405"/>
                <a:gd name="T96" fmla="*/ 535 w 561"/>
                <a:gd name="T97" fmla="*/ 356 h 405"/>
                <a:gd name="T98" fmla="*/ 518 w 561"/>
                <a:gd name="T99" fmla="*/ 328 h 405"/>
                <a:gd name="T100" fmla="*/ 470 w 561"/>
                <a:gd name="T101" fmla="*/ 288 h 405"/>
                <a:gd name="T102" fmla="*/ 429 w 561"/>
                <a:gd name="T103" fmla="*/ 280 h 405"/>
                <a:gd name="T104" fmla="*/ 413 w 561"/>
                <a:gd name="T105" fmla="*/ 275 h 405"/>
                <a:gd name="T106" fmla="*/ 400 w 561"/>
                <a:gd name="T107" fmla="*/ 272 h 405"/>
                <a:gd name="T108" fmla="*/ 400 w 561"/>
                <a:gd name="T109" fmla="*/ 44 h 405"/>
                <a:gd name="T110" fmla="*/ 342 w 561"/>
                <a:gd name="T111" fmla="*/ 37 h 405"/>
                <a:gd name="T112" fmla="*/ 241 w 561"/>
                <a:gd name="T113" fmla="*/ 24 h 405"/>
                <a:gd name="T114" fmla="*/ 199 w 561"/>
                <a:gd name="T115" fmla="*/ 13 h 405"/>
                <a:gd name="T116" fmla="*/ 176 w 561"/>
                <a:gd name="T117" fmla="*/ 15 h 405"/>
                <a:gd name="T118" fmla="*/ 179 w 561"/>
                <a:gd name="T119" fmla="*/ 8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1" h="405">
                  <a:moveTo>
                    <a:pt x="400" y="42"/>
                  </a:move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2"/>
                    <a:pt x="400" y="42"/>
                    <a:pt x="400" y="42"/>
                  </a:cubicBezTo>
                  <a:moveTo>
                    <a:pt x="162" y="0"/>
                  </a:moveTo>
                  <a:cubicBezTo>
                    <a:pt x="153" y="0"/>
                    <a:pt x="148" y="12"/>
                    <a:pt x="139" y="15"/>
                  </a:cubicBezTo>
                  <a:cubicBezTo>
                    <a:pt x="137" y="16"/>
                    <a:pt x="135" y="16"/>
                    <a:pt x="134" y="16"/>
                  </a:cubicBezTo>
                  <a:cubicBezTo>
                    <a:pt x="132" y="16"/>
                    <a:pt x="131" y="16"/>
                    <a:pt x="129" y="16"/>
                  </a:cubicBezTo>
                  <a:cubicBezTo>
                    <a:pt x="128" y="16"/>
                    <a:pt x="126" y="15"/>
                    <a:pt x="125" y="15"/>
                  </a:cubicBezTo>
                  <a:cubicBezTo>
                    <a:pt x="123" y="15"/>
                    <a:pt x="122" y="16"/>
                    <a:pt x="120" y="16"/>
                  </a:cubicBezTo>
                  <a:cubicBezTo>
                    <a:pt x="92" y="25"/>
                    <a:pt x="68" y="45"/>
                    <a:pt x="52" y="66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3" y="68"/>
                    <a:pt x="15" y="81"/>
                    <a:pt x="15" y="81"/>
                  </a:cubicBezTo>
                  <a:cubicBezTo>
                    <a:pt x="15" y="85"/>
                    <a:pt x="37" y="89"/>
                    <a:pt x="43" y="93"/>
                  </a:cubicBezTo>
                  <a:cubicBezTo>
                    <a:pt x="49" y="96"/>
                    <a:pt x="55" y="112"/>
                    <a:pt x="59" y="114"/>
                  </a:cubicBezTo>
                  <a:cubicBezTo>
                    <a:pt x="75" y="121"/>
                    <a:pt x="86" y="122"/>
                    <a:pt x="91" y="139"/>
                  </a:cubicBezTo>
                  <a:cubicBezTo>
                    <a:pt x="89" y="140"/>
                    <a:pt x="87" y="140"/>
                    <a:pt x="86" y="140"/>
                  </a:cubicBezTo>
                  <a:cubicBezTo>
                    <a:pt x="83" y="140"/>
                    <a:pt x="81" y="139"/>
                    <a:pt x="76" y="139"/>
                  </a:cubicBezTo>
                  <a:cubicBezTo>
                    <a:pt x="72" y="139"/>
                    <a:pt x="69" y="140"/>
                    <a:pt x="65" y="140"/>
                  </a:cubicBezTo>
                  <a:cubicBezTo>
                    <a:pt x="60" y="140"/>
                    <a:pt x="57" y="138"/>
                    <a:pt x="57" y="127"/>
                  </a:cubicBezTo>
                  <a:cubicBezTo>
                    <a:pt x="47" y="127"/>
                    <a:pt x="47" y="127"/>
                    <a:pt x="47" y="127"/>
                  </a:cubicBezTo>
                  <a:cubicBezTo>
                    <a:pt x="34" y="135"/>
                    <a:pt x="13" y="142"/>
                    <a:pt x="0" y="150"/>
                  </a:cubicBezTo>
                  <a:cubicBezTo>
                    <a:pt x="2" y="155"/>
                    <a:pt x="7" y="159"/>
                    <a:pt x="15" y="159"/>
                  </a:cubicBezTo>
                  <a:cubicBezTo>
                    <a:pt x="15" y="160"/>
                    <a:pt x="14" y="162"/>
                    <a:pt x="14" y="164"/>
                  </a:cubicBezTo>
                  <a:cubicBezTo>
                    <a:pt x="14" y="169"/>
                    <a:pt x="20" y="171"/>
                    <a:pt x="21" y="179"/>
                  </a:cubicBezTo>
                  <a:cubicBezTo>
                    <a:pt x="25" y="179"/>
                    <a:pt x="38" y="179"/>
                    <a:pt x="49" y="179"/>
                  </a:cubicBezTo>
                  <a:cubicBezTo>
                    <a:pt x="50" y="179"/>
                    <a:pt x="51" y="178"/>
                    <a:pt x="52" y="178"/>
                  </a:cubicBezTo>
                  <a:cubicBezTo>
                    <a:pt x="58" y="178"/>
                    <a:pt x="62" y="182"/>
                    <a:pt x="71" y="182"/>
                  </a:cubicBezTo>
                  <a:cubicBezTo>
                    <a:pt x="82" y="182"/>
                    <a:pt x="85" y="173"/>
                    <a:pt x="94" y="173"/>
                  </a:cubicBezTo>
                  <a:cubicBezTo>
                    <a:pt x="96" y="173"/>
                    <a:pt x="96" y="173"/>
                    <a:pt x="98" y="173"/>
                  </a:cubicBezTo>
                  <a:cubicBezTo>
                    <a:pt x="99" y="173"/>
                    <a:pt x="100" y="173"/>
                    <a:pt x="101" y="173"/>
                  </a:cubicBezTo>
                  <a:cubicBezTo>
                    <a:pt x="101" y="181"/>
                    <a:pt x="101" y="181"/>
                    <a:pt x="101" y="181"/>
                  </a:cubicBezTo>
                  <a:cubicBezTo>
                    <a:pt x="100" y="180"/>
                    <a:pt x="99" y="180"/>
                    <a:pt x="98" y="180"/>
                  </a:cubicBezTo>
                  <a:cubicBezTo>
                    <a:pt x="97" y="180"/>
                    <a:pt x="96" y="180"/>
                    <a:pt x="94" y="182"/>
                  </a:cubicBezTo>
                  <a:cubicBezTo>
                    <a:pt x="94" y="183"/>
                    <a:pt x="103" y="191"/>
                    <a:pt x="103" y="195"/>
                  </a:cubicBezTo>
                  <a:cubicBezTo>
                    <a:pt x="103" y="201"/>
                    <a:pt x="67" y="216"/>
                    <a:pt x="62" y="216"/>
                  </a:cubicBezTo>
                  <a:cubicBezTo>
                    <a:pt x="51" y="216"/>
                    <a:pt x="22" y="229"/>
                    <a:pt x="22" y="245"/>
                  </a:cubicBezTo>
                  <a:cubicBezTo>
                    <a:pt x="22" y="253"/>
                    <a:pt x="39" y="256"/>
                    <a:pt x="43" y="267"/>
                  </a:cubicBezTo>
                  <a:cubicBezTo>
                    <a:pt x="41" y="267"/>
                    <a:pt x="38" y="269"/>
                    <a:pt x="36" y="269"/>
                  </a:cubicBezTo>
                  <a:cubicBezTo>
                    <a:pt x="39" y="274"/>
                    <a:pt x="64" y="293"/>
                    <a:pt x="71" y="293"/>
                  </a:cubicBezTo>
                  <a:cubicBezTo>
                    <a:pt x="73" y="293"/>
                    <a:pt x="77" y="284"/>
                    <a:pt x="81" y="284"/>
                  </a:cubicBezTo>
                  <a:cubicBezTo>
                    <a:pt x="86" y="284"/>
                    <a:pt x="86" y="291"/>
                    <a:pt x="86" y="292"/>
                  </a:cubicBezTo>
                  <a:cubicBezTo>
                    <a:pt x="86" y="296"/>
                    <a:pt x="86" y="296"/>
                    <a:pt x="86" y="303"/>
                  </a:cubicBezTo>
                  <a:cubicBezTo>
                    <a:pt x="86" y="307"/>
                    <a:pt x="88" y="316"/>
                    <a:pt x="91" y="316"/>
                  </a:cubicBezTo>
                  <a:cubicBezTo>
                    <a:pt x="93" y="316"/>
                    <a:pt x="96" y="312"/>
                    <a:pt x="99" y="312"/>
                  </a:cubicBezTo>
                  <a:cubicBezTo>
                    <a:pt x="101" y="312"/>
                    <a:pt x="100" y="312"/>
                    <a:pt x="105" y="312"/>
                  </a:cubicBezTo>
                  <a:cubicBezTo>
                    <a:pt x="105" y="310"/>
                    <a:pt x="105" y="307"/>
                    <a:pt x="106" y="304"/>
                  </a:cubicBezTo>
                  <a:cubicBezTo>
                    <a:pt x="115" y="311"/>
                    <a:pt x="118" y="314"/>
                    <a:pt x="131" y="319"/>
                  </a:cubicBezTo>
                  <a:cubicBezTo>
                    <a:pt x="132" y="315"/>
                    <a:pt x="133" y="313"/>
                    <a:pt x="135" y="309"/>
                  </a:cubicBezTo>
                  <a:cubicBezTo>
                    <a:pt x="140" y="311"/>
                    <a:pt x="143" y="313"/>
                    <a:pt x="149" y="313"/>
                  </a:cubicBezTo>
                  <a:cubicBezTo>
                    <a:pt x="157" y="313"/>
                    <a:pt x="161" y="310"/>
                    <a:pt x="169" y="306"/>
                  </a:cubicBezTo>
                  <a:cubicBezTo>
                    <a:pt x="176" y="306"/>
                    <a:pt x="176" y="306"/>
                    <a:pt x="176" y="306"/>
                  </a:cubicBezTo>
                  <a:cubicBezTo>
                    <a:pt x="164" y="314"/>
                    <a:pt x="164" y="330"/>
                    <a:pt x="152" y="338"/>
                  </a:cubicBezTo>
                  <a:cubicBezTo>
                    <a:pt x="139" y="347"/>
                    <a:pt x="118" y="356"/>
                    <a:pt x="109" y="367"/>
                  </a:cubicBezTo>
                  <a:cubicBezTo>
                    <a:pt x="103" y="375"/>
                    <a:pt x="93" y="370"/>
                    <a:pt x="84" y="375"/>
                  </a:cubicBezTo>
                  <a:cubicBezTo>
                    <a:pt x="78" y="378"/>
                    <a:pt x="74" y="389"/>
                    <a:pt x="67" y="393"/>
                  </a:cubicBezTo>
                  <a:cubicBezTo>
                    <a:pt x="58" y="398"/>
                    <a:pt x="48" y="394"/>
                    <a:pt x="42" y="404"/>
                  </a:cubicBezTo>
                  <a:cubicBezTo>
                    <a:pt x="45" y="404"/>
                    <a:pt x="47" y="405"/>
                    <a:pt x="50" y="405"/>
                  </a:cubicBezTo>
                  <a:cubicBezTo>
                    <a:pt x="67" y="405"/>
                    <a:pt x="77" y="387"/>
                    <a:pt x="94" y="385"/>
                  </a:cubicBezTo>
                  <a:cubicBezTo>
                    <a:pt x="109" y="382"/>
                    <a:pt x="128" y="377"/>
                    <a:pt x="136" y="369"/>
                  </a:cubicBezTo>
                  <a:cubicBezTo>
                    <a:pt x="144" y="360"/>
                    <a:pt x="162" y="355"/>
                    <a:pt x="170" y="345"/>
                  </a:cubicBezTo>
                  <a:cubicBezTo>
                    <a:pt x="174" y="340"/>
                    <a:pt x="176" y="334"/>
                    <a:pt x="183" y="332"/>
                  </a:cubicBezTo>
                  <a:cubicBezTo>
                    <a:pt x="195" y="327"/>
                    <a:pt x="207" y="323"/>
                    <a:pt x="207" y="311"/>
                  </a:cubicBezTo>
                  <a:cubicBezTo>
                    <a:pt x="207" y="308"/>
                    <a:pt x="207" y="305"/>
                    <a:pt x="207" y="303"/>
                  </a:cubicBezTo>
                  <a:cubicBezTo>
                    <a:pt x="207" y="285"/>
                    <a:pt x="242" y="256"/>
                    <a:pt x="255" y="256"/>
                  </a:cubicBezTo>
                  <a:cubicBezTo>
                    <a:pt x="257" y="256"/>
                    <a:pt x="256" y="256"/>
                    <a:pt x="261" y="256"/>
                  </a:cubicBezTo>
                  <a:cubicBezTo>
                    <a:pt x="261" y="258"/>
                    <a:pt x="260" y="260"/>
                    <a:pt x="260" y="262"/>
                  </a:cubicBezTo>
                  <a:cubicBezTo>
                    <a:pt x="245" y="266"/>
                    <a:pt x="237" y="275"/>
                    <a:pt x="237" y="287"/>
                  </a:cubicBezTo>
                  <a:cubicBezTo>
                    <a:pt x="237" y="290"/>
                    <a:pt x="235" y="290"/>
                    <a:pt x="238" y="293"/>
                  </a:cubicBezTo>
                  <a:cubicBezTo>
                    <a:pt x="237" y="294"/>
                    <a:pt x="233" y="294"/>
                    <a:pt x="233" y="298"/>
                  </a:cubicBezTo>
                  <a:cubicBezTo>
                    <a:pt x="233" y="300"/>
                    <a:pt x="237" y="301"/>
                    <a:pt x="239" y="301"/>
                  </a:cubicBezTo>
                  <a:cubicBezTo>
                    <a:pt x="251" y="301"/>
                    <a:pt x="285" y="282"/>
                    <a:pt x="292" y="272"/>
                  </a:cubicBezTo>
                  <a:cubicBezTo>
                    <a:pt x="289" y="270"/>
                    <a:pt x="288" y="268"/>
                    <a:pt x="286" y="264"/>
                  </a:cubicBezTo>
                  <a:cubicBezTo>
                    <a:pt x="291" y="262"/>
                    <a:pt x="302" y="259"/>
                    <a:pt x="308" y="256"/>
                  </a:cubicBezTo>
                  <a:cubicBezTo>
                    <a:pt x="317" y="275"/>
                    <a:pt x="340" y="277"/>
                    <a:pt x="358" y="283"/>
                  </a:cubicBezTo>
                  <a:cubicBezTo>
                    <a:pt x="387" y="283"/>
                    <a:pt x="387" y="283"/>
                    <a:pt x="387" y="283"/>
                  </a:cubicBezTo>
                  <a:cubicBezTo>
                    <a:pt x="402" y="292"/>
                    <a:pt x="420" y="291"/>
                    <a:pt x="434" y="301"/>
                  </a:cubicBezTo>
                  <a:cubicBezTo>
                    <a:pt x="440" y="306"/>
                    <a:pt x="448" y="321"/>
                    <a:pt x="459" y="321"/>
                  </a:cubicBezTo>
                  <a:cubicBezTo>
                    <a:pt x="463" y="321"/>
                    <a:pt x="465" y="316"/>
                    <a:pt x="467" y="312"/>
                  </a:cubicBezTo>
                  <a:cubicBezTo>
                    <a:pt x="471" y="316"/>
                    <a:pt x="475" y="320"/>
                    <a:pt x="483" y="320"/>
                  </a:cubicBezTo>
                  <a:cubicBezTo>
                    <a:pt x="483" y="319"/>
                    <a:pt x="484" y="318"/>
                    <a:pt x="485" y="318"/>
                  </a:cubicBezTo>
                  <a:cubicBezTo>
                    <a:pt x="487" y="318"/>
                    <a:pt x="490" y="321"/>
                    <a:pt x="492" y="323"/>
                  </a:cubicBezTo>
                  <a:cubicBezTo>
                    <a:pt x="491" y="326"/>
                    <a:pt x="487" y="328"/>
                    <a:pt x="487" y="334"/>
                  </a:cubicBezTo>
                  <a:cubicBezTo>
                    <a:pt x="487" y="338"/>
                    <a:pt x="493" y="342"/>
                    <a:pt x="495" y="342"/>
                  </a:cubicBezTo>
                  <a:cubicBezTo>
                    <a:pt x="502" y="342"/>
                    <a:pt x="499" y="336"/>
                    <a:pt x="509" y="335"/>
                  </a:cubicBezTo>
                  <a:cubicBezTo>
                    <a:pt x="509" y="337"/>
                    <a:pt x="509" y="339"/>
                    <a:pt x="509" y="342"/>
                  </a:cubicBezTo>
                  <a:cubicBezTo>
                    <a:pt x="509" y="347"/>
                    <a:pt x="501" y="347"/>
                    <a:pt x="501" y="351"/>
                  </a:cubicBezTo>
                  <a:cubicBezTo>
                    <a:pt x="501" y="355"/>
                    <a:pt x="503" y="359"/>
                    <a:pt x="511" y="359"/>
                  </a:cubicBezTo>
                  <a:cubicBezTo>
                    <a:pt x="520" y="359"/>
                    <a:pt x="526" y="359"/>
                    <a:pt x="526" y="367"/>
                  </a:cubicBezTo>
                  <a:cubicBezTo>
                    <a:pt x="526" y="372"/>
                    <a:pt x="526" y="370"/>
                    <a:pt x="526" y="375"/>
                  </a:cubicBezTo>
                  <a:cubicBezTo>
                    <a:pt x="526" y="381"/>
                    <a:pt x="540" y="391"/>
                    <a:pt x="549" y="391"/>
                  </a:cubicBezTo>
                  <a:cubicBezTo>
                    <a:pt x="551" y="391"/>
                    <a:pt x="551" y="390"/>
                    <a:pt x="554" y="390"/>
                  </a:cubicBezTo>
                  <a:cubicBezTo>
                    <a:pt x="554" y="387"/>
                    <a:pt x="561" y="386"/>
                    <a:pt x="561" y="380"/>
                  </a:cubicBezTo>
                  <a:cubicBezTo>
                    <a:pt x="561" y="380"/>
                    <a:pt x="561" y="380"/>
                    <a:pt x="561" y="380"/>
                  </a:cubicBezTo>
                  <a:cubicBezTo>
                    <a:pt x="561" y="369"/>
                    <a:pt x="552" y="366"/>
                    <a:pt x="548" y="361"/>
                  </a:cubicBezTo>
                  <a:cubicBezTo>
                    <a:pt x="544" y="357"/>
                    <a:pt x="538" y="359"/>
                    <a:pt x="535" y="356"/>
                  </a:cubicBezTo>
                  <a:cubicBezTo>
                    <a:pt x="529" y="350"/>
                    <a:pt x="526" y="342"/>
                    <a:pt x="524" y="335"/>
                  </a:cubicBezTo>
                  <a:cubicBezTo>
                    <a:pt x="523" y="331"/>
                    <a:pt x="519" y="330"/>
                    <a:pt x="518" y="328"/>
                  </a:cubicBezTo>
                  <a:cubicBezTo>
                    <a:pt x="504" y="307"/>
                    <a:pt x="496" y="301"/>
                    <a:pt x="480" y="285"/>
                  </a:cubicBezTo>
                  <a:cubicBezTo>
                    <a:pt x="476" y="288"/>
                    <a:pt x="473" y="287"/>
                    <a:pt x="470" y="288"/>
                  </a:cubicBezTo>
                  <a:cubicBezTo>
                    <a:pt x="463" y="290"/>
                    <a:pt x="463" y="301"/>
                    <a:pt x="455" y="301"/>
                  </a:cubicBezTo>
                  <a:cubicBezTo>
                    <a:pt x="445" y="301"/>
                    <a:pt x="434" y="287"/>
                    <a:pt x="429" y="280"/>
                  </a:cubicBezTo>
                  <a:cubicBezTo>
                    <a:pt x="426" y="276"/>
                    <a:pt x="421" y="275"/>
                    <a:pt x="416" y="275"/>
                  </a:cubicBezTo>
                  <a:cubicBezTo>
                    <a:pt x="415" y="275"/>
                    <a:pt x="414" y="275"/>
                    <a:pt x="413" y="275"/>
                  </a:cubicBezTo>
                  <a:cubicBezTo>
                    <a:pt x="412" y="275"/>
                    <a:pt x="411" y="275"/>
                    <a:pt x="410" y="275"/>
                  </a:cubicBezTo>
                  <a:cubicBezTo>
                    <a:pt x="406" y="275"/>
                    <a:pt x="402" y="275"/>
                    <a:pt x="400" y="272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387" y="40"/>
                    <a:pt x="382" y="34"/>
                    <a:pt x="367" y="34"/>
                  </a:cubicBezTo>
                  <a:cubicBezTo>
                    <a:pt x="357" y="34"/>
                    <a:pt x="351" y="37"/>
                    <a:pt x="342" y="37"/>
                  </a:cubicBezTo>
                  <a:cubicBezTo>
                    <a:pt x="325" y="37"/>
                    <a:pt x="293" y="35"/>
                    <a:pt x="282" y="24"/>
                  </a:cubicBezTo>
                  <a:cubicBezTo>
                    <a:pt x="241" y="24"/>
                    <a:pt x="241" y="24"/>
                    <a:pt x="241" y="24"/>
                  </a:cubicBezTo>
                  <a:cubicBezTo>
                    <a:pt x="234" y="20"/>
                    <a:pt x="232" y="18"/>
                    <a:pt x="226" y="13"/>
                  </a:cubicBezTo>
                  <a:cubicBezTo>
                    <a:pt x="199" y="13"/>
                    <a:pt x="199" y="13"/>
                    <a:pt x="199" y="13"/>
                  </a:cubicBezTo>
                  <a:cubicBezTo>
                    <a:pt x="194" y="12"/>
                    <a:pt x="193" y="10"/>
                    <a:pt x="187" y="8"/>
                  </a:cubicBezTo>
                  <a:cubicBezTo>
                    <a:pt x="185" y="12"/>
                    <a:pt x="180" y="15"/>
                    <a:pt x="176" y="15"/>
                  </a:cubicBezTo>
                  <a:cubicBezTo>
                    <a:pt x="175" y="15"/>
                    <a:pt x="174" y="15"/>
                    <a:pt x="174" y="15"/>
                  </a:cubicBezTo>
                  <a:cubicBezTo>
                    <a:pt x="175" y="12"/>
                    <a:pt x="176" y="11"/>
                    <a:pt x="179" y="8"/>
                  </a:cubicBezTo>
                  <a:cubicBezTo>
                    <a:pt x="172" y="6"/>
                    <a:pt x="169" y="0"/>
                    <a:pt x="16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5">
              <a:extLst>
                <a:ext uri="{FF2B5EF4-FFF2-40B4-BE49-F238E27FC236}">
                  <a16:creationId xmlns:a16="http://schemas.microsoft.com/office/drawing/2014/main" id="{5CE02B78-F5F0-484D-A7B1-292684FD0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14" y="830"/>
              <a:ext cx="64" cy="80"/>
            </a:xfrm>
            <a:custGeom>
              <a:avLst/>
              <a:gdLst>
                <a:gd name="T0" fmla="*/ 6 w 27"/>
                <a:gd name="T1" fmla="*/ 0 h 34"/>
                <a:gd name="T2" fmla="*/ 0 w 27"/>
                <a:gd name="T3" fmla="*/ 12 h 34"/>
                <a:gd name="T4" fmla="*/ 5 w 27"/>
                <a:gd name="T5" fmla="*/ 10 h 34"/>
                <a:gd name="T6" fmla="*/ 12 w 27"/>
                <a:gd name="T7" fmla="*/ 12 h 34"/>
                <a:gd name="T8" fmla="*/ 12 w 27"/>
                <a:gd name="T9" fmla="*/ 23 h 34"/>
                <a:gd name="T10" fmla="*/ 23 w 27"/>
                <a:gd name="T11" fmla="*/ 34 h 34"/>
                <a:gd name="T12" fmla="*/ 27 w 27"/>
                <a:gd name="T13" fmla="*/ 29 h 34"/>
                <a:gd name="T14" fmla="*/ 14 w 27"/>
                <a:gd name="T15" fmla="*/ 2 h 34"/>
                <a:gd name="T16" fmla="*/ 6 w 27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4">
                  <a:moveTo>
                    <a:pt x="6" y="0"/>
                  </a:moveTo>
                  <a:cubicBezTo>
                    <a:pt x="2" y="0"/>
                    <a:pt x="0" y="3"/>
                    <a:pt x="0" y="12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6" y="10"/>
                    <a:pt x="7" y="11"/>
                    <a:pt x="12" y="12"/>
                  </a:cubicBezTo>
                  <a:cubicBezTo>
                    <a:pt x="10" y="15"/>
                    <a:pt x="12" y="19"/>
                    <a:pt x="12" y="23"/>
                  </a:cubicBezTo>
                  <a:cubicBezTo>
                    <a:pt x="12" y="23"/>
                    <a:pt x="18" y="34"/>
                    <a:pt x="23" y="34"/>
                  </a:cubicBezTo>
                  <a:cubicBezTo>
                    <a:pt x="25" y="34"/>
                    <a:pt x="27" y="33"/>
                    <a:pt x="27" y="29"/>
                  </a:cubicBezTo>
                  <a:cubicBezTo>
                    <a:pt x="27" y="17"/>
                    <a:pt x="13" y="16"/>
                    <a:pt x="14" y="2"/>
                  </a:cubicBezTo>
                  <a:cubicBezTo>
                    <a:pt x="11" y="1"/>
                    <a:pt x="8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6">
              <a:extLst>
                <a:ext uri="{FF2B5EF4-FFF2-40B4-BE49-F238E27FC236}">
                  <a16:creationId xmlns:a16="http://schemas.microsoft.com/office/drawing/2014/main" id="{AA69AEF0-E759-424F-9F1D-5132F67A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06" y="733"/>
              <a:ext cx="66" cy="101"/>
            </a:xfrm>
            <a:custGeom>
              <a:avLst/>
              <a:gdLst>
                <a:gd name="T0" fmla="*/ 18 w 28"/>
                <a:gd name="T1" fmla="*/ 0 h 43"/>
                <a:gd name="T2" fmla="*/ 14 w 28"/>
                <a:gd name="T3" fmla="*/ 2 h 43"/>
                <a:gd name="T4" fmla="*/ 6 w 28"/>
                <a:gd name="T5" fmla="*/ 0 h 43"/>
                <a:gd name="T6" fmla="*/ 0 w 28"/>
                <a:gd name="T7" fmla="*/ 6 h 43"/>
                <a:gd name="T8" fmla="*/ 14 w 28"/>
                <a:gd name="T9" fmla="*/ 21 h 43"/>
                <a:gd name="T10" fmla="*/ 22 w 28"/>
                <a:gd name="T11" fmla="*/ 43 h 43"/>
                <a:gd name="T12" fmla="*/ 24 w 28"/>
                <a:gd name="T13" fmla="*/ 22 h 43"/>
                <a:gd name="T14" fmla="*/ 20 w 28"/>
                <a:gd name="T15" fmla="*/ 23 h 43"/>
                <a:gd name="T16" fmla="*/ 18 w 28"/>
                <a:gd name="T17" fmla="*/ 22 h 43"/>
                <a:gd name="T18" fmla="*/ 18 w 28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3">
                  <a:moveTo>
                    <a:pt x="18" y="0"/>
                  </a:moveTo>
                  <a:cubicBezTo>
                    <a:pt x="16" y="2"/>
                    <a:pt x="15" y="2"/>
                    <a:pt x="14" y="2"/>
                  </a:cubicBezTo>
                  <a:cubicBezTo>
                    <a:pt x="12" y="2"/>
                    <a:pt x="12" y="0"/>
                    <a:pt x="6" y="0"/>
                  </a:cubicBezTo>
                  <a:cubicBezTo>
                    <a:pt x="4" y="0"/>
                    <a:pt x="0" y="1"/>
                    <a:pt x="0" y="6"/>
                  </a:cubicBezTo>
                  <a:cubicBezTo>
                    <a:pt x="0" y="13"/>
                    <a:pt x="6" y="20"/>
                    <a:pt x="14" y="21"/>
                  </a:cubicBezTo>
                  <a:cubicBezTo>
                    <a:pt x="14" y="30"/>
                    <a:pt x="16" y="36"/>
                    <a:pt x="22" y="43"/>
                  </a:cubicBezTo>
                  <a:cubicBezTo>
                    <a:pt x="28" y="37"/>
                    <a:pt x="22" y="30"/>
                    <a:pt x="24" y="22"/>
                  </a:cubicBezTo>
                  <a:cubicBezTo>
                    <a:pt x="23" y="23"/>
                    <a:pt x="21" y="23"/>
                    <a:pt x="20" y="23"/>
                  </a:cubicBezTo>
                  <a:cubicBezTo>
                    <a:pt x="19" y="23"/>
                    <a:pt x="18" y="23"/>
                    <a:pt x="18" y="22"/>
                  </a:cubicBezTo>
                  <a:cubicBezTo>
                    <a:pt x="16" y="14"/>
                    <a:pt x="18" y="14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7">
              <a:extLst>
                <a:ext uri="{FF2B5EF4-FFF2-40B4-BE49-F238E27FC236}">
                  <a16:creationId xmlns:a16="http://schemas.microsoft.com/office/drawing/2014/main" id="{EF623F7E-34AE-4F89-AE84-58D6B963A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801" y="-204"/>
              <a:ext cx="655" cy="343"/>
            </a:xfrm>
            <a:custGeom>
              <a:avLst/>
              <a:gdLst>
                <a:gd name="T0" fmla="*/ 202 w 277"/>
                <a:gd name="T1" fmla="*/ 0 h 145"/>
                <a:gd name="T2" fmla="*/ 186 w 277"/>
                <a:gd name="T3" fmla="*/ 9 h 145"/>
                <a:gd name="T4" fmla="*/ 186 w 277"/>
                <a:gd name="T5" fmla="*/ 15 h 145"/>
                <a:gd name="T6" fmla="*/ 181 w 277"/>
                <a:gd name="T7" fmla="*/ 16 h 145"/>
                <a:gd name="T8" fmla="*/ 171 w 277"/>
                <a:gd name="T9" fmla="*/ 15 h 145"/>
                <a:gd name="T10" fmla="*/ 162 w 277"/>
                <a:gd name="T11" fmla="*/ 21 h 145"/>
                <a:gd name="T12" fmla="*/ 174 w 277"/>
                <a:gd name="T13" fmla="*/ 58 h 145"/>
                <a:gd name="T14" fmla="*/ 167 w 277"/>
                <a:gd name="T15" fmla="*/ 62 h 145"/>
                <a:gd name="T16" fmla="*/ 158 w 277"/>
                <a:gd name="T17" fmla="*/ 43 h 145"/>
                <a:gd name="T18" fmla="*/ 141 w 277"/>
                <a:gd name="T19" fmla="*/ 28 h 145"/>
                <a:gd name="T20" fmla="*/ 129 w 277"/>
                <a:gd name="T21" fmla="*/ 28 h 145"/>
                <a:gd name="T22" fmla="*/ 132 w 277"/>
                <a:gd name="T23" fmla="*/ 37 h 145"/>
                <a:gd name="T24" fmla="*/ 116 w 277"/>
                <a:gd name="T25" fmla="*/ 41 h 145"/>
                <a:gd name="T26" fmla="*/ 92 w 277"/>
                <a:gd name="T27" fmla="*/ 25 h 145"/>
                <a:gd name="T28" fmla="*/ 76 w 277"/>
                <a:gd name="T29" fmla="*/ 35 h 145"/>
                <a:gd name="T30" fmla="*/ 67 w 277"/>
                <a:gd name="T31" fmla="*/ 16 h 145"/>
                <a:gd name="T32" fmla="*/ 0 w 277"/>
                <a:gd name="T33" fmla="*/ 61 h 145"/>
                <a:gd name="T34" fmla="*/ 16 w 277"/>
                <a:gd name="T35" fmla="*/ 72 h 145"/>
                <a:gd name="T36" fmla="*/ 26 w 277"/>
                <a:gd name="T37" fmla="*/ 71 h 145"/>
                <a:gd name="T38" fmla="*/ 34 w 277"/>
                <a:gd name="T39" fmla="*/ 72 h 145"/>
                <a:gd name="T40" fmla="*/ 13 w 277"/>
                <a:gd name="T41" fmla="*/ 83 h 145"/>
                <a:gd name="T42" fmla="*/ 33 w 277"/>
                <a:gd name="T43" fmla="*/ 94 h 145"/>
                <a:gd name="T44" fmla="*/ 54 w 277"/>
                <a:gd name="T45" fmla="*/ 93 h 145"/>
                <a:gd name="T46" fmla="*/ 82 w 277"/>
                <a:gd name="T47" fmla="*/ 93 h 145"/>
                <a:gd name="T48" fmla="*/ 95 w 277"/>
                <a:gd name="T49" fmla="*/ 98 h 145"/>
                <a:gd name="T50" fmla="*/ 77 w 277"/>
                <a:gd name="T51" fmla="*/ 99 h 145"/>
                <a:gd name="T52" fmla="*/ 26 w 277"/>
                <a:gd name="T53" fmla="*/ 111 h 145"/>
                <a:gd name="T54" fmla="*/ 51 w 277"/>
                <a:gd name="T55" fmla="*/ 130 h 145"/>
                <a:gd name="T56" fmla="*/ 64 w 277"/>
                <a:gd name="T57" fmla="*/ 129 h 145"/>
                <a:gd name="T58" fmla="*/ 80 w 277"/>
                <a:gd name="T59" fmla="*/ 132 h 145"/>
                <a:gd name="T60" fmla="*/ 90 w 277"/>
                <a:gd name="T61" fmla="*/ 145 h 145"/>
                <a:gd name="T62" fmla="*/ 137 w 277"/>
                <a:gd name="T63" fmla="*/ 145 h 145"/>
                <a:gd name="T64" fmla="*/ 175 w 277"/>
                <a:gd name="T65" fmla="*/ 135 h 145"/>
                <a:gd name="T66" fmla="*/ 189 w 277"/>
                <a:gd name="T67" fmla="*/ 125 h 145"/>
                <a:gd name="T68" fmla="*/ 232 w 277"/>
                <a:gd name="T69" fmla="*/ 141 h 145"/>
                <a:gd name="T70" fmla="*/ 236 w 277"/>
                <a:gd name="T71" fmla="*/ 141 h 145"/>
                <a:gd name="T72" fmla="*/ 262 w 277"/>
                <a:gd name="T73" fmla="*/ 132 h 145"/>
                <a:gd name="T74" fmla="*/ 257 w 277"/>
                <a:gd name="T75" fmla="*/ 124 h 145"/>
                <a:gd name="T76" fmla="*/ 249 w 277"/>
                <a:gd name="T77" fmla="*/ 120 h 145"/>
                <a:gd name="T78" fmla="*/ 256 w 277"/>
                <a:gd name="T79" fmla="*/ 115 h 145"/>
                <a:gd name="T80" fmla="*/ 265 w 277"/>
                <a:gd name="T81" fmla="*/ 115 h 145"/>
                <a:gd name="T82" fmla="*/ 277 w 277"/>
                <a:gd name="T83" fmla="*/ 111 h 145"/>
                <a:gd name="T84" fmla="*/ 223 w 277"/>
                <a:gd name="T85" fmla="*/ 74 h 145"/>
                <a:gd name="T86" fmla="*/ 208 w 277"/>
                <a:gd name="T87" fmla="*/ 29 h 145"/>
                <a:gd name="T88" fmla="*/ 220 w 277"/>
                <a:gd name="T89" fmla="*/ 12 h 145"/>
                <a:gd name="T90" fmla="*/ 202 w 277"/>
                <a:gd name="T9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7" h="145">
                  <a:moveTo>
                    <a:pt x="202" y="0"/>
                  </a:moveTo>
                  <a:cubicBezTo>
                    <a:pt x="193" y="0"/>
                    <a:pt x="186" y="4"/>
                    <a:pt x="186" y="9"/>
                  </a:cubicBezTo>
                  <a:cubicBezTo>
                    <a:pt x="186" y="11"/>
                    <a:pt x="186" y="13"/>
                    <a:pt x="186" y="15"/>
                  </a:cubicBezTo>
                  <a:cubicBezTo>
                    <a:pt x="183" y="16"/>
                    <a:pt x="182" y="16"/>
                    <a:pt x="181" y="16"/>
                  </a:cubicBezTo>
                  <a:cubicBezTo>
                    <a:pt x="178" y="16"/>
                    <a:pt x="178" y="15"/>
                    <a:pt x="171" y="15"/>
                  </a:cubicBezTo>
                  <a:cubicBezTo>
                    <a:pt x="167" y="15"/>
                    <a:pt x="162" y="17"/>
                    <a:pt x="162" y="21"/>
                  </a:cubicBezTo>
                  <a:cubicBezTo>
                    <a:pt x="162" y="26"/>
                    <a:pt x="170" y="51"/>
                    <a:pt x="174" y="58"/>
                  </a:cubicBezTo>
                  <a:cubicBezTo>
                    <a:pt x="171" y="60"/>
                    <a:pt x="171" y="62"/>
                    <a:pt x="167" y="62"/>
                  </a:cubicBezTo>
                  <a:cubicBezTo>
                    <a:pt x="158" y="62"/>
                    <a:pt x="161" y="49"/>
                    <a:pt x="158" y="43"/>
                  </a:cubicBezTo>
                  <a:cubicBezTo>
                    <a:pt x="156" y="37"/>
                    <a:pt x="148" y="30"/>
                    <a:pt x="141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30" y="31"/>
                    <a:pt x="131" y="33"/>
                    <a:pt x="132" y="37"/>
                  </a:cubicBezTo>
                  <a:cubicBezTo>
                    <a:pt x="126" y="39"/>
                    <a:pt x="122" y="40"/>
                    <a:pt x="116" y="41"/>
                  </a:cubicBezTo>
                  <a:cubicBezTo>
                    <a:pt x="112" y="31"/>
                    <a:pt x="107" y="25"/>
                    <a:pt x="92" y="25"/>
                  </a:cubicBezTo>
                  <a:cubicBezTo>
                    <a:pt x="84" y="25"/>
                    <a:pt x="80" y="32"/>
                    <a:pt x="76" y="35"/>
                  </a:cubicBezTo>
                  <a:cubicBezTo>
                    <a:pt x="74" y="31"/>
                    <a:pt x="74" y="16"/>
                    <a:pt x="67" y="16"/>
                  </a:cubicBezTo>
                  <a:cubicBezTo>
                    <a:pt x="48" y="16"/>
                    <a:pt x="0" y="35"/>
                    <a:pt x="0" y="61"/>
                  </a:cubicBezTo>
                  <a:cubicBezTo>
                    <a:pt x="0" y="64"/>
                    <a:pt x="10" y="72"/>
                    <a:pt x="16" y="72"/>
                  </a:cubicBezTo>
                  <a:cubicBezTo>
                    <a:pt x="20" y="72"/>
                    <a:pt x="23" y="71"/>
                    <a:pt x="26" y="71"/>
                  </a:cubicBezTo>
                  <a:cubicBezTo>
                    <a:pt x="28" y="71"/>
                    <a:pt x="31" y="71"/>
                    <a:pt x="34" y="72"/>
                  </a:cubicBezTo>
                  <a:cubicBezTo>
                    <a:pt x="28" y="76"/>
                    <a:pt x="13" y="72"/>
                    <a:pt x="13" y="83"/>
                  </a:cubicBezTo>
                  <a:cubicBezTo>
                    <a:pt x="13" y="92"/>
                    <a:pt x="23" y="94"/>
                    <a:pt x="33" y="94"/>
                  </a:cubicBezTo>
                  <a:cubicBezTo>
                    <a:pt x="41" y="94"/>
                    <a:pt x="49" y="93"/>
                    <a:pt x="54" y="93"/>
                  </a:cubicBezTo>
                  <a:cubicBezTo>
                    <a:pt x="59" y="93"/>
                    <a:pt x="72" y="93"/>
                    <a:pt x="82" y="93"/>
                  </a:cubicBezTo>
                  <a:cubicBezTo>
                    <a:pt x="87" y="93"/>
                    <a:pt x="91" y="96"/>
                    <a:pt x="95" y="98"/>
                  </a:cubicBezTo>
                  <a:cubicBezTo>
                    <a:pt x="89" y="98"/>
                    <a:pt x="85" y="99"/>
                    <a:pt x="77" y="99"/>
                  </a:cubicBezTo>
                  <a:cubicBezTo>
                    <a:pt x="55" y="99"/>
                    <a:pt x="39" y="102"/>
                    <a:pt x="26" y="111"/>
                  </a:cubicBezTo>
                  <a:cubicBezTo>
                    <a:pt x="30" y="117"/>
                    <a:pt x="39" y="130"/>
                    <a:pt x="51" y="130"/>
                  </a:cubicBezTo>
                  <a:cubicBezTo>
                    <a:pt x="54" y="130"/>
                    <a:pt x="59" y="129"/>
                    <a:pt x="64" y="129"/>
                  </a:cubicBezTo>
                  <a:cubicBezTo>
                    <a:pt x="70" y="129"/>
                    <a:pt x="77" y="130"/>
                    <a:pt x="80" y="132"/>
                  </a:cubicBezTo>
                  <a:cubicBezTo>
                    <a:pt x="86" y="137"/>
                    <a:pt x="81" y="145"/>
                    <a:pt x="90" y="145"/>
                  </a:cubicBezTo>
                  <a:cubicBezTo>
                    <a:pt x="104" y="145"/>
                    <a:pt x="113" y="145"/>
                    <a:pt x="137" y="145"/>
                  </a:cubicBezTo>
                  <a:cubicBezTo>
                    <a:pt x="148" y="138"/>
                    <a:pt x="161" y="142"/>
                    <a:pt x="175" y="135"/>
                  </a:cubicBezTo>
                  <a:cubicBezTo>
                    <a:pt x="183" y="131"/>
                    <a:pt x="179" y="125"/>
                    <a:pt x="189" y="125"/>
                  </a:cubicBezTo>
                  <a:cubicBezTo>
                    <a:pt x="204" y="125"/>
                    <a:pt x="212" y="141"/>
                    <a:pt x="232" y="141"/>
                  </a:cubicBezTo>
                  <a:cubicBezTo>
                    <a:pt x="233" y="141"/>
                    <a:pt x="235" y="141"/>
                    <a:pt x="236" y="141"/>
                  </a:cubicBezTo>
                  <a:cubicBezTo>
                    <a:pt x="248" y="141"/>
                    <a:pt x="258" y="141"/>
                    <a:pt x="262" y="132"/>
                  </a:cubicBezTo>
                  <a:cubicBezTo>
                    <a:pt x="260" y="130"/>
                    <a:pt x="257" y="129"/>
                    <a:pt x="257" y="124"/>
                  </a:cubicBezTo>
                  <a:cubicBezTo>
                    <a:pt x="255" y="124"/>
                    <a:pt x="249" y="124"/>
                    <a:pt x="249" y="120"/>
                  </a:cubicBezTo>
                  <a:cubicBezTo>
                    <a:pt x="249" y="116"/>
                    <a:pt x="252" y="115"/>
                    <a:pt x="256" y="115"/>
                  </a:cubicBezTo>
                  <a:cubicBezTo>
                    <a:pt x="260" y="115"/>
                    <a:pt x="262" y="115"/>
                    <a:pt x="265" y="115"/>
                  </a:cubicBezTo>
                  <a:cubicBezTo>
                    <a:pt x="268" y="115"/>
                    <a:pt x="271" y="114"/>
                    <a:pt x="277" y="111"/>
                  </a:cubicBezTo>
                  <a:cubicBezTo>
                    <a:pt x="267" y="103"/>
                    <a:pt x="223" y="91"/>
                    <a:pt x="223" y="74"/>
                  </a:cubicBezTo>
                  <a:cubicBezTo>
                    <a:pt x="223" y="60"/>
                    <a:pt x="208" y="48"/>
                    <a:pt x="208" y="29"/>
                  </a:cubicBezTo>
                  <a:cubicBezTo>
                    <a:pt x="208" y="25"/>
                    <a:pt x="220" y="20"/>
                    <a:pt x="220" y="12"/>
                  </a:cubicBezTo>
                  <a:cubicBezTo>
                    <a:pt x="220" y="4"/>
                    <a:pt x="211" y="0"/>
                    <a:pt x="20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8">
              <a:extLst>
                <a:ext uri="{FF2B5EF4-FFF2-40B4-BE49-F238E27FC236}">
                  <a16:creationId xmlns:a16="http://schemas.microsoft.com/office/drawing/2014/main" id="{D1D7E394-8431-4014-8AC0-10E383832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2" y="-254"/>
              <a:ext cx="366" cy="237"/>
            </a:xfrm>
            <a:custGeom>
              <a:avLst/>
              <a:gdLst>
                <a:gd name="T0" fmla="*/ 67 w 155"/>
                <a:gd name="T1" fmla="*/ 0 h 100"/>
                <a:gd name="T2" fmla="*/ 50 w 155"/>
                <a:gd name="T3" fmla="*/ 4 h 100"/>
                <a:gd name="T4" fmla="*/ 30 w 155"/>
                <a:gd name="T5" fmla="*/ 2 h 100"/>
                <a:gd name="T6" fmla="*/ 18 w 155"/>
                <a:gd name="T7" fmla="*/ 4 h 100"/>
                <a:gd name="T8" fmla="*/ 26 w 155"/>
                <a:gd name="T9" fmla="*/ 22 h 100"/>
                <a:gd name="T10" fmla="*/ 0 w 155"/>
                <a:gd name="T11" fmla="*/ 74 h 100"/>
                <a:gd name="T12" fmla="*/ 25 w 155"/>
                <a:gd name="T13" fmla="*/ 85 h 100"/>
                <a:gd name="T14" fmla="*/ 33 w 155"/>
                <a:gd name="T15" fmla="*/ 95 h 100"/>
                <a:gd name="T16" fmla="*/ 41 w 155"/>
                <a:gd name="T17" fmla="*/ 100 h 100"/>
                <a:gd name="T18" fmla="*/ 82 w 155"/>
                <a:gd name="T19" fmla="*/ 83 h 100"/>
                <a:gd name="T20" fmla="*/ 121 w 155"/>
                <a:gd name="T21" fmla="*/ 43 h 100"/>
                <a:gd name="T22" fmla="*/ 155 w 155"/>
                <a:gd name="T23" fmla="*/ 32 h 100"/>
                <a:gd name="T24" fmla="*/ 118 w 155"/>
                <a:gd name="T25" fmla="*/ 9 h 100"/>
                <a:gd name="T26" fmla="*/ 104 w 155"/>
                <a:gd name="T27" fmla="*/ 13 h 100"/>
                <a:gd name="T28" fmla="*/ 100 w 155"/>
                <a:gd name="T29" fmla="*/ 11 h 100"/>
                <a:gd name="T30" fmla="*/ 71 w 155"/>
                <a:gd name="T31" fmla="*/ 0 h 100"/>
                <a:gd name="T32" fmla="*/ 67 w 155"/>
                <a:gd name="T3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" h="100">
                  <a:moveTo>
                    <a:pt x="67" y="0"/>
                  </a:moveTo>
                  <a:cubicBezTo>
                    <a:pt x="60" y="0"/>
                    <a:pt x="55" y="4"/>
                    <a:pt x="50" y="4"/>
                  </a:cubicBezTo>
                  <a:cubicBezTo>
                    <a:pt x="42" y="4"/>
                    <a:pt x="36" y="2"/>
                    <a:pt x="30" y="2"/>
                  </a:cubicBezTo>
                  <a:cubicBezTo>
                    <a:pt x="26" y="2"/>
                    <a:pt x="23" y="2"/>
                    <a:pt x="18" y="4"/>
                  </a:cubicBezTo>
                  <a:cubicBezTo>
                    <a:pt x="19" y="10"/>
                    <a:pt x="26" y="18"/>
                    <a:pt x="26" y="22"/>
                  </a:cubicBezTo>
                  <a:cubicBezTo>
                    <a:pt x="26" y="41"/>
                    <a:pt x="0" y="56"/>
                    <a:pt x="0" y="74"/>
                  </a:cubicBezTo>
                  <a:cubicBezTo>
                    <a:pt x="0" y="80"/>
                    <a:pt x="21" y="79"/>
                    <a:pt x="25" y="85"/>
                  </a:cubicBezTo>
                  <a:cubicBezTo>
                    <a:pt x="27" y="87"/>
                    <a:pt x="31" y="95"/>
                    <a:pt x="33" y="95"/>
                  </a:cubicBezTo>
                  <a:cubicBezTo>
                    <a:pt x="36" y="95"/>
                    <a:pt x="37" y="100"/>
                    <a:pt x="41" y="100"/>
                  </a:cubicBezTo>
                  <a:cubicBezTo>
                    <a:pt x="45" y="100"/>
                    <a:pt x="82" y="87"/>
                    <a:pt x="82" y="83"/>
                  </a:cubicBezTo>
                  <a:cubicBezTo>
                    <a:pt x="82" y="71"/>
                    <a:pt x="105" y="49"/>
                    <a:pt x="121" y="43"/>
                  </a:cubicBezTo>
                  <a:cubicBezTo>
                    <a:pt x="127" y="42"/>
                    <a:pt x="155" y="38"/>
                    <a:pt x="155" y="32"/>
                  </a:cubicBezTo>
                  <a:cubicBezTo>
                    <a:pt x="155" y="20"/>
                    <a:pt x="129" y="9"/>
                    <a:pt x="118" y="9"/>
                  </a:cubicBezTo>
                  <a:cubicBezTo>
                    <a:pt x="113" y="9"/>
                    <a:pt x="108" y="13"/>
                    <a:pt x="104" y="13"/>
                  </a:cubicBezTo>
                  <a:cubicBezTo>
                    <a:pt x="102" y="13"/>
                    <a:pt x="101" y="12"/>
                    <a:pt x="100" y="11"/>
                  </a:cubicBezTo>
                  <a:cubicBezTo>
                    <a:pt x="88" y="10"/>
                    <a:pt x="83" y="3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39">
              <a:extLst>
                <a:ext uri="{FF2B5EF4-FFF2-40B4-BE49-F238E27FC236}">
                  <a16:creationId xmlns:a16="http://schemas.microsoft.com/office/drawing/2014/main" id="{8471FCA8-9F4C-488E-816F-ECD53D297A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51" y="-429"/>
              <a:ext cx="437" cy="185"/>
            </a:xfrm>
            <a:custGeom>
              <a:avLst/>
              <a:gdLst>
                <a:gd name="T0" fmla="*/ 37 w 185"/>
                <a:gd name="T1" fmla="*/ 43 h 78"/>
                <a:gd name="T2" fmla="*/ 33 w 185"/>
                <a:gd name="T3" fmla="*/ 42 h 78"/>
                <a:gd name="T4" fmla="*/ 37 w 185"/>
                <a:gd name="T5" fmla="*/ 43 h 78"/>
                <a:gd name="T6" fmla="*/ 46 w 185"/>
                <a:gd name="T7" fmla="*/ 31 h 78"/>
                <a:gd name="T8" fmla="*/ 37 w 185"/>
                <a:gd name="T9" fmla="*/ 30 h 78"/>
                <a:gd name="T10" fmla="*/ 46 w 185"/>
                <a:gd name="T11" fmla="*/ 31 h 78"/>
                <a:gd name="T12" fmla="*/ 42 w 185"/>
                <a:gd name="T13" fmla="*/ 21 h 78"/>
                <a:gd name="T14" fmla="*/ 43 w 185"/>
                <a:gd name="T15" fmla="*/ 21 h 78"/>
                <a:gd name="T16" fmla="*/ 42 w 185"/>
                <a:gd name="T17" fmla="*/ 21 h 78"/>
                <a:gd name="T18" fmla="*/ 128 w 185"/>
                <a:gd name="T19" fmla="*/ 0 h 78"/>
                <a:gd name="T20" fmla="*/ 109 w 185"/>
                <a:gd name="T21" fmla="*/ 17 h 78"/>
                <a:gd name="T22" fmla="*/ 122 w 185"/>
                <a:gd name="T23" fmla="*/ 25 h 78"/>
                <a:gd name="T24" fmla="*/ 122 w 185"/>
                <a:gd name="T25" fmla="*/ 32 h 78"/>
                <a:gd name="T26" fmla="*/ 117 w 185"/>
                <a:gd name="T27" fmla="*/ 34 h 78"/>
                <a:gd name="T28" fmla="*/ 128 w 185"/>
                <a:gd name="T29" fmla="*/ 36 h 78"/>
                <a:gd name="T30" fmla="*/ 116 w 185"/>
                <a:gd name="T31" fmla="*/ 43 h 78"/>
                <a:gd name="T32" fmla="*/ 66 w 185"/>
                <a:gd name="T33" fmla="*/ 22 h 78"/>
                <a:gd name="T34" fmla="*/ 54 w 185"/>
                <a:gd name="T35" fmla="*/ 22 h 78"/>
                <a:gd name="T36" fmla="*/ 45 w 185"/>
                <a:gd name="T37" fmla="*/ 15 h 78"/>
                <a:gd name="T38" fmla="*/ 35 w 185"/>
                <a:gd name="T39" fmla="*/ 14 h 78"/>
                <a:gd name="T40" fmla="*/ 27 w 185"/>
                <a:gd name="T41" fmla="*/ 15 h 78"/>
                <a:gd name="T42" fmla="*/ 31 w 185"/>
                <a:gd name="T43" fmla="*/ 20 h 78"/>
                <a:gd name="T44" fmla="*/ 30 w 185"/>
                <a:gd name="T45" fmla="*/ 20 h 78"/>
                <a:gd name="T46" fmla="*/ 19 w 185"/>
                <a:gd name="T47" fmla="*/ 26 h 78"/>
                <a:gd name="T48" fmla="*/ 25 w 185"/>
                <a:gd name="T49" fmla="*/ 28 h 78"/>
                <a:gd name="T50" fmla="*/ 22 w 185"/>
                <a:gd name="T51" fmla="*/ 28 h 78"/>
                <a:gd name="T52" fmla="*/ 17 w 185"/>
                <a:gd name="T53" fmla="*/ 27 h 78"/>
                <a:gd name="T54" fmla="*/ 13 w 185"/>
                <a:gd name="T55" fmla="*/ 28 h 78"/>
                <a:gd name="T56" fmla="*/ 13 w 185"/>
                <a:gd name="T57" fmla="*/ 36 h 78"/>
                <a:gd name="T58" fmla="*/ 18 w 185"/>
                <a:gd name="T59" fmla="*/ 38 h 78"/>
                <a:gd name="T60" fmla="*/ 13 w 185"/>
                <a:gd name="T61" fmla="*/ 37 h 78"/>
                <a:gd name="T62" fmla="*/ 0 w 185"/>
                <a:gd name="T63" fmla="*/ 43 h 78"/>
                <a:gd name="T64" fmla="*/ 0 w 185"/>
                <a:gd name="T65" fmla="*/ 50 h 78"/>
                <a:gd name="T66" fmla="*/ 8 w 185"/>
                <a:gd name="T67" fmla="*/ 58 h 78"/>
                <a:gd name="T68" fmla="*/ 26 w 185"/>
                <a:gd name="T69" fmla="*/ 62 h 78"/>
                <a:gd name="T70" fmla="*/ 49 w 185"/>
                <a:gd name="T71" fmla="*/ 58 h 78"/>
                <a:gd name="T72" fmla="*/ 54 w 185"/>
                <a:gd name="T73" fmla="*/ 51 h 78"/>
                <a:gd name="T74" fmla="*/ 63 w 185"/>
                <a:gd name="T75" fmla="*/ 64 h 78"/>
                <a:gd name="T76" fmla="*/ 57 w 185"/>
                <a:gd name="T77" fmla="*/ 63 h 78"/>
                <a:gd name="T78" fmla="*/ 49 w 185"/>
                <a:gd name="T79" fmla="*/ 70 h 78"/>
                <a:gd name="T80" fmla="*/ 63 w 185"/>
                <a:gd name="T81" fmla="*/ 78 h 78"/>
                <a:gd name="T82" fmla="*/ 98 w 185"/>
                <a:gd name="T83" fmla="*/ 70 h 78"/>
                <a:gd name="T84" fmla="*/ 133 w 185"/>
                <a:gd name="T85" fmla="*/ 61 h 78"/>
                <a:gd name="T86" fmla="*/ 136 w 185"/>
                <a:gd name="T87" fmla="*/ 61 h 78"/>
                <a:gd name="T88" fmla="*/ 150 w 185"/>
                <a:gd name="T89" fmla="*/ 61 h 78"/>
                <a:gd name="T90" fmla="*/ 165 w 185"/>
                <a:gd name="T91" fmla="*/ 62 h 78"/>
                <a:gd name="T92" fmla="*/ 167 w 185"/>
                <a:gd name="T93" fmla="*/ 62 h 78"/>
                <a:gd name="T94" fmla="*/ 185 w 185"/>
                <a:gd name="T95" fmla="*/ 37 h 78"/>
                <a:gd name="T96" fmla="*/ 173 w 185"/>
                <a:gd name="T97" fmla="*/ 24 h 78"/>
                <a:gd name="T98" fmla="*/ 158 w 185"/>
                <a:gd name="T99" fmla="*/ 30 h 78"/>
                <a:gd name="T100" fmla="*/ 138 w 185"/>
                <a:gd name="T101" fmla="*/ 11 h 78"/>
                <a:gd name="T102" fmla="*/ 138 w 185"/>
                <a:gd name="T103" fmla="*/ 4 h 78"/>
                <a:gd name="T104" fmla="*/ 128 w 185"/>
                <a:gd name="T10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5" h="78">
                  <a:moveTo>
                    <a:pt x="37" y="43"/>
                  </a:moveTo>
                  <a:cubicBezTo>
                    <a:pt x="36" y="42"/>
                    <a:pt x="34" y="42"/>
                    <a:pt x="33" y="42"/>
                  </a:cubicBezTo>
                  <a:cubicBezTo>
                    <a:pt x="34" y="42"/>
                    <a:pt x="36" y="42"/>
                    <a:pt x="37" y="43"/>
                  </a:cubicBezTo>
                  <a:moveTo>
                    <a:pt x="46" y="31"/>
                  </a:moveTo>
                  <a:cubicBezTo>
                    <a:pt x="44" y="31"/>
                    <a:pt x="41" y="31"/>
                    <a:pt x="37" y="30"/>
                  </a:cubicBezTo>
                  <a:cubicBezTo>
                    <a:pt x="40" y="30"/>
                    <a:pt x="43" y="31"/>
                    <a:pt x="46" y="31"/>
                  </a:cubicBezTo>
                  <a:moveTo>
                    <a:pt x="42" y="21"/>
                  </a:moveTo>
                  <a:cubicBezTo>
                    <a:pt x="42" y="21"/>
                    <a:pt x="43" y="21"/>
                    <a:pt x="43" y="21"/>
                  </a:cubicBezTo>
                  <a:cubicBezTo>
                    <a:pt x="43" y="21"/>
                    <a:pt x="42" y="21"/>
                    <a:pt x="42" y="21"/>
                  </a:cubicBezTo>
                  <a:moveTo>
                    <a:pt x="128" y="0"/>
                  </a:moveTo>
                  <a:cubicBezTo>
                    <a:pt x="123" y="4"/>
                    <a:pt x="109" y="9"/>
                    <a:pt x="109" y="17"/>
                  </a:cubicBezTo>
                  <a:cubicBezTo>
                    <a:pt x="109" y="22"/>
                    <a:pt x="119" y="25"/>
                    <a:pt x="122" y="25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1" y="32"/>
                    <a:pt x="118" y="33"/>
                    <a:pt x="117" y="34"/>
                  </a:cubicBezTo>
                  <a:cubicBezTo>
                    <a:pt x="119" y="35"/>
                    <a:pt x="122" y="36"/>
                    <a:pt x="128" y="36"/>
                  </a:cubicBezTo>
                  <a:cubicBezTo>
                    <a:pt x="126" y="40"/>
                    <a:pt x="123" y="43"/>
                    <a:pt x="116" y="43"/>
                  </a:cubicBezTo>
                  <a:cubicBezTo>
                    <a:pt x="93" y="43"/>
                    <a:pt x="82" y="22"/>
                    <a:pt x="66" y="22"/>
                  </a:cubicBezTo>
                  <a:cubicBezTo>
                    <a:pt x="65" y="22"/>
                    <a:pt x="60" y="22"/>
                    <a:pt x="54" y="22"/>
                  </a:cubicBezTo>
                  <a:cubicBezTo>
                    <a:pt x="53" y="16"/>
                    <a:pt x="47" y="15"/>
                    <a:pt x="45" y="15"/>
                  </a:cubicBezTo>
                  <a:cubicBezTo>
                    <a:pt x="42" y="15"/>
                    <a:pt x="39" y="14"/>
                    <a:pt x="35" y="14"/>
                  </a:cubicBezTo>
                  <a:cubicBezTo>
                    <a:pt x="33" y="14"/>
                    <a:pt x="31" y="14"/>
                    <a:pt x="27" y="15"/>
                  </a:cubicBezTo>
                  <a:cubicBezTo>
                    <a:pt x="27" y="17"/>
                    <a:pt x="29" y="19"/>
                    <a:pt x="31" y="20"/>
                  </a:cubicBezTo>
                  <a:cubicBezTo>
                    <a:pt x="31" y="20"/>
                    <a:pt x="30" y="20"/>
                    <a:pt x="30" y="20"/>
                  </a:cubicBezTo>
                  <a:cubicBezTo>
                    <a:pt x="26" y="20"/>
                    <a:pt x="22" y="22"/>
                    <a:pt x="19" y="26"/>
                  </a:cubicBezTo>
                  <a:cubicBezTo>
                    <a:pt x="21" y="27"/>
                    <a:pt x="23" y="27"/>
                    <a:pt x="25" y="28"/>
                  </a:cubicBezTo>
                  <a:cubicBezTo>
                    <a:pt x="23" y="28"/>
                    <a:pt x="23" y="28"/>
                    <a:pt x="22" y="28"/>
                  </a:cubicBezTo>
                  <a:cubicBezTo>
                    <a:pt x="22" y="28"/>
                    <a:pt x="20" y="27"/>
                    <a:pt x="17" y="27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5" y="36"/>
                    <a:pt x="17" y="37"/>
                    <a:pt x="18" y="38"/>
                  </a:cubicBezTo>
                  <a:cubicBezTo>
                    <a:pt x="17" y="37"/>
                    <a:pt x="15" y="37"/>
                    <a:pt x="13" y="37"/>
                  </a:cubicBezTo>
                  <a:cubicBezTo>
                    <a:pt x="8" y="37"/>
                    <a:pt x="5" y="41"/>
                    <a:pt x="0" y="43"/>
                  </a:cubicBezTo>
                  <a:cubicBezTo>
                    <a:pt x="2" y="46"/>
                    <a:pt x="0" y="45"/>
                    <a:pt x="0" y="50"/>
                  </a:cubicBezTo>
                  <a:cubicBezTo>
                    <a:pt x="0" y="55"/>
                    <a:pt x="4" y="58"/>
                    <a:pt x="8" y="58"/>
                  </a:cubicBezTo>
                  <a:cubicBezTo>
                    <a:pt x="12" y="58"/>
                    <a:pt x="19" y="62"/>
                    <a:pt x="26" y="62"/>
                  </a:cubicBezTo>
                  <a:cubicBezTo>
                    <a:pt x="33" y="62"/>
                    <a:pt x="40" y="59"/>
                    <a:pt x="49" y="58"/>
                  </a:cubicBezTo>
                  <a:cubicBezTo>
                    <a:pt x="49" y="55"/>
                    <a:pt x="51" y="52"/>
                    <a:pt x="54" y="51"/>
                  </a:cubicBezTo>
                  <a:cubicBezTo>
                    <a:pt x="55" y="57"/>
                    <a:pt x="60" y="59"/>
                    <a:pt x="63" y="64"/>
                  </a:cubicBezTo>
                  <a:cubicBezTo>
                    <a:pt x="61" y="64"/>
                    <a:pt x="59" y="63"/>
                    <a:pt x="57" y="63"/>
                  </a:cubicBezTo>
                  <a:cubicBezTo>
                    <a:pt x="53" y="63"/>
                    <a:pt x="49" y="64"/>
                    <a:pt x="49" y="70"/>
                  </a:cubicBezTo>
                  <a:cubicBezTo>
                    <a:pt x="49" y="73"/>
                    <a:pt x="57" y="78"/>
                    <a:pt x="63" y="78"/>
                  </a:cubicBezTo>
                  <a:cubicBezTo>
                    <a:pt x="77" y="78"/>
                    <a:pt x="87" y="74"/>
                    <a:pt x="98" y="70"/>
                  </a:cubicBezTo>
                  <a:cubicBezTo>
                    <a:pt x="99" y="69"/>
                    <a:pt x="133" y="62"/>
                    <a:pt x="133" y="61"/>
                  </a:cubicBezTo>
                  <a:cubicBezTo>
                    <a:pt x="133" y="61"/>
                    <a:pt x="134" y="61"/>
                    <a:pt x="136" y="61"/>
                  </a:cubicBezTo>
                  <a:cubicBezTo>
                    <a:pt x="139" y="61"/>
                    <a:pt x="145" y="61"/>
                    <a:pt x="150" y="61"/>
                  </a:cubicBezTo>
                  <a:cubicBezTo>
                    <a:pt x="156" y="62"/>
                    <a:pt x="162" y="62"/>
                    <a:pt x="165" y="62"/>
                  </a:cubicBezTo>
                  <a:cubicBezTo>
                    <a:pt x="166" y="62"/>
                    <a:pt x="167" y="62"/>
                    <a:pt x="167" y="62"/>
                  </a:cubicBezTo>
                  <a:cubicBezTo>
                    <a:pt x="172" y="60"/>
                    <a:pt x="185" y="45"/>
                    <a:pt x="185" y="37"/>
                  </a:cubicBezTo>
                  <a:cubicBezTo>
                    <a:pt x="185" y="31"/>
                    <a:pt x="179" y="24"/>
                    <a:pt x="173" y="24"/>
                  </a:cubicBezTo>
                  <a:cubicBezTo>
                    <a:pt x="166" y="24"/>
                    <a:pt x="163" y="30"/>
                    <a:pt x="158" y="30"/>
                  </a:cubicBezTo>
                  <a:cubicBezTo>
                    <a:pt x="148" y="30"/>
                    <a:pt x="138" y="19"/>
                    <a:pt x="138" y="11"/>
                  </a:cubicBezTo>
                  <a:cubicBezTo>
                    <a:pt x="138" y="10"/>
                    <a:pt x="138" y="8"/>
                    <a:pt x="138" y="4"/>
                  </a:cubicBezTo>
                  <a:cubicBezTo>
                    <a:pt x="135" y="4"/>
                    <a:pt x="131" y="2"/>
                    <a:pt x="1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0">
              <a:extLst>
                <a:ext uri="{FF2B5EF4-FFF2-40B4-BE49-F238E27FC236}">
                  <a16:creationId xmlns:a16="http://schemas.microsoft.com/office/drawing/2014/main" id="{443D67C7-0109-4AC0-9804-BB110B994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-813" y="-362"/>
              <a:ext cx="57" cy="42"/>
            </a:xfrm>
            <a:custGeom>
              <a:avLst/>
              <a:gdLst>
                <a:gd name="T0" fmla="*/ 23 w 24"/>
                <a:gd name="T1" fmla="*/ 0 h 18"/>
                <a:gd name="T2" fmla="*/ 0 w 24"/>
                <a:gd name="T3" fmla="*/ 12 h 18"/>
                <a:gd name="T4" fmla="*/ 9 w 24"/>
                <a:gd name="T5" fmla="*/ 18 h 18"/>
                <a:gd name="T6" fmla="*/ 24 w 24"/>
                <a:gd name="T7" fmla="*/ 0 h 18"/>
                <a:gd name="T8" fmla="*/ 23 w 2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23" y="0"/>
                  </a:moveTo>
                  <a:cubicBezTo>
                    <a:pt x="17" y="0"/>
                    <a:pt x="0" y="4"/>
                    <a:pt x="0" y="12"/>
                  </a:cubicBezTo>
                  <a:cubicBezTo>
                    <a:pt x="0" y="16"/>
                    <a:pt x="4" y="18"/>
                    <a:pt x="9" y="18"/>
                  </a:cubicBezTo>
                  <a:cubicBezTo>
                    <a:pt x="15" y="18"/>
                    <a:pt x="23" y="7"/>
                    <a:pt x="24" y="0"/>
                  </a:cubicBezTo>
                  <a:cubicBezTo>
                    <a:pt x="24" y="0"/>
                    <a:pt x="24" y="0"/>
                    <a:pt x="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1">
              <a:extLst>
                <a:ext uri="{FF2B5EF4-FFF2-40B4-BE49-F238E27FC236}">
                  <a16:creationId xmlns:a16="http://schemas.microsoft.com/office/drawing/2014/main" id="{D37A6E7A-FAF6-4A7B-9C50-A9A461D40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5" y="-426"/>
              <a:ext cx="43" cy="16"/>
            </a:xfrm>
            <a:custGeom>
              <a:avLst/>
              <a:gdLst>
                <a:gd name="T0" fmla="*/ 18 w 18"/>
                <a:gd name="T1" fmla="*/ 0 h 7"/>
                <a:gd name="T2" fmla="*/ 0 w 18"/>
                <a:gd name="T3" fmla="*/ 0 h 7"/>
                <a:gd name="T4" fmla="*/ 6 w 18"/>
                <a:gd name="T5" fmla="*/ 7 h 7"/>
                <a:gd name="T6" fmla="*/ 18 w 18"/>
                <a:gd name="T7" fmla="*/ 7 h 7"/>
                <a:gd name="T8" fmla="*/ 18 w 1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4" y="7"/>
                    <a:pt x="6" y="7"/>
                  </a:cubicBezTo>
                  <a:cubicBezTo>
                    <a:pt x="6" y="7"/>
                    <a:pt x="16" y="7"/>
                    <a:pt x="18" y="7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2">
              <a:extLst>
                <a:ext uri="{FF2B5EF4-FFF2-40B4-BE49-F238E27FC236}">
                  <a16:creationId xmlns:a16="http://schemas.microsoft.com/office/drawing/2014/main" id="{BBF00DFE-A76F-4864-ACC7-D415FF5BE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-938" y="-471"/>
              <a:ext cx="248" cy="128"/>
            </a:xfrm>
            <a:custGeom>
              <a:avLst/>
              <a:gdLst>
                <a:gd name="T0" fmla="*/ 96 w 105"/>
                <a:gd name="T1" fmla="*/ 0 h 54"/>
                <a:gd name="T2" fmla="*/ 74 w 105"/>
                <a:gd name="T3" fmla="*/ 3 h 54"/>
                <a:gd name="T4" fmla="*/ 64 w 105"/>
                <a:gd name="T5" fmla="*/ 2 h 54"/>
                <a:gd name="T6" fmla="*/ 37 w 105"/>
                <a:gd name="T7" fmla="*/ 22 h 54"/>
                <a:gd name="T8" fmla="*/ 11 w 105"/>
                <a:gd name="T9" fmla="*/ 33 h 54"/>
                <a:gd name="T10" fmla="*/ 0 w 105"/>
                <a:gd name="T11" fmla="*/ 42 h 54"/>
                <a:gd name="T12" fmla="*/ 5 w 105"/>
                <a:gd name="T13" fmla="*/ 50 h 54"/>
                <a:gd name="T14" fmla="*/ 14 w 105"/>
                <a:gd name="T15" fmla="*/ 46 h 54"/>
                <a:gd name="T16" fmla="*/ 23 w 105"/>
                <a:gd name="T17" fmla="*/ 47 h 54"/>
                <a:gd name="T18" fmla="*/ 29 w 105"/>
                <a:gd name="T19" fmla="*/ 46 h 54"/>
                <a:gd name="T20" fmla="*/ 38 w 105"/>
                <a:gd name="T21" fmla="*/ 54 h 54"/>
                <a:gd name="T22" fmla="*/ 49 w 105"/>
                <a:gd name="T23" fmla="*/ 42 h 54"/>
                <a:gd name="T24" fmla="*/ 50 w 105"/>
                <a:gd name="T25" fmla="*/ 42 h 54"/>
                <a:gd name="T26" fmla="*/ 67 w 105"/>
                <a:gd name="T27" fmla="*/ 26 h 54"/>
                <a:gd name="T28" fmla="*/ 80 w 105"/>
                <a:gd name="T29" fmla="*/ 40 h 54"/>
                <a:gd name="T30" fmla="*/ 103 w 105"/>
                <a:gd name="T31" fmla="*/ 24 h 54"/>
                <a:gd name="T32" fmla="*/ 98 w 105"/>
                <a:gd name="T33" fmla="*/ 13 h 54"/>
                <a:gd name="T34" fmla="*/ 105 w 105"/>
                <a:gd name="T35" fmla="*/ 5 h 54"/>
                <a:gd name="T36" fmla="*/ 96 w 105"/>
                <a:gd name="T3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5" h="54">
                  <a:moveTo>
                    <a:pt x="96" y="0"/>
                  </a:moveTo>
                  <a:cubicBezTo>
                    <a:pt x="87" y="0"/>
                    <a:pt x="74" y="3"/>
                    <a:pt x="74" y="3"/>
                  </a:cubicBezTo>
                  <a:cubicBezTo>
                    <a:pt x="69" y="3"/>
                    <a:pt x="68" y="2"/>
                    <a:pt x="64" y="2"/>
                  </a:cubicBezTo>
                  <a:cubicBezTo>
                    <a:pt x="49" y="2"/>
                    <a:pt x="47" y="16"/>
                    <a:pt x="37" y="22"/>
                  </a:cubicBezTo>
                  <a:cubicBezTo>
                    <a:pt x="28" y="27"/>
                    <a:pt x="20" y="28"/>
                    <a:pt x="11" y="33"/>
                  </a:cubicBezTo>
                  <a:cubicBezTo>
                    <a:pt x="9" y="34"/>
                    <a:pt x="0" y="41"/>
                    <a:pt x="0" y="42"/>
                  </a:cubicBezTo>
                  <a:cubicBezTo>
                    <a:pt x="0" y="44"/>
                    <a:pt x="4" y="46"/>
                    <a:pt x="5" y="50"/>
                  </a:cubicBezTo>
                  <a:cubicBezTo>
                    <a:pt x="9" y="49"/>
                    <a:pt x="11" y="46"/>
                    <a:pt x="14" y="46"/>
                  </a:cubicBezTo>
                  <a:cubicBezTo>
                    <a:pt x="18" y="46"/>
                    <a:pt x="20" y="47"/>
                    <a:pt x="23" y="47"/>
                  </a:cubicBezTo>
                  <a:cubicBezTo>
                    <a:pt x="25" y="47"/>
                    <a:pt x="27" y="47"/>
                    <a:pt x="29" y="46"/>
                  </a:cubicBezTo>
                  <a:cubicBezTo>
                    <a:pt x="30" y="48"/>
                    <a:pt x="34" y="54"/>
                    <a:pt x="38" y="54"/>
                  </a:cubicBezTo>
                  <a:cubicBezTo>
                    <a:pt x="44" y="54"/>
                    <a:pt x="48" y="48"/>
                    <a:pt x="49" y="42"/>
                  </a:cubicBezTo>
                  <a:cubicBezTo>
                    <a:pt x="49" y="42"/>
                    <a:pt x="50" y="42"/>
                    <a:pt x="50" y="42"/>
                  </a:cubicBezTo>
                  <a:cubicBezTo>
                    <a:pt x="59" y="42"/>
                    <a:pt x="66" y="34"/>
                    <a:pt x="67" y="26"/>
                  </a:cubicBezTo>
                  <a:cubicBezTo>
                    <a:pt x="72" y="28"/>
                    <a:pt x="71" y="40"/>
                    <a:pt x="80" y="40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19"/>
                    <a:pt x="99" y="18"/>
                    <a:pt x="98" y="13"/>
                  </a:cubicBezTo>
                  <a:cubicBezTo>
                    <a:pt x="102" y="12"/>
                    <a:pt x="105" y="8"/>
                    <a:pt x="105" y="5"/>
                  </a:cubicBezTo>
                  <a:cubicBezTo>
                    <a:pt x="105" y="1"/>
                    <a:pt x="101" y="0"/>
                    <a:pt x="9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3">
              <a:extLst>
                <a:ext uri="{FF2B5EF4-FFF2-40B4-BE49-F238E27FC236}">
                  <a16:creationId xmlns:a16="http://schemas.microsoft.com/office/drawing/2014/main" id="{63B14077-0960-4FCA-A7EE-32F3B2E49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5" y="-570"/>
              <a:ext cx="142" cy="42"/>
            </a:xfrm>
            <a:custGeom>
              <a:avLst/>
              <a:gdLst>
                <a:gd name="T0" fmla="*/ 38 w 60"/>
                <a:gd name="T1" fmla="*/ 0 h 18"/>
                <a:gd name="T2" fmla="*/ 0 w 60"/>
                <a:gd name="T3" fmla="*/ 18 h 18"/>
                <a:gd name="T4" fmla="*/ 10 w 60"/>
                <a:gd name="T5" fmla="*/ 14 h 18"/>
                <a:gd name="T6" fmla="*/ 23 w 60"/>
                <a:gd name="T7" fmla="*/ 18 h 18"/>
                <a:gd name="T8" fmla="*/ 46 w 60"/>
                <a:gd name="T9" fmla="*/ 18 h 18"/>
                <a:gd name="T10" fmla="*/ 60 w 60"/>
                <a:gd name="T11" fmla="*/ 13 h 18"/>
                <a:gd name="T12" fmla="*/ 38 w 60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8">
                  <a:moveTo>
                    <a:pt x="38" y="0"/>
                  </a:moveTo>
                  <a:cubicBezTo>
                    <a:pt x="31" y="0"/>
                    <a:pt x="0" y="11"/>
                    <a:pt x="0" y="18"/>
                  </a:cubicBezTo>
                  <a:cubicBezTo>
                    <a:pt x="4" y="17"/>
                    <a:pt x="6" y="14"/>
                    <a:pt x="10" y="14"/>
                  </a:cubicBezTo>
                  <a:cubicBezTo>
                    <a:pt x="16" y="14"/>
                    <a:pt x="17" y="18"/>
                    <a:pt x="23" y="18"/>
                  </a:cubicBezTo>
                  <a:cubicBezTo>
                    <a:pt x="35" y="18"/>
                    <a:pt x="32" y="18"/>
                    <a:pt x="46" y="18"/>
                  </a:cubicBezTo>
                  <a:cubicBezTo>
                    <a:pt x="53" y="18"/>
                    <a:pt x="56" y="15"/>
                    <a:pt x="60" y="13"/>
                  </a:cubicBezTo>
                  <a:cubicBezTo>
                    <a:pt x="58" y="6"/>
                    <a:pt x="49" y="0"/>
                    <a:pt x="3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4">
              <a:extLst>
                <a:ext uri="{FF2B5EF4-FFF2-40B4-BE49-F238E27FC236}">
                  <a16:creationId xmlns:a16="http://schemas.microsoft.com/office/drawing/2014/main" id="{3ADEA7C7-F37F-4CCC-AA29-479E29942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3" y="-521"/>
              <a:ext cx="126" cy="64"/>
            </a:xfrm>
            <a:custGeom>
              <a:avLst/>
              <a:gdLst>
                <a:gd name="T0" fmla="*/ 44 w 53"/>
                <a:gd name="T1" fmla="*/ 0 h 27"/>
                <a:gd name="T2" fmla="*/ 0 w 53"/>
                <a:gd name="T3" fmla="*/ 13 h 27"/>
                <a:gd name="T4" fmla="*/ 17 w 53"/>
                <a:gd name="T5" fmla="*/ 27 h 27"/>
                <a:gd name="T6" fmla="*/ 45 w 53"/>
                <a:gd name="T7" fmla="*/ 11 h 27"/>
                <a:gd name="T8" fmla="*/ 30 w 53"/>
                <a:gd name="T9" fmla="*/ 11 h 27"/>
                <a:gd name="T10" fmla="*/ 53 w 53"/>
                <a:gd name="T11" fmla="*/ 5 h 27"/>
                <a:gd name="T12" fmla="*/ 44 w 53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7">
                  <a:moveTo>
                    <a:pt x="44" y="0"/>
                  </a:moveTo>
                  <a:cubicBezTo>
                    <a:pt x="33" y="0"/>
                    <a:pt x="0" y="1"/>
                    <a:pt x="0" y="13"/>
                  </a:cubicBezTo>
                  <a:cubicBezTo>
                    <a:pt x="0" y="18"/>
                    <a:pt x="9" y="27"/>
                    <a:pt x="17" y="27"/>
                  </a:cubicBezTo>
                  <a:cubicBezTo>
                    <a:pt x="29" y="27"/>
                    <a:pt x="46" y="22"/>
                    <a:pt x="45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8" y="11"/>
                    <a:pt x="47" y="10"/>
                    <a:pt x="53" y="5"/>
                  </a:cubicBezTo>
                  <a:cubicBezTo>
                    <a:pt x="52" y="3"/>
                    <a:pt x="49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5">
              <a:extLst>
                <a:ext uri="{FF2B5EF4-FFF2-40B4-BE49-F238E27FC236}">
                  <a16:creationId xmlns:a16="http://schemas.microsoft.com/office/drawing/2014/main" id="{D5D06D2E-D398-4A7B-B213-09DD8C3FE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2" y="-514"/>
              <a:ext cx="43" cy="33"/>
            </a:xfrm>
            <a:custGeom>
              <a:avLst/>
              <a:gdLst>
                <a:gd name="T0" fmla="*/ 4 w 18"/>
                <a:gd name="T1" fmla="*/ 0 h 14"/>
                <a:gd name="T2" fmla="*/ 0 w 18"/>
                <a:gd name="T3" fmla="*/ 6 h 14"/>
                <a:gd name="T4" fmla="*/ 11 w 18"/>
                <a:gd name="T5" fmla="*/ 14 h 14"/>
                <a:gd name="T6" fmla="*/ 18 w 18"/>
                <a:gd name="T7" fmla="*/ 7 h 14"/>
                <a:gd name="T8" fmla="*/ 4 w 18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">
                  <a:moveTo>
                    <a:pt x="4" y="0"/>
                  </a:moveTo>
                  <a:cubicBezTo>
                    <a:pt x="2" y="0"/>
                    <a:pt x="0" y="1"/>
                    <a:pt x="0" y="6"/>
                  </a:cubicBezTo>
                  <a:cubicBezTo>
                    <a:pt x="0" y="8"/>
                    <a:pt x="6" y="14"/>
                    <a:pt x="11" y="14"/>
                  </a:cubicBezTo>
                  <a:cubicBezTo>
                    <a:pt x="14" y="14"/>
                    <a:pt x="16" y="10"/>
                    <a:pt x="18" y="7"/>
                  </a:cubicBezTo>
                  <a:cubicBezTo>
                    <a:pt x="16" y="6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6">
              <a:extLst>
                <a:ext uri="{FF2B5EF4-FFF2-40B4-BE49-F238E27FC236}">
                  <a16:creationId xmlns:a16="http://schemas.microsoft.com/office/drawing/2014/main" id="{4D095804-36B2-4904-91C7-211B59562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1" y="-202"/>
              <a:ext cx="213" cy="171"/>
            </a:xfrm>
            <a:custGeom>
              <a:avLst/>
              <a:gdLst>
                <a:gd name="T0" fmla="*/ 39 w 90"/>
                <a:gd name="T1" fmla="*/ 0 h 72"/>
                <a:gd name="T2" fmla="*/ 19 w 90"/>
                <a:gd name="T3" fmla="*/ 7 h 72"/>
                <a:gd name="T4" fmla="*/ 15 w 90"/>
                <a:gd name="T5" fmla="*/ 11 h 72"/>
                <a:gd name="T6" fmla="*/ 32 w 90"/>
                <a:gd name="T7" fmla="*/ 18 h 72"/>
                <a:gd name="T8" fmla="*/ 32 w 90"/>
                <a:gd name="T9" fmla="*/ 32 h 72"/>
                <a:gd name="T10" fmla="*/ 24 w 90"/>
                <a:gd name="T11" fmla="*/ 32 h 72"/>
                <a:gd name="T12" fmla="*/ 0 w 90"/>
                <a:gd name="T13" fmla="*/ 26 h 72"/>
                <a:gd name="T14" fmla="*/ 0 w 90"/>
                <a:gd name="T15" fmla="*/ 35 h 72"/>
                <a:gd name="T16" fmla="*/ 47 w 90"/>
                <a:gd name="T17" fmla="*/ 63 h 72"/>
                <a:gd name="T18" fmla="*/ 58 w 90"/>
                <a:gd name="T19" fmla="*/ 72 h 72"/>
                <a:gd name="T20" fmla="*/ 69 w 90"/>
                <a:gd name="T21" fmla="*/ 64 h 72"/>
                <a:gd name="T22" fmla="*/ 90 w 90"/>
                <a:gd name="T23" fmla="*/ 36 h 72"/>
                <a:gd name="T24" fmla="*/ 78 w 90"/>
                <a:gd name="T25" fmla="*/ 34 h 72"/>
                <a:gd name="T26" fmla="*/ 80 w 90"/>
                <a:gd name="T27" fmla="*/ 26 h 72"/>
                <a:gd name="T28" fmla="*/ 75 w 90"/>
                <a:gd name="T29" fmla="*/ 23 h 72"/>
                <a:gd name="T30" fmla="*/ 60 w 90"/>
                <a:gd name="T31" fmla="*/ 25 h 72"/>
                <a:gd name="T32" fmla="*/ 77 w 90"/>
                <a:gd name="T33" fmla="*/ 6 h 72"/>
                <a:gd name="T34" fmla="*/ 72 w 90"/>
                <a:gd name="T35" fmla="*/ 0 h 72"/>
                <a:gd name="T36" fmla="*/ 50 w 90"/>
                <a:gd name="T37" fmla="*/ 0 h 72"/>
                <a:gd name="T38" fmla="*/ 39 w 90"/>
                <a:gd name="T3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" h="72">
                  <a:moveTo>
                    <a:pt x="39" y="0"/>
                  </a:moveTo>
                  <a:cubicBezTo>
                    <a:pt x="31" y="0"/>
                    <a:pt x="24" y="1"/>
                    <a:pt x="19" y="7"/>
                  </a:cubicBezTo>
                  <a:cubicBezTo>
                    <a:pt x="18" y="8"/>
                    <a:pt x="15" y="9"/>
                    <a:pt x="15" y="11"/>
                  </a:cubicBezTo>
                  <a:cubicBezTo>
                    <a:pt x="15" y="18"/>
                    <a:pt x="25" y="17"/>
                    <a:pt x="32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8" y="32"/>
                    <a:pt x="29" y="32"/>
                    <a:pt x="24" y="32"/>
                  </a:cubicBezTo>
                  <a:cubicBezTo>
                    <a:pt x="15" y="32"/>
                    <a:pt x="7" y="26"/>
                    <a:pt x="0" y="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50"/>
                    <a:pt x="32" y="48"/>
                    <a:pt x="47" y="63"/>
                  </a:cubicBezTo>
                  <a:cubicBezTo>
                    <a:pt x="50" y="66"/>
                    <a:pt x="51" y="72"/>
                    <a:pt x="58" y="72"/>
                  </a:cubicBezTo>
                  <a:cubicBezTo>
                    <a:pt x="63" y="72"/>
                    <a:pt x="64" y="65"/>
                    <a:pt x="69" y="64"/>
                  </a:cubicBezTo>
                  <a:cubicBezTo>
                    <a:pt x="86" y="57"/>
                    <a:pt x="88" y="65"/>
                    <a:pt x="90" y="36"/>
                  </a:cubicBezTo>
                  <a:cubicBezTo>
                    <a:pt x="87" y="35"/>
                    <a:pt x="80" y="34"/>
                    <a:pt x="78" y="34"/>
                  </a:cubicBezTo>
                  <a:cubicBezTo>
                    <a:pt x="78" y="28"/>
                    <a:pt x="80" y="33"/>
                    <a:pt x="80" y="26"/>
                  </a:cubicBezTo>
                  <a:cubicBezTo>
                    <a:pt x="80" y="24"/>
                    <a:pt x="77" y="23"/>
                    <a:pt x="75" y="23"/>
                  </a:cubicBezTo>
                  <a:cubicBezTo>
                    <a:pt x="70" y="23"/>
                    <a:pt x="63" y="25"/>
                    <a:pt x="60" y="25"/>
                  </a:cubicBezTo>
                  <a:cubicBezTo>
                    <a:pt x="64" y="20"/>
                    <a:pt x="77" y="16"/>
                    <a:pt x="77" y="6"/>
                  </a:cubicBezTo>
                  <a:cubicBezTo>
                    <a:pt x="77" y="3"/>
                    <a:pt x="73" y="0"/>
                    <a:pt x="72" y="0"/>
                  </a:cubicBezTo>
                  <a:cubicBezTo>
                    <a:pt x="72" y="0"/>
                    <a:pt x="60" y="0"/>
                    <a:pt x="50" y="0"/>
                  </a:cubicBezTo>
                  <a:cubicBezTo>
                    <a:pt x="47" y="0"/>
                    <a:pt x="43" y="0"/>
                    <a:pt x="3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7">
              <a:extLst>
                <a:ext uri="{FF2B5EF4-FFF2-40B4-BE49-F238E27FC236}">
                  <a16:creationId xmlns:a16="http://schemas.microsoft.com/office/drawing/2014/main" id="{12D653CA-5F35-47B0-96FA-73C6F344C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6" y="-410"/>
              <a:ext cx="236" cy="121"/>
            </a:xfrm>
            <a:custGeom>
              <a:avLst/>
              <a:gdLst>
                <a:gd name="T0" fmla="*/ 50 w 100"/>
                <a:gd name="T1" fmla="*/ 0 h 51"/>
                <a:gd name="T2" fmla="*/ 46 w 100"/>
                <a:gd name="T3" fmla="*/ 1 h 51"/>
                <a:gd name="T4" fmla="*/ 64 w 100"/>
                <a:gd name="T5" fmla="*/ 8 h 51"/>
                <a:gd name="T6" fmla="*/ 64 w 100"/>
                <a:gd name="T7" fmla="*/ 20 h 51"/>
                <a:gd name="T8" fmla="*/ 35 w 100"/>
                <a:gd name="T9" fmla="*/ 8 h 51"/>
                <a:gd name="T10" fmla="*/ 35 w 100"/>
                <a:gd name="T11" fmla="*/ 14 h 51"/>
                <a:gd name="T12" fmla="*/ 46 w 100"/>
                <a:gd name="T13" fmla="*/ 23 h 51"/>
                <a:gd name="T14" fmla="*/ 42 w 100"/>
                <a:gd name="T15" fmla="*/ 24 h 51"/>
                <a:gd name="T16" fmla="*/ 6 w 100"/>
                <a:gd name="T17" fmla="*/ 1 h 51"/>
                <a:gd name="T18" fmla="*/ 0 w 100"/>
                <a:gd name="T19" fmla="*/ 1 h 51"/>
                <a:gd name="T20" fmla="*/ 1 w 100"/>
                <a:gd name="T21" fmla="*/ 7 h 51"/>
                <a:gd name="T22" fmla="*/ 1 w 100"/>
                <a:gd name="T23" fmla="*/ 7 h 51"/>
                <a:gd name="T24" fmla="*/ 1 w 100"/>
                <a:gd name="T25" fmla="*/ 16 h 51"/>
                <a:gd name="T26" fmla="*/ 11 w 100"/>
                <a:gd name="T27" fmla="*/ 22 h 51"/>
                <a:gd name="T28" fmla="*/ 14 w 100"/>
                <a:gd name="T29" fmla="*/ 21 h 51"/>
                <a:gd name="T30" fmla="*/ 15 w 100"/>
                <a:gd name="T31" fmla="*/ 27 h 51"/>
                <a:gd name="T32" fmla="*/ 23 w 100"/>
                <a:gd name="T33" fmla="*/ 27 h 51"/>
                <a:gd name="T34" fmla="*/ 30 w 100"/>
                <a:gd name="T35" fmla="*/ 33 h 51"/>
                <a:gd name="T36" fmla="*/ 68 w 100"/>
                <a:gd name="T37" fmla="*/ 28 h 51"/>
                <a:gd name="T38" fmla="*/ 75 w 100"/>
                <a:gd name="T39" fmla="*/ 29 h 51"/>
                <a:gd name="T40" fmla="*/ 61 w 100"/>
                <a:gd name="T41" fmla="*/ 37 h 51"/>
                <a:gd name="T42" fmla="*/ 61 w 100"/>
                <a:gd name="T43" fmla="*/ 42 h 51"/>
                <a:gd name="T44" fmla="*/ 58 w 100"/>
                <a:gd name="T45" fmla="*/ 48 h 51"/>
                <a:gd name="T46" fmla="*/ 66 w 100"/>
                <a:gd name="T47" fmla="*/ 51 h 51"/>
                <a:gd name="T48" fmla="*/ 75 w 100"/>
                <a:gd name="T49" fmla="*/ 50 h 51"/>
                <a:gd name="T50" fmla="*/ 96 w 100"/>
                <a:gd name="T51" fmla="*/ 48 h 51"/>
                <a:gd name="T52" fmla="*/ 100 w 100"/>
                <a:gd name="T53" fmla="*/ 14 h 51"/>
                <a:gd name="T54" fmla="*/ 89 w 100"/>
                <a:gd name="T55" fmla="*/ 1 h 51"/>
                <a:gd name="T56" fmla="*/ 79 w 100"/>
                <a:gd name="T57" fmla="*/ 5 h 51"/>
                <a:gd name="T58" fmla="*/ 55 w 100"/>
                <a:gd name="T59" fmla="*/ 0 h 51"/>
                <a:gd name="T60" fmla="*/ 50 w 100"/>
                <a:gd name="T6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51">
                  <a:moveTo>
                    <a:pt x="50" y="0"/>
                  </a:moveTo>
                  <a:cubicBezTo>
                    <a:pt x="48" y="0"/>
                    <a:pt x="47" y="0"/>
                    <a:pt x="46" y="1"/>
                  </a:cubicBezTo>
                  <a:cubicBezTo>
                    <a:pt x="48" y="8"/>
                    <a:pt x="55" y="8"/>
                    <a:pt x="64" y="8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51" y="20"/>
                    <a:pt x="47" y="8"/>
                    <a:pt x="35" y="8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7" y="17"/>
                    <a:pt x="41" y="21"/>
                    <a:pt x="46" y="23"/>
                  </a:cubicBezTo>
                  <a:cubicBezTo>
                    <a:pt x="44" y="24"/>
                    <a:pt x="43" y="24"/>
                    <a:pt x="42" y="24"/>
                  </a:cubicBezTo>
                  <a:cubicBezTo>
                    <a:pt x="28" y="24"/>
                    <a:pt x="20" y="1"/>
                    <a:pt x="6" y="1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4" y="19"/>
                    <a:pt x="7" y="22"/>
                    <a:pt x="11" y="22"/>
                  </a:cubicBezTo>
                  <a:cubicBezTo>
                    <a:pt x="12" y="22"/>
                    <a:pt x="13" y="22"/>
                    <a:pt x="14" y="21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30"/>
                    <a:pt x="26" y="33"/>
                    <a:pt x="30" y="33"/>
                  </a:cubicBezTo>
                  <a:cubicBezTo>
                    <a:pt x="40" y="33"/>
                    <a:pt x="59" y="28"/>
                    <a:pt x="68" y="28"/>
                  </a:cubicBezTo>
                  <a:cubicBezTo>
                    <a:pt x="70" y="28"/>
                    <a:pt x="73" y="28"/>
                    <a:pt x="75" y="29"/>
                  </a:cubicBezTo>
                  <a:cubicBezTo>
                    <a:pt x="71" y="32"/>
                    <a:pt x="61" y="32"/>
                    <a:pt x="61" y="37"/>
                  </a:cubicBezTo>
                  <a:cubicBezTo>
                    <a:pt x="61" y="39"/>
                    <a:pt x="61" y="41"/>
                    <a:pt x="61" y="42"/>
                  </a:cubicBezTo>
                  <a:cubicBezTo>
                    <a:pt x="59" y="43"/>
                    <a:pt x="58" y="46"/>
                    <a:pt x="58" y="48"/>
                  </a:cubicBezTo>
                  <a:cubicBezTo>
                    <a:pt x="58" y="50"/>
                    <a:pt x="62" y="51"/>
                    <a:pt x="66" y="51"/>
                  </a:cubicBezTo>
                  <a:cubicBezTo>
                    <a:pt x="69" y="51"/>
                    <a:pt x="73" y="50"/>
                    <a:pt x="75" y="50"/>
                  </a:cubicBezTo>
                  <a:cubicBezTo>
                    <a:pt x="76" y="50"/>
                    <a:pt x="88" y="50"/>
                    <a:pt x="96" y="48"/>
                  </a:cubicBezTo>
                  <a:cubicBezTo>
                    <a:pt x="94" y="33"/>
                    <a:pt x="100" y="27"/>
                    <a:pt x="100" y="14"/>
                  </a:cubicBezTo>
                  <a:cubicBezTo>
                    <a:pt x="100" y="7"/>
                    <a:pt x="99" y="1"/>
                    <a:pt x="89" y="1"/>
                  </a:cubicBezTo>
                  <a:cubicBezTo>
                    <a:pt x="85" y="1"/>
                    <a:pt x="83" y="5"/>
                    <a:pt x="79" y="5"/>
                  </a:cubicBezTo>
                  <a:cubicBezTo>
                    <a:pt x="69" y="5"/>
                    <a:pt x="63" y="0"/>
                    <a:pt x="55" y="0"/>
                  </a:cubicBezTo>
                  <a:cubicBezTo>
                    <a:pt x="53" y="0"/>
                    <a:pt x="51" y="0"/>
                    <a:pt x="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8">
              <a:extLst>
                <a:ext uri="{FF2B5EF4-FFF2-40B4-BE49-F238E27FC236}">
                  <a16:creationId xmlns:a16="http://schemas.microsoft.com/office/drawing/2014/main" id="{257FD432-8FBA-4F9F-9252-894C29E6D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97" y="66"/>
              <a:ext cx="140" cy="83"/>
            </a:xfrm>
            <a:custGeom>
              <a:avLst/>
              <a:gdLst>
                <a:gd name="T0" fmla="*/ 27 w 59"/>
                <a:gd name="T1" fmla="*/ 0 h 35"/>
                <a:gd name="T2" fmla="*/ 12 w 59"/>
                <a:gd name="T3" fmla="*/ 17 h 35"/>
                <a:gd name="T4" fmla="*/ 11 w 59"/>
                <a:gd name="T5" fmla="*/ 17 h 35"/>
                <a:gd name="T6" fmla="*/ 8 w 59"/>
                <a:gd name="T7" fmla="*/ 17 h 35"/>
                <a:gd name="T8" fmla="*/ 6 w 59"/>
                <a:gd name="T9" fmla="*/ 17 h 35"/>
                <a:gd name="T10" fmla="*/ 0 w 59"/>
                <a:gd name="T11" fmla="*/ 19 h 35"/>
                <a:gd name="T12" fmla="*/ 46 w 59"/>
                <a:gd name="T13" fmla="*/ 35 h 35"/>
                <a:gd name="T14" fmla="*/ 59 w 59"/>
                <a:gd name="T15" fmla="*/ 27 h 35"/>
                <a:gd name="T16" fmla="*/ 27 w 59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5">
                  <a:moveTo>
                    <a:pt x="27" y="0"/>
                  </a:moveTo>
                  <a:cubicBezTo>
                    <a:pt x="16" y="0"/>
                    <a:pt x="18" y="15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ubicBezTo>
                    <a:pt x="8" y="17"/>
                    <a:pt x="7" y="17"/>
                    <a:pt x="6" y="17"/>
                  </a:cubicBezTo>
                  <a:cubicBezTo>
                    <a:pt x="3" y="17"/>
                    <a:pt x="0" y="17"/>
                    <a:pt x="0" y="19"/>
                  </a:cubicBezTo>
                  <a:cubicBezTo>
                    <a:pt x="0" y="21"/>
                    <a:pt x="39" y="35"/>
                    <a:pt x="46" y="35"/>
                  </a:cubicBezTo>
                  <a:cubicBezTo>
                    <a:pt x="52" y="35"/>
                    <a:pt x="54" y="30"/>
                    <a:pt x="59" y="27"/>
                  </a:cubicBezTo>
                  <a:cubicBezTo>
                    <a:pt x="56" y="19"/>
                    <a:pt x="34" y="0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9">
              <a:extLst>
                <a:ext uri="{FF2B5EF4-FFF2-40B4-BE49-F238E27FC236}">
                  <a16:creationId xmlns:a16="http://schemas.microsoft.com/office/drawing/2014/main" id="{9C391755-412C-4676-8F2C-56384E91F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" y="-228"/>
              <a:ext cx="184" cy="149"/>
            </a:xfrm>
            <a:custGeom>
              <a:avLst/>
              <a:gdLst>
                <a:gd name="T0" fmla="*/ 26 w 78"/>
                <a:gd name="T1" fmla="*/ 0 h 63"/>
                <a:gd name="T2" fmla="*/ 12 w 78"/>
                <a:gd name="T3" fmla="*/ 8 h 63"/>
                <a:gd name="T4" fmla="*/ 12 w 78"/>
                <a:gd name="T5" fmla="*/ 13 h 63"/>
                <a:gd name="T6" fmla="*/ 0 w 78"/>
                <a:gd name="T7" fmla="*/ 13 h 63"/>
                <a:gd name="T8" fmla="*/ 0 w 78"/>
                <a:gd name="T9" fmla="*/ 22 h 63"/>
                <a:gd name="T10" fmla="*/ 8 w 78"/>
                <a:gd name="T11" fmla="*/ 47 h 63"/>
                <a:gd name="T12" fmla="*/ 8 w 78"/>
                <a:gd name="T13" fmla="*/ 63 h 63"/>
                <a:gd name="T14" fmla="*/ 18 w 78"/>
                <a:gd name="T15" fmla="*/ 63 h 63"/>
                <a:gd name="T16" fmla="*/ 30 w 78"/>
                <a:gd name="T17" fmla="*/ 46 h 63"/>
                <a:gd name="T18" fmla="*/ 23 w 78"/>
                <a:gd name="T19" fmla="*/ 46 h 63"/>
                <a:gd name="T20" fmla="*/ 27 w 78"/>
                <a:gd name="T21" fmla="*/ 40 h 63"/>
                <a:gd name="T22" fmla="*/ 38 w 78"/>
                <a:gd name="T23" fmla="*/ 42 h 63"/>
                <a:gd name="T24" fmla="*/ 68 w 78"/>
                <a:gd name="T25" fmla="*/ 21 h 63"/>
                <a:gd name="T26" fmla="*/ 78 w 78"/>
                <a:gd name="T27" fmla="*/ 13 h 63"/>
                <a:gd name="T28" fmla="*/ 78 w 78"/>
                <a:gd name="T29" fmla="*/ 6 h 63"/>
                <a:gd name="T30" fmla="*/ 26 w 78"/>
                <a:gd name="T3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63">
                  <a:moveTo>
                    <a:pt x="26" y="0"/>
                  </a:moveTo>
                  <a:cubicBezTo>
                    <a:pt x="15" y="0"/>
                    <a:pt x="12" y="7"/>
                    <a:pt x="12" y="8"/>
                  </a:cubicBezTo>
                  <a:cubicBezTo>
                    <a:pt x="12" y="9"/>
                    <a:pt x="11" y="12"/>
                    <a:pt x="12" y="13"/>
                  </a:cubicBezTo>
                  <a:cubicBezTo>
                    <a:pt x="10" y="13"/>
                    <a:pt x="4" y="13"/>
                    <a:pt x="0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32"/>
                    <a:pt x="0" y="39"/>
                    <a:pt x="8" y="47"/>
                  </a:cubicBezTo>
                  <a:cubicBezTo>
                    <a:pt x="8" y="50"/>
                    <a:pt x="8" y="56"/>
                    <a:pt x="8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24" y="57"/>
                    <a:pt x="29" y="55"/>
                    <a:pt x="30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1"/>
                    <a:pt x="26" y="40"/>
                    <a:pt x="27" y="40"/>
                  </a:cubicBezTo>
                  <a:cubicBezTo>
                    <a:pt x="29" y="40"/>
                    <a:pt x="32" y="42"/>
                    <a:pt x="38" y="42"/>
                  </a:cubicBezTo>
                  <a:cubicBezTo>
                    <a:pt x="54" y="42"/>
                    <a:pt x="61" y="30"/>
                    <a:pt x="68" y="21"/>
                  </a:cubicBezTo>
                  <a:cubicBezTo>
                    <a:pt x="68" y="21"/>
                    <a:pt x="78" y="14"/>
                    <a:pt x="78" y="13"/>
                  </a:cubicBezTo>
                  <a:cubicBezTo>
                    <a:pt x="78" y="10"/>
                    <a:pt x="77" y="9"/>
                    <a:pt x="78" y="6"/>
                  </a:cubicBezTo>
                  <a:cubicBezTo>
                    <a:pt x="59" y="6"/>
                    <a:pt x="44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0">
              <a:extLst>
                <a:ext uri="{FF2B5EF4-FFF2-40B4-BE49-F238E27FC236}">
                  <a16:creationId xmlns:a16="http://schemas.microsoft.com/office/drawing/2014/main" id="{5FA7E5E4-46CF-42CB-835A-B9F7AC431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38" y="-495"/>
              <a:ext cx="62" cy="50"/>
            </a:xfrm>
            <a:custGeom>
              <a:avLst/>
              <a:gdLst>
                <a:gd name="T0" fmla="*/ 0 w 26"/>
                <a:gd name="T1" fmla="*/ 0 h 21"/>
                <a:gd name="T2" fmla="*/ 19 w 26"/>
                <a:gd name="T3" fmla="*/ 21 h 21"/>
                <a:gd name="T4" fmla="*/ 26 w 26"/>
                <a:gd name="T5" fmla="*/ 15 h 21"/>
                <a:gd name="T6" fmla="*/ 0 w 2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cubicBezTo>
                    <a:pt x="0" y="7"/>
                    <a:pt x="13" y="21"/>
                    <a:pt x="19" y="21"/>
                  </a:cubicBezTo>
                  <a:cubicBezTo>
                    <a:pt x="22" y="21"/>
                    <a:pt x="26" y="19"/>
                    <a:pt x="26" y="15"/>
                  </a:cubicBezTo>
                  <a:cubicBezTo>
                    <a:pt x="15" y="11"/>
                    <a:pt x="14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1">
              <a:extLst>
                <a:ext uri="{FF2B5EF4-FFF2-40B4-BE49-F238E27FC236}">
                  <a16:creationId xmlns:a16="http://schemas.microsoft.com/office/drawing/2014/main" id="{2A0D51FC-D52D-4299-837C-11F9887B5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-300" y="-325"/>
              <a:ext cx="45" cy="34"/>
            </a:xfrm>
            <a:custGeom>
              <a:avLst/>
              <a:gdLst>
                <a:gd name="T0" fmla="*/ 15 w 19"/>
                <a:gd name="T1" fmla="*/ 0 h 14"/>
                <a:gd name="T2" fmla="*/ 0 w 19"/>
                <a:gd name="T3" fmla="*/ 14 h 14"/>
                <a:gd name="T4" fmla="*/ 2 w 19"/>
                <a:gd name="T5" fmla="*/ 14 h 14"/>
                <a:gd name="T6" fmla="*/ 11 w 19"/>
                <a:gd name="T7" fmla="*/ 14 h 14"/>
                <a:gd name="T8" fmla="*/ 19 w 19"/>
                <a:gd name="T9" fmla="*/ 7 h 14"/>
                <a:gd name="T10" fmla="*/ 15 w 19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4">
                  <a:moveTo>
                    <a:pt x="15" y="0"/>
                  </a:moveTo>
                  <a:cubicBezTo>
                    <a:pt x="7" y="2"/>
                    <a:pt x="2" y="5"/>
                    <a:pt x="0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5" y="14"/>
                    <a:pt x="6" y="14"/>
                    <a:pt x="11" y="14"/>
                  </a:cubicBezTo>
                  <a:cubicBezTo>
                    <a:pt x="14" y="14"/>
                    <a:pt x="19" y="14"/>
                    <a:pt x="19" y="7"/>
                  </a:cubicBezTo>
                  <a:cubicBezTo>
                    <a:pt x="19" y="4"/>
                    <a:pt x="16" y="2"/>
                    <a:pt x="1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2">
              <a:extLst>
                <a:ext uri="{FF2B5EF4-FFF2-40B4-BE49-F238E27FC236}">
                  <a16:creationId xmlns:a16="http://schemas.microsoft.com/office/drawing/2014/main" id="{65E1D6E0-D45A-41AF-B489-C489ED8D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-321" y="-620"/>
              <a:ext cx="231" cy="123"/>
            </a:xfrm>
            <a:custGeom>
              <a:avLst/>
              <a:gdLst>
                <a:gd name="T0" fmla="*/ 17 w 98"/>
                <a:gd name="T1" fmla="*/ 0 h 52"/>
                <a:gd name="T2" fmla="*/ 0 w 98"/>
                <a:gd name="T3" fmla="*/ 5 h 52"/>
                <a:gd name="T4" fmla="*/ 9 w 98"/>
                <a:gd name="T5" fmla="*/ 13 h 52"/>
                <a:gd name="T6" fmla="*/ 5 w 98"/>
                <a:gd name="T7" fmla="*/ 18 h 52"/>
                <a:gd name="T8" fmla="*/ 9 w 98"/>
                <a:gd name="T9" fmla="*/ 19 h 52"/>
                <a:gd name="T10" fmla="*/ 24 w 98"/>
                <a:gd name="T11" fmla="*/ 18 h 52"/>
                <a:gd name="T12" fmla="*/ 24 w 98"/>
                <a:gd name="T13" fmla="*/ 24 h 52"/>
                <a:gd name="T14" fmla="*/ 8 w 98"/>
                <a:gd name="T15" fmla="*/ 31 h 52"/>
                <a:gd name="T16" fmla="*/ 19 w 98"/>
                <a:gd name="T17" fmla="*/ 35 h 52"/>
                <a:gd name="T18" fmla="*/ 22 w 98"/>
                <a:gd name="T19" fmla="*/ 35 h 52"/>
                <a:gd name="T20" fmla="*/ 33 w 98"/>
                <a:gd name="T21" fmla="*/ 34 h 52"/>
                <a:gd name="T22" fmla="*/ 40 w 98"/>
                <a:gd name="T23" fmla="*/ 37 h 52"/>
                <a:gd name="T24" fmla="*/ 44 w 98"/>
                <a:gd name="T25" fmla="*/ 37 h 52"/>
                <a:gd name="T26" fmla="*/ 65 w 98"/>
                <a:gd name="T27" fmla="*/ 39 h 52"/>
                <a:gd name="T28" fmla="*/ 88 w 98"/>
                <a:gd name="T29" fmla="*/ 52 h 52"/>
                <a:gd name="T30" fmla="*/ 98 w 98"/>
                <a:gd name="T31" fmla="*/ 45 h 52"/>
                <a:gd name="T32" fmla="*/ 83 w 98"/>
                <a:gd name="T33" fmla="*/ 31 h 52"/>
                <a:gd name="T34" fmla="*/ 87 w 98"/>
                <a:gd name="T35" fmla="*/ 26 h 52"/>
                <a:gd name="T36" fmla="*/ 71 w 98"/>
                <a:gd name="T37" fmla="*/ 14 h 52"/>
                <a:gd name="T38" fmla="*/ 63 w 98"/>
                <a:gd name="T39" fmla="*/ 18 h 52"/>
                <a:gd name="T40" fmla="*/ 48 w 98"/>
                <a:gd name="T41" fmla="*/ 6 h 52"/>
                <a:gd name="T42" fmla="*/ 37 w 98"/>
                <a:gd name="T43" fmla="*/ 10 h 52"/>
                <a:gd name="T44" fmla="*/ 17 w 98"/>
                <a:gd name="T4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8" h="52">
                  <a:moveTo>
                    <a:pt x="17" y="0"/>
                  </a:moveTo>
                  <a:cubicBezTo>
                    <a:pt x="11" y="0"/>
                    <a:pt x="6" y="4"/>
                    <a:pt x="0" y="5"/>
                  </a:cubicBezTo>
                  <a:cubicBezTo>
                    <a:pt x="0" y="11"/>
                    <a:pt x="2" y="13"/>
                    <a:pt x="9" y="13"/>
                  </a:cubicBezTo>
                  <a:cubicBezTo>
                    <a:pt x="9" y="15"/>
                    <a:pt x="7" y="17"/>
                    <a:pt x="5" y="18"/>
                  </a:cubicBezTo>
                  <a:cubicBezTo>
                    <a:pt x="7" y="19"/>
                    <a:pt x="8" y="19"/>
                    <a:pt x="9" y="19"/>
                  </a:cubicBezTo>
                  <a:cubicBezTo>
                    <a:pt x="12" y="19"/>
                    <a:pt x="16" y="18"/>
                    <a:pt x="24" y="18"/>
                  </a:cubicBezTo>
                  <a:cubicBezTo>
                    <a:pt x="23" y="20"/>
                    <a:pt x="23" y="23"/>
                    <a:pt x="24" y="24"/>
                  </a:cubicBezTo>
                  <a:cubicBezTo>
                    <a:pt x="18" y="26"/>
                    <a:pt x="13" y="26"/>
                    <a:pt x="8" y="31"/>
                  </a:cubicBezTo>
                  <a:cubicBezTo>
                    <a:pt x="12" y="34"/>
                    <a:pt x="14" y="35"/>
                    <a:pt x="19" y="35"/>
                  </a:cubicBezTo>
                  <a:cubicBezTo>
                    <a:pt x="20" y="35"/>
                    <a:pt x="21" y="35"/>
                    <a:pt x="22" y="35"/>
                  </a:cubicBezTo>
                  <a:cubicBezTo>
                    <a:pt x="26" y="35"/>
                    <a:pt x="30" y="34"/>
                    <a:pt x="33" y="34"/>
                  </a:cubicBezTo>
                  <a:cubicBezTo>
                    <a:pt x="36" y="34"/>
                    <a:pt x="38" y="35"/>
                    <a:pt x="40" y="37"/>
                  </a:cubicBezTo>
                  <a:cubicBezTo>
                    <a:pt x="41" y="37"/>
                    <a:pt x="42" y="37"/>
                    <a:pt x="44" y="37"/>
                  </a:cubicBezTo>
                  <a:cubicBezTo>
                    <a:pt x="51" y="37"/>
                    <a:pt x="56" y="39"/>
                    <a:pt x="65" y="39"/>
                  </a:cubicBezTo>
                  <a:cubicBezTo>
                    <a:pt x="77" y="39"/>
                    <a:pt x="76" y="52"/>
                    <a:pt x="88" y="52"/>
                  </a:cubicBezTo>
                  <a:cubicBezTo>
                    <a:pt x="92" y="52"/>
                    <a:pt x="98" y="51"/>
                    <a:pt x="98" y="45"/>
                  </a:cubicBezTo>
                  <a:cubicBezTo>
                    <a:pt x="98" y="40"/>
                    <a:pt x="87" y="35"/>
                    <a:pt x="83" y="31"/>
                  </a:cubicBezTo>
                  <a:cubicBezTo>
                    <a:pt x="84" y="30"/>
                    <a:pt x="86" y="27"/>
                    <a:pt x="87" y="26"/>
                  </a:cubicBezTo>
                  <a:cubicBezTo>
                    <a:pt x="85" y="23"/>
                    <a:pt x="79" y="14"/>
                    <a:pt x="71" y="14"/>
                  </a:cubicBezTo>
                  <a:cubicBezTo>
                    <a:pt x="68" y="14"/>
                    <a:pt x="67" y="18"/>
                    <a:pt x="63" y="18"/>
                  </a:cubicBezTo>
                  <a:cubicBezTo>
                    <a:pt x="58" y="18"/>
                    <a:pt x="58" y="6"/>
                    <a:pt x="48" y="6"/>
                  </a:cubicBezTo>
                  <a:cubicBezTo>
                    <a:pt x="43" y="6"/>
                    <a:pt x="41" y="10"/>
                    <a:pt x="37" y="10"/>
                  </a:cubicBezTo>
                  <a:cubicBezTo>
                    <a:pt x="31" y="10"/>
                    <a:pt x="28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3">
              <a:extLst>
                <a:ext uri="{FF2B5EF4-FFF2-40B4-BE49-F238E27FC236}">
                  <a16:creationId xmlns:a16="http://schemas.microsoft.com/office/drawing/2014/main" id="{CE1D6186-1F8C-4FB8-84B4-27335585D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" y="-514"/>
              <a:ext cx="61" cy="19"/>
            </a:xfrm>
            <a:custGeom>
              <a:avLst/>
              <a:gdLst>
                <a:gd name="T0" fmla="*/ 14 w 26"/>
                <a:gd name="T1" fmla="*/ 0 h 8"/>
                <a:gd name="T2" fmla="*/ 9 w 26"/>
                <a:gd name="T3" fmla="*/ 8 h 8"/>
                <a:gd name="T4" fmla="*/ 26 w 26"/>
                <a:gd name="T5" fmla="*/ 5 h 8"/>
                <a:gd name="T6" fmla="*/ 14 w 2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8">
                  <a:moveTo>
                    <a:pt x="14" y="0"/>
                  </a:moveTo>
                  <a:cubicBezTo>
                    <a:pt x="12" y="0"/>
                    <a:pt x="0" y="8"/>
                    <a:pt x="9" y="8"/>
                  </a:cubicBezTo>
                  <a:cubicBezTo>
                    <a:pt x="17" y="8"/>
                    <a:pt x="23" y="8"/>
                    <a:pt x="26" y="5"/>
                  </a:cubicBezTo>
                  <a:cubicBezTo>
                    <a:pt x="21" y="3"/>
                    <a:pt x="20" y="0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4">
              <a:extLst>
                <a:ext uri="{FF2B5EF4-FFF2-40B4-BE49-F238E27FC236}">
                  <a16:creationId xmlns:a16="http://schemas.microsoft.com/office/drawing/2014/main" id="{B4589AE1-6930-4931-8843-B3209E1D8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" y="-440"/>
              <a:ext cx="610" cy="189"/>
            </a:xfrm>
            <a:custGeom>
              <a:avLst/>
              <a:gdLst>
                <a:gd name="T0" fmla="*/ 16 w 258"/>
                <a:gd name="T1" fmla="*/ 0 h 80"/>
                <a:gd name="T2" fmla="*/ 0 w 258"/>
                <a:gd name="T3" fmla="*/ 8 h 80"/>
                <a:gd name="T4" fmla="*/ 38 w 258"/>
                <a:gd name="T5" fmla="*/ 26 h 80"/>
                <a:gd name="T6" fmla="*/ 48 w 258"/>
                <a:gd name="T7" fmla="*/ 21 h 80"/>
                <a:gd name="T8" fmla="*/ 69 w 258"/>
                <a:gd name="T9" fmla="*/ 48 h 80"/>
                <a:gd name="T10" fmla="*/ 63 w 258"/>
                <a:gd name="T11" fmla="*/ 56 h 80"/>
                <a:gd name="T12" fmla="*/ 101 w 258"/>
                <a:gd name="T13" fmla="*/ 80 h 80"/>
                <a:gd name="T14" fmla="*/ 116 w 258"/>
                <a:gd name="T15" fmla="*/ 71 h 80"/>
                <a:gd name="T16" fmla="*/ 122 w 258"/>
                <a:gd name="T17" fmla="*/ 71 h 80"/>
                <a:gd name="T18" fmla="*/ 139 w 258"/>
                <a:gd name="T19" fmla="*/ 80 h 80"/>
                <a:gd name="T20" fmla="*/ 149 w 258"/>
                <a:gd name="T21" fmla="*/ 79 h 80"/>
                <a:gd name="T22" fmla="*/ 191 w 258"/>
                <a:gd name="T23" fmla="*/ 79 h 80"/>
                <a:gd name="T24" fmla="*/ 204 w 258"/>
                <a:gd name="T25" fmla="*/ 72 h 80"/>
                <a:gd name="T26" fmla="*/ 215 w 258"/>
                <a:gd name="T27" fmla="*/ 80 h 80"/>
                <a:gd name="T28" fmla="*/ 258 w 258"/>
                <a:gd name="T29" fmla="*/ 62 h 80"/>
                <a:gd name="T30" fmla="*/ 256 w 258"/>
                <a:gd name="T31" fmla="*/ 62 h 80"/>
                <a:gd name="T32" fmla="*/ 252 w 258"/>
                <a:gd name="T33" fmla="*/ 61 h 80"/>
                <a:gd name="T34" fmla="*/ 254 w 258"/>
                <a:gd name="T35" fmla="*/ 56 h 80"/>
                <a:gd name="T36" fmla="*/ 258 w 258"/>
                <a:gd name="T37" fmla="*/ 55 h 80"/>
                <a:gd name="T38" fmla="*/ 216 w 258"/>
                <a:gd name="T39" fmla="*/ 41 h 80"/>
                <a:gd name="T40" fmla="*/ 150 w 258"/>
                <a:gd name="T41" fmla="*/ 54 h 80"/>
                <a:gd name="T42" fmla="*/ 114 w 258"/>
                <a:gd name="T43" fmla="*/ 48 h 80"/>
                <a:gd name="T44" fmla="*/ 109 w 258"/>
                <a:gd name="T45" fmla="*/ 50 h 80"/>
                <a:gd name="T46" fmla="*/ 105 w 258"/>
                <a:gd name="T47" fmla="*/ 45 h 80"/>
                <a:gd name="T48" fmla="*/ 109 w 258"/>
                <a:gd name="T49" fmla="*/ 42 h 80"/>
                <a:gd name="T50" fmla="*/ 85 w 258"/>
                <a:gd name="T51" fmla="*/ 30 h 80"/>
                <a:gd name="T52" fmla="*/ 106 w 258"/>
                <a:gd name="T53" fmla="*/ 30 h 80"/>
                <a:gd name="T54" fmla="*/ 82 w 258"/>
                <a:gd name="T55" fmla="*/ 14 h 80"/>
                <a:gd name="T56" fmla="*/ 72 w 258"/>
                <a:gd name="T57" fmla="*/ 14 h 80"/>
                <a:gd name="T58" fmla="*/ 62 w 258"/>
                <a:gd name="T59" fmla="*/ 18 h 80"/>
                <a:gd name="T60" fmla="*/ 16 w 258"/>
                <a:gd name="T6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8" h="80">
                  <a:moveTo>
                    <a:pt x="16" y="0"/>
                  </a:moveTo>
                  <a:cubicBezTo>
                    <a:pt x="9" y="0"/>
                    <a:pt x="0" y="0"/>
                    <a:pt x="0" y="8"/>
                  </a:cubicBezTo>
                  <a:cubicBezTo>
                    <a:pt x="0" y="13"/>
                    <a:pt x="32" y="26"/>
                    <a:pt x="38" y="26"/>
                  </a:cubicBezTo>
                  <a:cubicBezTo>
                    <a:pt x="42" y="26"/>
                    <a:pt x="45" y="24"/>
                    <a:pt x="48" y="21"/>
                  </a:cubicBezTo>
                  <a:cubicBezTo>
                    <a:pt x="57" y="30"/>
                    <a:pt x="60" y="39"/>
                    <a:pt x="69" y="48"/>
                  </a:cubicBezTo>
                  <a:cubicBezTo>
                    <a:pt x="67" y="49"/>
                    <a:pt x="63" y="53"/>
                    <a:pt x="63" y="56"/>
                  </a:cubicBezTo>
                  <a:cubicBezTo>
                    <a:pt x="63" y="67"/>
                    <a:pt x="89" y="80"/>
                    <a:pt x="101" y="80"/>
                  </a:cubicBezTo>
                  <a:cubicBezTo>
                    <a:pt x="106" y="80"/>
                    <a:pt x="114" y="74"/>
                    <a:pt x="116" y="71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8"/>
                    <a:pt x="130" y="80"/>
                    <a:pt x="139" y="80"/>
                  </a:cubicBezTo>
                  <a:cubicBezTo>
                    <a:pt x="142" y="80"/>
                    <a:pt x="146" y="80"/>
                    <a:pt x="149" y="79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196" y="76"/>
                    <a:pt x="197" y="73"/>
                    <a:pt x="204" y="72"/>
                  </a:cubicBezTo>
                  <a:cubicBezTo>
                    <a:pt x="205" y="76"/>
                    <a:pt x="208" y="80"/>
                    <a:pt x="215" y="80"/>
                  </a:cubicBezTo>
                  <a:cubicBezTo>
                    <a:pt x="233" y="80"/>
                    <a:pt x="257" y="80"/>
                    <a:pt x="258" y="62"/>
                  </a:cubicBezTo>
                  <a:cubicBezTo>
                    <a:pt x="258" y="62"/>
                    <a:pt x="258" y="62"/>
                    <a:pt x="256" y="62"/>
                  </a:cubicBezTo>
                  <a:cubicBezTo>
                    <a:pt x="255" y="62"/>
                    <a:pt x="253" y="62"/>
                    <a:pt x="252" y="61"/>
                  </a:cubicBezTo>
                  <a:cubicBezTo>
                    <a:pt x="252" y="59"/>
                    <a:pt x="253" y="58"/>
                    <a:pt x="254" y="56"/>
                  </a:cubicBezTo>
                  <a:cubicBezTo>
                    <a:pt x="256" y="56"/>
                    <a:pt x="258" y="56"/>
                    <a:pt x="258" y="55"/>
                  </a:cubicBezTo>
                  <a:cubicBezTo>
                    <a:pt x="251" y="42"/>
                    <a:pt x="237" y="41"/>
                    <a:pt x="216" y="41"/>
                  </a:cubicBezTo>
                  <a:cubicBezTo>
                    <a:pt x="189" y="41"/>
                    <a:pt x="179" y="54"/>
                    <a:pt x="150" y="54"/>
                  </a:cubicBezTo>
                  <a:cubicBezTo>
                    <a:pt x="137" y="54"/>
                    <a:pt x="126" y="51"/>
                    <a:pt x="114" y="48"/>
                  </a:cubicBezTo>
                  <a:cubicBezTo>
                    <a:pt x="113" y="48"/>
                    <a:pt x="110" y="50"/>
                    <a:pt x="109" y="50"/>
                  </a:cubicBezTo>
                  <a:cubicBezTo>
                    <a:pt x="107" y="50"/>
                    <a:pt x="105" y="48"/>
                    <a:pt x="105" y="45"/>
                  </a:cubicBezTo>
                  <a:cubicBezTo>
                    <a:pt x="105" y="43"/>
                    <a:pt x="108" y="43"/>
                    <a:pt x="109" y="42"/>
                  </a:cubicBezTo>
                  <a:cubicBezTo>
                    <a:pt x="102" y="36"/>
                    <a:pt x="88" y="44"/>
                    <a:pt x="85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2" y="23"/>
                    <a:pt x="77" y="26"/>
                    <a:pt x="82" y="14"/>
                  </a:cubicBezTo>
                  <a:cubicBezTo>
                    <a:pt x="82" y="14"/>
                    <a:pt x="76" y="14"/>
                    <a:pt x="72" y="14"/>
                  </a:cubicBezTo>
                  <a:cubicBezTo>
                    <a:pt x="70" y="17"/>
                    <a:pt x="67" y="18"/>
                    <a:pt x="62" y="18"/>
                  </a:cubicBezTo>
                  <a:cubicBezTo>
                    <a:pt x="44" y="18"/>
                    <a:pt x="39" y="0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5">
              <a:extLst>
                <a:ext uri="{FF2B5EF4-FFF2-40B4-BE49-F238E27FC236}">
                  <a16:creationId xmlns:a16="http://schemas.microsoft.com/office/drawing/2014/main" id="{626FE1B4-19E7-4904-BEF5-1B7943D7A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" y="-339"/>
              <a:ext cx="106" cy="83"/>
            </a:xfrm>
            <a:custGeom>
              <a:avLst/>
              <a:gdLst>
                <a:gd name="T0" fmla="*/ 23 w 45"/>
                <a:gd name="T1" fmla="*/ 0 h 35"/>
                <a:gd name="T2" fmla="*/ 7 w 45"/>
                <a:gd name="T3" fmla="*/ 12 h 35"/>
                <a:gd name="T4" fmla="*/ 0 w 45"/>
                <a:gd name="T5" fmla="*/ 20 h 35"/>
                <a:gd name="T6" fmla="*/ 35 w 45"/>
                <a:gd name="T7" fmla="*/ 35 h 35"/>
                <a:gd name="T8" fmla="*/ 45 w 45"/>
                <a:gd name="T9" fmla="*/ 18 h 35"/>
                <a:gd name="T10" fmla="*/ 23 w 45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35">
                  <a:moveTo>
                    <a:pt x="23" y="0"/>
                  </a:moveTo>
                  <a:cubicBezTo>
                    <a:pt x="11" y="0"/>
                    <a:pt x="13" y="12"/>
                    <a:pt x="7" y="12"/>
                  </a:cubicBezTo>
                  <a:cubicBezTo>
                    <a:pt x="6" y="12"/>
                    <a:pt x="0" y="15"/>
                    <a:pt x="0" y="20"/>
                  </a:cubicBezTo>
                  <a:cubicBezTo>
                    <a:pt x="0" y="20"/>
                    <a:pt x="31" y="35"/>
                    <a:pt x="35" y="35"/>
                  </a:cubicBezTo>
                  <a:cubicBezTo>
                    <a:pt x="42" y="35"/>
                    <a:pt x="45" y="27"/>
                    <a:pt x="45" y="18"/>
                  </a:cubicBezTo>
                  <a:cubicBezTo>
                    <a:pt x="45" y="11"/>
                    <a:pt x="33" y="0"/>
                    <a:pt x="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56">
              <a:extLst>
                <a:ext uri="{FF2B5EF4-FFF2-40B4-BE49-F238E27FC236}">
                  <a16:creationId xmlns:a16="http://schemas.microsoft.com/office/drawing/2014/main" id="{4983F0AD-3F7A-48AB-B3CF-138CA52A8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" y="-495"/>
              <a:ext cx="97" cy="29"/>
            </a:xfrm>
            <a:custGeom>
              <a:avLst/>
              <a:gdLst>
                <a:gd name="T0" fmla="*/ 41 w 41"/>
                <a:gd name="T1" fmla="*/ 0 h 12"/>
                <a:gd name="T2" fmla="*/ 38 w 41"/>
                <a:gd name="T3" fmla="*/ 1 h 12"/>
                <a:gd name="T4" fmla="*/ 34 w 41"/>
                <a:gd name="T5" fmla="*/ 0 h 12"/>
                <a:gd name="T6" fmla="*/ 0 w 41"/>
                <a:gd name="T7" fmla="*/ 7 h 12"/>
                <a:gd name="T8" fmla="*/ 33 w 41"/>
                <a:gd name="T9" fmla="*/ 12 h 12"/>
                <a:gd name="T10" fmla="*/ 41 w 41"/>
                <a:gd name="T11" fmla="*/ 7 h 12"/>
                <a:gd name="T12" fmla="*/ 41 w 41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2">
                  <a:moveTo>
                    <a:pt x="41" y="0"/>
                  </a:moveTo>
                  <a:cubicBezTo>
                    <a:pt x="39" y="1"/>
                    <a:pt x="38" y="1"/>
                    <a:pt x="38" y="1"/>
                  </a:cubicBezTo>
                  <a:cubicBezTo>
                    <a:pt x="37" y="1"/>
                    <a:pt x="38" y="0"/>
                    <a:pt x="34" y="0"/>
                  </a:cubicBezTo>
                  <a:cubicBezTo>
                    <a:pt x="24" y="0"/>
                    <a:pt x="5" y="1"/>
                    <a:pt x="0" y="7"/>
                  </a:cubicBezTo>
                  <a:cubicBezTo>
                    <a:pt x="0" y="7"/>
                    <a:pt x="30" y="12"/>
                    <a:pt x="33" y="12"/>
                  </a:cubicBezTo>
                  <a:cubicBezTo>
                    <a:pt x="38" y="12"/>
                    <a:pt x="41" y="10"/>
                    <a:pt x="41" y="7"/>
                  </a:cubicBezTo>
                  <a:cubicBezTo>
                    <a:pt x="41" y="6"/>
                    <a:pt x="41" y="4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57">
              <a:extLst>
                <a:ext uri="{FF2B5EF4-FFF2-40B4-BE49-F238E27FC236}">
                  <a16:creationId xmlns:a16="http://schemas.microsoft.com/office/drawing/2014/main" id="{23FD921A-7FC5-4891-965B-28C2AE5C6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-57" y="-587"/>
              <a:ext cx="116" cy="87"/>
            </a:xfrm>
            <a:custGeom>
              <a:avLst/>
              <a:gdLst>
                <a:gd name="T0" fmla="*/ 12 w 49"/>
                <a:gd name="T1" fmla="*/ 0 h 37"/>
                <a:gd name="T2" fmla="*/ 0 w 49"/>
                <a:gd name="T3" fmla="*/ 8 h 37"/>
                <a:gd name="T4" fmla="*/ 17 w 49"/>
                <a:gd name="T5" fmla="*/ 28 h 37"/>
                <a:gd name="T6" fmla="*/ 12 w 49"/>
                <a:gd name="T7" fmla="*/ 33 h 37"/>
                <a:gd name="T8" fmla="*/ 22 w 49"/>
                <a:gd name="T9" fmla="*/ 37 h 37"/>
                <a:gd name="T10" fmla="*/ 49 w 49"/>
                <a:gd name="T11" fmla="*/ 33 h 37"/>
                <a:gd name="T12" fmla="*/ 49 w 49"/>
                <a:gd name="T13" fmla="*/ 20 h 37"/>
                <a:gd name="T14" fmla="*/ 31 w 49"/>
                <a:gd name="T15" fmla="*/ 8 h 37"/>
                <a:gd name="T16" fmla="*/ 12 w 4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7">
                  <a:moveTo>
                    <a:pt x="12" y="0"/>
                  </a:moveTo>
                  <a:cubicBezTo>
                    <a:pt x="7" y="0"/>
                    <a:pt x="0" y="2"/>
                    <a:pt x="0" y="8"/>
                  </a:cubicBezTo>
                  <a:cubicBezTo>
                    <a:pt x="0" y="18"/>
                    <a:pt x="11" y="21"/>
                    <a:pt x="17" y="28"/>
                  </a:cubicBezTo>
                  <a:cubicBezTo>
                    <a:pt x="16" y="28"/>
                    <a:pt x="12" y="30"/>
                    <a:pt x="12" y="33"/>
                  </a:cubicBezTo>
                  <a:cubicBezTo>
                    <a:pt x="12" y="36"/>
                    <a:pt x="16" y="37"/>
                    <a:pt x="22" y="37"/>
                  </a:cubicBezTo>
                  <a:cubicBezTo>
                    <a:pt x="29" y="37"/>
                    <a:pt x="39" y="35"/>
                    <a:pt x="49" y="33"/>
                  </a:cubicBezTo>
                  <a:cubicBezTo>
                    <a:pt x="48" y="27"/>
                    <a:pt x="49" y="23"/>
                    <a:pt x="49" y="20"/>
                  </a:cubicBezTo>
                  <a:cubicBezTo>
                    <a:pt x="49" y="9"/>
                    <a:pt x="31" y="20"/>
                    <a:pt x="31" y="8"/>
                  </a:cubicBezTo>
                  <a:cubicBezTo>
                    <a:pt x="25" y="8"/>
                    <a:pt x="14" y="4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58">
              <a:extLst>
                <a:ext uri="{FF2B5EF4-FFF2-40B4-BE49-F238E27FC236}">
                  <a16:creationId xmlns:a16="http://schemas.microsoft.com/office/drawing/2014/main" id="{E38993B3-0991-45BB-8590-A31132760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9" y="-672"/>
              <a:ext cx="42" cy="26"/>
            </a:xfrm>
            <a:custGeom>
              <a:avLst/>
              <a:gdLst>
                <a:gd name="T0" fmla="*/ 7 w 18"/>
                <a:gd name="T1" fmla="*/ 0 h 11"/>
                <a:gd name="T2" fmla="*/ 0 w 18"/>
                <a:gd name="T3" fmla="*/ 0 h 11"/>
                <a:gd name="T4" fmla="*/ 9 w 18"/>
                <a:gd name="T5" fmla="*/ 11 h 11"/>
                <a:gd name="T6" fmla="*/ 18 w 18"/>
                <a:gd name="T7" fmla="*/ 11 h 11"/>
                <a:gd name="T8" fmla="*/ 18 w 18"/>
                <a:gd name="T9" fmla="*/ 0 h 11"/>
                <a:gd name="T10" fmla="*/ 7 w 18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1">
                  <a:moveTo>
                    <a:pt x="7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0" y="7"/>
                    <a:pt x="6" y="8"/>
                    <a:pt x="9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1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59">
              <a:extLst>
                <a:ext uri="{FF2B5EF4-FFF2-40B4-BE49-F238E27FC236}">
                  <a16:creationId xmlns:a16="http://schemas.microsoft.com/office/drawing/2014/main" id="{3903CEBA-C142-4B38-9086-6E3F2D558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" y="-783"/>
              <a:ext cx="390" cy="262"/>
            </a:xfrm>
            <a:custGeom>
              <a:avLst/>
              <a:gdLst>
                <a:gd name="T0" fmla="*/ 29 w 165"/>
                <a:gd name="T1" fmla="*/ 0 h 111"/>
                <a:gd name="T2" fmla="*/ 45 w 165"/>
                <a:gd name="T3" fmla="*/ 11 h 111"/>
                <a:gd name="T4" fmla="*/ 36 w 165"/>
                <a:gd name="T5" fmla="*/ 11 h 111"/>
                <a:gd name="T6" fmla="*/ 31 w 165"/>
                <a:gd name="T7" fmla="*/ 11 h 111"/>
                <a:gd name="T8" fmla="*/ 16 w 165"/>
                <a:gd name="T9" fmla="*/ 16 h 111"/>
                <a:gd name="T10" fmla="*/ 23 w 165"/>
                <a:gd name="T11" fmla="*/ 25 h 111"/>
                <a:gd name="T12" fmla="*/ 32 w 165"/>
                <a:gd name="T13" fmla="*/ 23 h 111"/>
                <a:gd name="T14" fmla="*/ 38 w 165"/>
                <a:gd name="T15" fmla="*/ 25 h 111"/>
                <a:gd name="T16" fmla="*/ 32 w 165"/>
                <a:gd name="T17" fmla="*/ 30 h 111"/>
                <a:gd name="T18" fmla="*/ 18 w 165"/>
                <a:gd name="T19" fmla="*/ 26 h 111"/>
                <a:gd name="T20" fmla="*/ 15 w 165"/>
                <a:gd name="T21" fmla="*/ 26 h 111"/>
                <a:gd name="T22" fmla="*/ 6 w 165"/>
                <a:gd name="T23" fmla="*/ 31 h 111"/>
                <a:gd name="T24" fmla="*/ 29 w 165"/>
                <a:gd name="T25" fmla="*/ 43 h 111"/>
                <a:gd name="T26" fmla="*/ 24 w 165"/>
                <a:gd name="T27" fmla="*/ 47 h 111"/>
                <a:gd name="T28" fmla="*/ 8 w 165"/>
                <a:gd name="T29" fmla="*/ 42 h 111"/>
                <a:gd name="T30" fmla="*/ 0 w 165"/>
                <a:gd name="T31" fmla="*/ 42 h 111"/>
                <a:gd name="T32" fmla="*/ 31 w 165"/>
                <a:gd name="T33" fmla="*/ 59 h 111"/>
                <a:gd name="T34" fmla="*/ 19 w 165"/>
                <a:gd name="T35" fmla="*/ 66 h 111"/>
                <a:gd name="T36" fmla="*/ 23 w 165"/>
                <a:gd name="T37" fmla="*/ 71 h 111"/>
                <a:gd name="T38" fmla="*/ 34 w 165"/>
                <a:gd name="T39" fmla="*/ 67 h 111"/>
                <a:gd name="T40" fmla="*/ 42 w 165"/>
                <a:gd name="T41" fmla="*/ 74 h 111"/>
                <a:gd name="T42" fmla="*/ 57 w 165"/>
                <a:gd name="T43" fmla="*/ 69 h 111"/>
                <a:gd name="T44" fmla="*/ 79 w 165"/>
                <a:gd name="T45" fmla="*/ 74 h 111"/>
                <a:gd name="T46" fmla="*/ 39 w 165"/>
                <a:gd name="T47" fmla="*/ 84 h 111"/>
                <a:gd name="T48" fmla="*/ 63 w 165"/>
                <a:gd name="T49" fmla="*/ 97 h 111"/>
                <a:gd name="T50" fmla="*/ 56 w 165"/>
                <a:gd name="T51" fmla="*/ 101 h 111"/>
                <a:gd name="T52" fmla="*/ 77 w 165"/>
                <a:gd name="T53" fmla="*/ 111 h 111"/>
                <a:gd name="T54" fmla="*/ 90 w 165"/>
                <a:gd name="T55" fmla="*/ 99 h 111"/>
                <a:gd name="T56" fmla="*/ 108 w 165"/>
                <a:gd name="T57" fmla="*/ 108 h 111"/>
                <a:gd name="T58" fmla="*/ 109 w 165"/>
                <a:gd name="T59" fmla="*/ 108 h 111"/>
                <a:gd name="T60" fmla="*/ 109 w 165"/>
                <a:gd name="T61" fmla="*/ 101 h 111"/>
                <a:gd name="T62" fmla="*/ 118 w 165"/>
                <a:gd name="T63" fmla="*/ 101 h 111"/>
                <a:gd name="T64" fmla="*/ 111 w 165"/>
                <a:gd name="T65" fmla="*/ 91 h 111"/>
                <a:gd name="T66" fmla="*/ 118 w 165"/>
                <a:gd name="T67" fmla="*/ 83 h 111"/>
                <a:gd name="T68" fmla="*/ 126 w 165"/>
                <a:gd name="T69" fmla="*/ 93 h 111"/>
                <a:gd name="T70" fmla="*/ 151 w 165"/>
                <a:gd name="T71" fmla="*/ 76 h 111"/>
                <a:gd name="T72" fmla="*/ 163 w 165"/>
                <a:gd name="T73" fmla="*/ 74 h 111"/>
                <a:gd name="T74" fmla="*/ 164 w 165"/>
                <a:gd name="T75" fmla="*/ 66 h 111"/>
                <a:gd name="T76" fmla="*/ 138 w 165"/>
                <a:gd name="T77" fmla="*/ 59 h 111"/>
                <a:gd name="T78" fmla="*/ 131 w 165"/>
                <a:gd name="T79" fmla="*/ 61 h 111"/>
                <a:gd name="T80" fmla="*/ 129 w 165"/>
                <a:gd name="T81" fmla="*/ 59 h 111"/>
                <a:gd name="T82" fmla="*/ 132 w 165"/>
                <a:gd name="T83" fmla="*/ 51 h 111"/>
                <a:gd name="T84" fmla="*/ 126 w 165"/>
                <a:gd name="T85" fmla="*/ 43 h 111"/>
                <a:gd name="T86" fmla="*/ 119 w 165"/>
                <a:gd name="T87" fmla="*/ 34 h 111"/>
                <a:gd name="T88" fmla="*/ 114 w 165"/>
                <a:gd name="T89" fmla="*/ 34 h 111"/>
                <a:gd name="T90" fmla="*/ 117 w 165"/>
                <a:gd name="T91" fmla="*/ 38 h 111"/>
                <a:gd name="T92" fmla="*/ 117 w 165"/>
                <a:gd name="T93" fmla="*/ 45 h 111"/>
                <a:gd name="T94" fmla="*/ 110 w 165"/>
                <a:gd name="T95" fmla="*/ 45 h 111"/>
                <a:gd name="T96" fmla="*/ 101 w 165"/>
                <a:gd name="T97" fmla="*/ 30 h 111"/>
                <a:gd name="T98" fmla="*/ 95 w 165"/>
                <a:gd name="T99" fmla="*/ 29 h 111"/>
                <a:gd name="T100" fmla="*/ 90 w 165"/>
                <a:gd name="T101" fmla="*/ 29 h 111"/>
                <a:gd name="T102" fmla="*/ 85 w 165"/>
                <a:gd name="T103" fmla="*/ 30 h 111"/>
                <a:gd name="T104" fmla="*/ 80 w 165"/>
                <a:gd name="T105" fmla="*/ 29 h 111"/>
                <a:gd name="T106" fmla="*/ 63 w 165"/>
                <a:gd name="T107" fmla="*/ 6 h 111"/>
                <a:gd name="T108" fmla="*/ 29 w 165"/>
                <a:gd name="T10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5" h="111">
                  <a:moveTo>
                    <a:pt x="29" y="0"/>
                  </a:moveTo>
                  <a:cubicBezTo>
                    <a:pt x="30" y="8"/>
                    <a:pt x="39" y="8"/>
                    <a:pt x="45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4" y="11"/>
                    <a:pt x="32" y="11"/>
                    <a:pt x="31" y="11"/>
                  </a:cubicBezTo>
                  <a:cubicBezTo>
                    <a:pt x="25" y="11"/>
                    <a:pt x="21" y="13"/>
                    <a:pt x="16" y="16"/>
                  </a:cubicBezTo>
                  <a:cubicBezTo>
                    <a:pt x="16" y="17"/>
                    <a:pt x="21" y="25"/>
                    <a:pt x="23" y="25"/>
                  </a:cubicBezTo>
                  <a:cubicBezTo>
                    <a:pt x="25" y="25"/>
                    <a:pt x="29" y="23"/>
                    <a:pt x="32" y="23"/>
                  </a:cubicBezTo>
                  <a:cubicBezTo>
                    <a:pt x="34" y="23"/>
                    <a:pt x="36" y="24"/>
                    <a:pt x="38" y="25"/>
                  </a:cubicBezTo>
                  <a:cubicBezTo>
                    <a:pt x="36" y="26"/>
                    <a:pt x="35" y="30"/>
                    <a:pt x="32" y="30"/>
                  </a:cubicBezTo>
                  <a:cubicBezTo>
                    <a:pt x="28" y="30"/>
                    <a:pt x="25" y="26"/>
                    <a:pt x="18" y="26"/>
                  </a:cubicBezTo>
                  <a:cubicBezTo>
                    <a:pt x="17" y="26"/>
                    <a:pt x="16" y="26"/>
                    <a:pt x="15" y="26"/>
                  </a:cubicBezTo>
                  <a:cubicBezTo>
                    <a:pt x="11" y="26"/>
                    <a:pt x="6" y="27"/>
                    <a:pt x="6" y="31"/>
                  </a:cubicBezTo>
                  <a:cubicBezTo>
                    <a:pt x="6" y="37"/>
                    <a:pt x="22" y="41"/>
                    <a:pt x="29" y="43"/>
                  </a:cubicBezTo>
                  <a:cubicBezTo>
                    <a:pt x="29" y="43"/>
                    <a:pt x="26" y="47"/>
                    <a:pt x="24" y="47"/>
                  </a:cubicBezTo>
                  <a:cubicBezTo>
                    <a:pt x="19" y="47"/>
                    <a:pt x="11" y="44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57"/>
                    <a:pt x="13" y="59"/>
                    <a:pt x="31" y="59"/>
                  </a:cubicBezTo>
                  <a:cubicBezTo>
                    <a:pt x="28" y="63"/>
                    <a:pt x="24" y="64"/>
                    <a:pt x="19" y="66"/>
                  </a:cubicBezTo>
                  <a:cubicBezTo>
                    <a:pt x="19" y="69"/>
                    <a:pt x="19" y="71"/>
                    <a:pt x="23" y="71"/>
                  </a:cubicBezTo>
                  <a:cubicBezTo>
                    <a:pt x="27" y="71"/>
                    <a:pt x="29" y="69"/>
                    <a:pt x="34" y="67"/>
                  </a:cubicBezTo>
                  <a:cubicBezTo>
                    <a:pt x="36" y="70"/>
                    <a:pt x="36" y="74"/>
                    <a:pt x="42" y="74"/>
                  </a:cubicBezTo>
                  <a:cubicBezTo>
                    <a:pt x="48" y="74"/>
                    <a:pt x="49" y="69"/>
                    <a:pt x="57" y="69"/>
                  </a:cubicBezTo>
                  <a:cubicBezTo>
                    <a:pt x="65" y="69"/>
                    <a:pt x="71" y="72"/>
                    <a:pt x="79" y="74"/>
                  </a:cubicBezTo>
                  <a:cubicBezTo>
                    <a:pt x="72" y="75"/>
                    <a:pt x="39" y="74"/>
                    <a:pt x="39" y="84"/>
                  </a:cubicBezTo>
                  <a:cubicBezTo>
                    <a:pt x="39" y="92"/>
                    <a:pt x="54" y="97"/>
                    <a:pt x="63" y="97"/>
                  </a:cubicBezTo>
                  <a:cubicBezTo>
                    <a:pt x="61" y="99"/>
                    <a:pt x="59" y="101"/>
                    <a:pt x="56" y="101"/>
                  </a:cubicBezTo>
                  <a:cubicBezTo>
                    <a:pt x="57" y="109"/>
                    <a:pt x="68" y="111"/>
                    <a:pt x="77" y="111"/>
                  </a:cubicBezTo>
                  <a:cubicBezTo>
                    <a:pt x="85" y="111"/>
                    <a:pt x="90" y="108"/>
                    <a:pt x="90" y="99"/>
                  </a:cubicBezTo>
                  <a:cubicBezTo>
                    <a:pt x="94" y="102"/>
                    <a:pt x="103" y="108"/>
                    <a:pt x="108" y="108"/>
                  </a:cubicBezTo>
                  <a:cubicBezTo>
                    <a:pt x="108" y="108"/>
                    <a:pt x="108" y="108"/>
                    <a:pt x="109" y="108"/>
                  </a:cubicBezTo>
                  <a:cubicBezTo>
                    <a:pt x="109" y="101"/>
                    <a:pt x="109" y="101"/>
                    <a:pt x="109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7" y="97"/>
                    <a:pt x="114" y="96"/>
                    <a:pt x="111" y="91"/>
                  </a:cubicBezTo>
                  <a:cubicBezTo>
                    <a:pt x="114" y="88"/>
                    <a:pt x="115" y="85"/>
                    <a:pt x="118" y="83"/>
                  </a:cubicBezTo>
                  <a:cubicBezTo>
                    <a:pt x="119" y="89"/>
                    <a:pt x="119" y="93"/>
                    <a:pt x="126" y="93"/>
                  </a:cubicBezTo>
                  <a:cubicBezTo>
                    <a:pt x="133" y="93"/>
                    <a:pt x="140" y="77"/>
                    <a:pt x="151" y="76"/>
                  </a:cubicBezTo>
                  <a:cubicBezTo>
                    <a:pt x="155" y="76"/>
                    <a:pt x="161" y="77"/>
                    <a:pt x="163" y="74"/>
                  </a:cubicBezTo>
                  <a:cubicBezTo>
                    <a:pt x="165" y="72"/>
                    <a:pt x="164" y="69"/>
                    <a:pt x="164" y="66"/>
                  </a:cubicBezTo>
                  <a:cubicBezTo>
                    <a:pt x="157" y="65"/>
                    <a:pt x="143" y="59"/>
                    <a:pt x="138" y="59"/>
                  </a:cubicBezTo>
                  <a:cubicBezTo>
                    <a:pt x="137" y="59"/>
                    <a:pt x="133" y="61"/>
                    <a:pt x="131" y="61"/>
                  </a:cubicBezTo>
                  <a:cubicBezTo>
                    <a:pt x="130" y="61"/>
                    <a:pt x="129" y="61"/>
                    <a:pt x="129" y="59"/>
                  </a:cubicBezTo>
                  <a:cubicBezTo>
                    <a:pt x="129" y="56"/>
                    <a:pt x="132" y="55"/>
                    <a:pt x="132" y="51"/>
                  </a:cubicBezTo>
                  <a:cubicBezTo>
                    <a:pt x="132" y="47"/>
                    <a:pt x="126" y="47"/>
                    <a:pt x="126" y="43"/>
                  </a:cubicBezTo>
                  <a:cubicBezTo>
                    <a:pt x="126" y="37"/>
                    <a:pt x="127" y="34"/>
                    <a:pt x="119" y="34"/>
                  </a:cubicBezTo>
                  <a:cubicBezTo>
                    <a:pt x="118" y="34"/>
                    <a:pt x="115" y="34"/>
                    <a:pt x="114" y="3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45"/>
                    <a:pt x="117" y="45"/>
                    <a:pt x="117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05" y="40"/>
                    <a:pt x="109" y="33"/>
                    <a:pt x="101" y="30"/>
                  </a:cubicBezTo>
                  <a:cubicBezTo>
                    <a:pt x="99" y="29"/>
                    <a:pt x="97" y="29"/>
                    <a:pt x="95" y="29"/>
                  </a:cubicBezTo>
                  <a:cubicBezTo>
                    <a:pt x="93" y="29"/>
                    <a:pt x="92" y="29"/>
                    <a:pt x="90" y="29"/>
                  </a:cubicBezTo>
                  <a:cubicBezTo>
                    <a:pt x="88" y="30"/>
                    <a:pt x="87" y="30"/>
                    <a:pt x="85" y="30"/>
                  </a:cubicBezTo>
                  <a:cubicBezTo>
                    <a:pt x="83" y="30"/>
                    <a:pt x="82" y="30"/>
                    <a:pt x="80" y="29"/>
                  </a:cubicBezTo>
                  <a:cubicBezTo>
                    <a:pt x="71" y="26"/>
                    <a:pt x="73" y="10"/>
                    <a:pt x="63" y="6"/>
                  </a:cubicBezTo>
                  <a:cubicBezTo>
                    <a:pt x="53" y="2"/>
                    <a:pt x="43" y="1"/>
                    <a:pt x="2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0">
              <a:extLst>
                <a:ext uri="{FF2B5EF4-FFF2-40B4-BE49-F238E27FC236}">
                  <a16:creationId xmlns:a16="http://schemas.microsoft.com/office/drawing/2014/main" id="{296F4F30-A58D-4E8E-8BF0-B6D926C39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305"/>
              <a:ext cx="255" cy="160"/>
            </a:xfrm>
            <a:custGeom>
              <a:avLst/>
              <a:gdLst>
                <a:gd name="T0" fmla="*/ 31 w 108"/>
                <a:gd name="T1" fmla="*/ 0 h 68"/>
                <a:gd name="T2" fmla="*/ 14 w 108"/>
                <a:gd name="T3" fmla="*/ 32 h 68"/>
                <a:gd name="T4" fmla="*/ 14 w 108"/>
                <a:gd name="T5" fmla="*/ 40 h 68"/>
                <a:gd name="T6" fmla="*/ 8 w 108"/>
                <a:gd name="T7" fmla="*/ 47 h 68"/>
                <a:gd name="T8" fmla="*/ 0 w 108"/>
                <a:gd name="T9" fmla="*/ 57 h 68"/>
                <a:gd name="T10" fmla="*/ 13 w 108"/>
                <a:gd name="T11" fmla="*/ 56 h 68"/>
                <a:gd name="T12" fmla="*/ 23 w 108"/>
                <a:gd name="T13" fmla="*/ 57 h 68"/>
                <a:gd name="T14" fmla="*/ 27 w 108"/>
                <a:gd name="T15" fmla="*/ 68 h 68"/>
                <a:gd name="T16" fmla="*/ 31 w 108"/>
                <a:gd name="T17" fmla="*/ 64 h 68"/>
                <a:gd name="T18" fmla="*/ 34 w 108"/>
                <a:gd name="T19" fmla="*/ 64 h 68"/>
                <a:gd name="T20" fmla="*/ 56 w 108"/>
                <a:gd name="T21" fmla="*/ 44 h 68"/>
                <a:gd name="T22" fmla="*/ 76 w 108"/>
                <a:gd name="T23" fmla="*/ 57 h 68"/>
                <a:gd name="T24" fmla="*/ 90 w 108"/>
                <a:gd name="T25" fmla="*/ 57 h 68"/>
                <a:gd name="T26" fmla="*/ 108 w 108"/>
                <a:gd name="T27" fmla="*/ 51 h 68"/>
                <a:gd name="T28" fmla="*/ 85 w 108"/>
                <a:gd name="T29" fmla="*/ 41 h 68"/>
                <a:gd name="T30" fmla="*/ 81 w 108"/>
                <a:gd name="T31" fmla="*/ 32 h 68"/>
                <a:gd name="T32" fmla="*/ 44 w 108"/>
                <a:gd name="T33" fmla="*/ 11 h 68"/>
                <a:gd name="T34" fmla="*/ 39 w 108"/>
                <a:gd name="T35" fmla="*/ 15 h 68"/>
                <a:gd name="T36" fmla="*/ 31 w 108"/>
                <a:gd name="T3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68">
                  <a:moveTo>
                    <a:pt x="31" y="0"/>
                  </a:moveTo>
                  <a:cubicBezTo>
                    <a:pt x="16" y="2"/>
                    <a:pt x="14" y="23"/>
                    <a:pt x="14" y="32"/>
                  </a:cubicBezTo>
                  <a:cubicBezTo>
                    <a:pt x="14" y="37"/>
                    <a:pt x="14" y="35"/>
                    <a:pt x="14" y="40"/>
                  </a:cubicBezTo>
                  <a:cubicBezTo>
                    <a:pt x="14" y="43"/>
                    <a:pt x="11" y="45"/>
                    <a:pt x="8" y="47"/>
                  </a:cubicBezTo>
                  <a:cubicBezTo>
                    <a:pt x="7" y="49"/>
                    <a:pt x="1" y="48"/>
                    <a:pt x="0" y="57"/>
                  </a:cubicBezTo>
                  <a:cubicBezTo>
                    <a:pt x="3" y="57"/>
                    <a:pt x="8" y="56"/>
                    <a:pt x="13" y="56"/>
                  </a:cubicBezTo>
                  <a:cubicBezTo>
                    <a:pt x="16" y="56"/>
                    <a:pt x="20" y="56"/>
                    <a:pt x="23" y="57"/>
                  </a:cubicBezTo>
                  <a:cubicBezTo>
                    <a:pt x="22" y="62"/>
                    <a:pt x="20" y="68"/>
                    <a:pt x="27" y="68"/>
                  </a:cubicBezTo>
                  <a:cubicBezTo>
                    <a:pt x="29" y="68"/>
                    <a:pt x="29" y="66"/>
                    <a:pt x="31" y="64"/>
                  </a:cubicBezTo>
                  <a:cubicBezTo>
                    <a:pt x="32" y="64"/>
                    <a:pt x="33" y="64"/>
                    <a:pt x="34" y="64"/>
                  </a:cubicBezTo>
                  <a:cubicBezTo>
                    <a:pt x="42" y="64"/>
                    <a:pt x="56" y="54"/>
                    <a:pt x="56" y="44"/>
                  </a:cubicBezTo>
                  <a:cubicBezTo>
                    <a:pt x="59" y="45"/>
                    <a:pt x="76" y="57"/>
                    <a:pt x="76" y="57"/>
                  </a:cubicBezTo>
                  <a:cubicBezTo>
                    <a:pt x="81" y="57"/>
                    <a:pt x="84" y="57"/>
                    <a:pt x="90" y="57"/>
                  </a:cubicBezTo>
                  <a:cubicBezTo>
                    <a:pt x="97" y="57"/>
                    <a:pt x="102" y="55"/>
                    <a:pt x="108" y="51"/>
                  </a:cubicBezTo>
                  <a:cubicBezTo>
                    <a:pt x="103" y="45"/>
                    <a:pt x="93" y="48"/>
                    <a:pt x="85" y="41"/>
                  </a:cubicBezTo>
                  <a:cubicBezTo>
                    <a:pt x="82" y="39"/>
                    <a:pt x="84" y="36"/>
                    <a:pt x="81" y="32"/>
                  </a:cubicBezTo>
                  <a:cubicBezTo>
                    <a:pt x="72" y="19"/>
                    <a:pt x="55" y="24"/>
                    <a:pt x="44" y="11"/>
                  </a:cubicBezTo>
                  <a:cubicBezTo>
                    <a:pt x="42" y="12"/>
                    <a:pt x="40" y="13"/>
                    <a:pt x="39" y="15"/>
                  </a:cubicBezTo>
                  <a:cubicBezTo>
                    <a:pt x="36" y="10"/>
                    <a:pt x="34" y="8"/>
                    <a:pt x="3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1">
              <a:extLst>
                <a:ext uri="{FF2B5EF4-FFF2-40B4-BE49-F238E27FC236}">
                  <a16:creationId xmlns:a16="http://schemas.microsoft.com/office/drawing/2014/main" id="{7C5D677D-A1F4-4766-807D-EDB9062DE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" y="163"/>
              <a:ext cx="78" cy="61"/>
            </a:xfrm>
            <a:custGeom>
              <a:avLst/>
              <a:gdLst>
                <a:gd name="T0" fmla="*/ 16 w 33"/>
                <a:gd name="T1" fmla="*/ 0 h 26"/>
                <a:gd name="T2" fmla="*/ 0 w 33"/>
                <a:gd name="T3" fmla="*/ 14 h 26"/>
                <a:gd name="T4" fmla="*/ 14 w 33"/>
                <a:gd name="T5" fmla="*/ 26 h 26"/>
                <a:gd name="T6" fmla="*/ 33 w 33"/>
                <a:gd name="T7" fmla="*/ 14 h 26"/>
                <a:gd name="T8" fmla="*/ 16 w 3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16" y="0"/>
                  </a:moveTo>
                  <a:cubicBezTo>
                    <a:pt x="8" y="0"/>
                    <a:pt x="0" y="4"/>
                    <a:pt x="0" y="14"/>
                  </a:cubicBezTo>
                  <a:cubicBezTo>
                    <a:pt x="0" y="21"/>
                    <a:pt x="6" y="26"/>
                    <a:pt x="14" y="26"/>
                  </a:cubicBezTo>
                  <a:cubicBezTo>
                    <a:pt x="20" y="26"/>
                    <a:pt x="33" y="21"/>
                    <a:pt x="33" y="14"/>
                  </a:cubicBezTo>
                  <a:cubicBezTo>
                    <a:pt x="33" y="5"/>
                    <a:pt x="24" y="0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2">
              <a:extLst>
                <a:ext uri="{FF2B5EF4-FFF2-40B4-BE49-F238E27FC236}">
                  <a16:creationId xmlns:a16="http://schemas.microsoft.com/office/drawing/2014/main" id="{4705B5AA-9400-42A7-958F-C000AA01A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" y="473"/>
              <a:ext cx="61" cy="47"/>
            </a:xfrm>
            <a:custGeom>
              <a:avLst/>
              <a:gdLst>
                <a:gd name="T0" fmla="*/ 18 w 26"/>
                <a:gd name="T1" fmla="*/ 0 h 20"/>
                <a:gd name="T2" fmla="*/ 11 w 26"/>
                <a:gd name="T3" fmla="*/ 0 h 20"/>
                <a:gd name="T4" fmla="*/ 0 w 26"/>
                <a:gd name="T5" fmla="*/ 14 h 20"/>
                <a:gd name="T6" fmla="*/ 0 w 26"/>
                <a:gd name="T7" fmla="*/ 20 h 20"/>
                <a:gd name="T8" fmla="*/ 26 w 26"/>
                <a:gd name="T9" fmla="*/ 3 h 20"/>
                <a:gd name="T10" fmla="*/ 18 w 26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0">
                  <a:moveTo>
                    <a:pt x="18" y="0"/>
                  </a:moveTo>
                  <a:cubicBezTo>
                    <a:pt x="17" y="0"/>
                    <a:pt x="15" y="0"/>
                    <a:pt x="11" y="0"/>
                  </a:cubicBezTo>
                  <a:cubicBezTo>
                    <a:pt x="11" y="4"/>
                    <a:pt x="4" y="8"/>
                    <a:pt x="0" y="1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8" y="19"/>
                    <a:pt x="21" y="9"/>
                    <a:pt x="26" y="3"/>
                  </a:cubicBezTo>
                  <a:cubicBezTo>
                    <a:pt x="22" y="1"/>
                    <a:pt x="21" y="0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3">
              <a:extLst>
                <a:ext uri="{FF2B5EF4-FFF2-40B4-BE49-F238E27FC236}">
                  <a16:creationId xmlns:a16="http://schemas.microsoft.com/office/drawing/2014/main" id="{15057ED2-2D9D-431C-B5ED-E5877924C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" y="-202"/>
              <a:ext cx="168" cy="74"/>
            </a:xfrm>
            <a:custGeom>
              <a:avLst/>
              <a:gdLst>
                <a:gd name="T0" fmla="*/ 9 w 71"/>
                <a:gd name="T1" fmla="*/ 0 h 31"/>
                <a:gd name="T2" fmla="*/ 0 w 71"/>
                <a:gd name="T3" fmla="*/ 8 h 31"/>
                <a:gd name="T4" fmla="*/ 11 w 71"/>
                <a:gd name="T5" fmla="*/ 19 h 31"/>
                <a:gd name="T6" fmla="*/ 26 w 71"/>
                <a:gd name="T7" fmla="*/ 31 h 31"/>
                <a:gd name="T8" fmla="*/ 46 w 71"/>
                <a:gd name="T9" fmla="*/ 26 h 31"/>
                <a:gd name="T10" fmla="*/ 62 w 71"/>
                <a:gd name="T11" fmla="*/ 29 h 31"/>
                <a:gd name="T12" fmla="*/ 71 w 71"/>
                <a:gd name="T13" fmla="*/ 21 h 31"/>
                <a:gd name="T14" fmla="*/ 35 w 71"/>
                <a:gd name="T15" fmla="*/ 5 h 31"/>
                <a:gd name="T16" fmla="*/ 9 w 71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1">
                  <a:moveTo>
                    <a:pt x="9" y="0"/>
                  </a:moveTo>
                  <a:cubicBezTo>
                    <a:pt x="5" y="0"/>
                    <a:pt x="0" y="3"/>
                    <a:pt x="0" y="8"/>
                  </a:cubicBezTo>
                  <a:cubicBezTo>
                    <a:pt x="0" y="14"/>
                    <a:pt x="6" y="17"/>
                    <a:pt x="11" y="19"/>
                  </a:cubicBezTo>
                  <a:cubicBezTo>
                    <a:pt x="7" y="28"/>
                    <a:pt x="16" y="31"/>
                    <a:pt x="26" y="31"/>
                  </a:cubicBezTo>
                  <a:cubicBezTo>
                    <a:pt x="35" y="31"/>
                    <a:pt x="40" y="26"/>
                    <a:pt x="46" y="26"/>
                  </a:cubicBezTo>
                  <a:cubicBezTo>
                    <a:pt x="52" y="26"/>
                    <a:pt x="55" y="29"/>
                    <a:pt x="62" y="29"/>
                  </a:cubicBezTo>
                  <a:cubicBezTo>
                    <a:pt x="66" y="29"/>
                    <a:pt x="70" y="26"/>
                    <a:pt x="71" y="21"/>
                  </a:cubicBezTo>
                  <a:cubicBezTo>
                    <a:pt x="62" y="16"/>
                    <a:pt x="50" y="5"/>
                    <a:pt x="35" y="5"/>
                  </a:cubicBezTo>
                  <a:cubicBezTo>
                    <a:pt x="24" y="5"/>
                    <a:pt x="21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4">
              <a:extLst>
                <a:ext uri="{FF2B5EF4-FFF2-40B4-BE49-F238E27FC236}">
                  <a16:creationId xmlns:a16="http://schemas.microsoft.com/office/drawing/2014/main" id="{F824791F-E9A0-460A-A518-CEF68F8B8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" y="508"/>
              <a:ext cx="43" cy="38"/>
            </a:xfrm>
            <a:custGeom>
              <a:avLst/>
              <a:gdLst>
                <a:gd name="T0" fmla="*/ 9 w 18"/>
                <a:gd name="T1" fmla="*/ 0 h 16"/>
                <a:gd name="T2" fmla="*/ 0 w 18"/>
                <a:gd name="T3" fmla="*/ 8 h 16"/>
                <a:gd name="T4" fmla="*/ 8 w 18"/>
                <a:gd name="T5" fmla="*/ 16 h 16"/>
                <a:gd name="T6" fmla="*/ 18 w 18"/>
                <a:gd name="T7" fmla="*/ 4 h 16"/>
                <a:gd name="T8" fmla="*/ 9 w 1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8"/>
                    <a:pt x="7" y="16"/>
                    <a:pt x="8" y="16"/>
                  </a:cubicBezTo>
                  <a:cubicBezTo>
                    <a:pt x="13" y="16"/>
                    <a:pt x="15" y="9"/>
                    <a:pt x="18" y="4"/>
                  </a:cubicBezTo>
                  <a:cubicBezTo>
                    <a:pt x="15" y="2"/>
                    <a:pt x="12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5">
              <a:extLst>
                <a:ext uri="{FF2B5EF4-FFF2-40B4-BE49-F238E27FC236}">
                  <a16:creationId xmlns:a16="http://schemas.microsoft.com/office/drawing/2014/main" id="{A5660885-98CB-43FF-ADEC-D0114C467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167"/>
              <a:ext cx="42" cy="24"/>
            </a:xfrm>
            <a:custGeom>
              <a:avLst/>
              <a:gdLst>
                <a:gd name="T0" fmla="*/ 7 w 18"/>
                <a:gd name="T1" fmla="*/ 0 h 10"/>
                <a:gd name="T2" fmla="*/ 0 w 18"/>
                <a:gd name="T3" fmla="*/ 5 h 10"/>
                <a:gd name="T4" fmla="*/ 7 w 18"/>
                <a:gd name="T5" fmla="*/ 10 h 10"/>
                <a:gd name="T6" fmla="*/ 11 w 18"/>
                <a:gd name="T7" fmla="*/ 10 h 10"/>
                <a:gd name="T8" fmla="*/ 18 w 18"/>
                <a:gd name="T9" fmla="*/ 9 h 10"/>
                <a:gd name="T10" fmla="*/ 7 w 18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0">
                  <a:moveTo>
                    <a:pt x="7" y="0"/>
                  </a:moveTo>
                  <a:cubicBezTo>
                    <a:pt x="6" y="0"/>
                    <a:pt x="0" y="4"/>
                    <a:pt x="0" y="5"/>
                  </a:cubicBezTo>
                  <a:cubicBezTo>
                    <a:pt x="0" y="9"/>
                    <a:pt x="4" y="10"/>
                    <a:pt x="7" y="10"/>
                  </a:cubicBezTo>
                  <a:cubicBezTo>
                    <a:pt x="9" y="10"/>
                    <a:pt x="10" y="10"/>
                    <a:pt x="11" y="10"/>
                  </a:cubicBezTo>
                  <a:cubicBezTo>
                    <a:pt x="13" y="10"/>
                    <a:pt x="14" y="10"/>
                    <a:pt x="18" y="9"/>
                  </a:cubicBezTo>
                  <a:cubicBezTo>
                    <a:pt x="16" y="6"/>
                    <a:pt x="12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6">
              <a:extLst>
                <a:ext uri="{FF2B5EF4-FFF2-40B4-BE49-F238E27FC236}">
                  <a16:creationId xmlns:a16="http://schemas.microsoft.com/office/drawing/2014/main" id="{CE4FBC52-581D-454D-A666-3DAD24ABA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" y="94"/>
              <a:ext cx="45" cy="31"/>
            </a:xfrm>
            <a:custGeom>
              <a:avLst/>
              <a:gdLst>
                <a:gd name="T0" fmla="*/ 19 w 19"/>
                <a:gd name="T1" fmla="*/ 0 h 13"/>
                <a:gd name="T2" fmla="*/ 7 w 19"/>
                <a:gd name="T3" fmla="*/ 13 h 13"/>
                <a:gd name="T4" fmla="*/ 19 w 1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19" y="0"/>
                  </a:moveTo>
                  <a:cubicBezTo>
                    <a:pt x="13" y="0"/>
                    <a:pt x="0" y="13"/>
                    <a:pt x="7" y="13"/>
                  </a:cubicBezTo>
                  <a:cubicBezTo>
                    <a:pt x="13" y="13"/>
                    <a:pt x="17" y="7"/>
                    <a:pt x="1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67">
              <a:extLst>
                <a:ext uri="{FF2B5EF4-FFF2-40B4-BE49-F238E27FC236}">
                  <a16:creationId xmlns:a16="http://schemas.microsoft.com/office/drawing/2014/main" id="{524C8EE5-4572-4F34-B860-09C3908E0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" y="-204"/>
              <a:ext cx="1026" cy="740"/>
            </a:xfrm>
            <a:custGeom>
              <a:avLst/>
              <a:gdLst>
                <a:gd name="T0" fmla="*/ 14 w 434"/>
                <a:gd name="T1" fmla="*/ 20 h 313"/>
                <a:gd name="T2" fmla="*/ 0 w 434"/>
                <a:gd name="T3" fmla="*/ 58 h 313"/>
                <a:gd name="T4" fmla="*/ 37 w 434"/>
                <a:gd name="T5" fmla="*/ 78 h 313"/>
                <a:gd name="T6" fmla="*/ 19 w 434"/>
                <a:gd name="T7" fmla="*/ 82 h 313"/>
                <a:gd name="T8" fmla="*/ 25 w 434"/>
                <a:gd name="T9" fmla="*/ 99 h 313"/>
                <a:gd name="T10" fmla="*/ 66 w 434"/>
                <a:gd name="T11" fmla="*/ 110 h 313"/>
                <a:gd name="T12" fmla="*/ 146 w 434"/>
                <a:gd name="T13" fmla="*/ 110 h 313"/>
                <a:gd name="T14" fmla="*/ 175 w 434"/>
                <a:gd name="T15" fmla="*/ 102 h 313"/>
                <a:gd name="T16" fmla="*/ 202 w 434"/>
                <a:gd name="T17" fmla="*/ 138 h 313"/>
                <a:gd name="T18" fmla="*/ 223 w 434"/>
                <a:gd name="T19" fmla="*/ 138 h 313"/>
                <a:gd name="T20" fmla="*/ 252 w 434"/>
                <a:gd name="T21" fmla="*/ 201 h 313"/>
                <a:gd name="T22" fmla="*/ 248 w 434"/>
                <a:gd name="T23" fmla="*/ 220 h 313"/>
                <a:gd name="T24" fmla="*/ 202 w 434"/>
                <a:gd name="T25" fmla="*/ 227 h 313"/>
                <a:gd name="T26" fmla="*/ 203 w 434"/>
                <a:gd name="T27" fmla="*/ 256 h 313"/>
                <a:gd name="T28" fmla="*/ 228 w 434"/>
                <a:gd name="T29" fmla="*/ 252 h 313"/>
                <a:gd name="T30" fmla="*/ 280 w 434"/>
                <a:gd name="T31" fmla="*/ 271 h 313"/>
                <a:gd name="T32" fmla="*/ 354 w 434"/>
                <a:gd name="T33" fmla="*/ 306 h 313"/>
                <a:gd name="T34" fmla="*/ 364 w 434"/>
                <a:gd name="T35" fmla="*/ 306 h 313"/>
                <a:gd name="T36" fmla="*/ 334 w 434"/>
                <a:gd name="T37" fmla="*/ 270 h 313"/>
                <a:gd name="T38" fmla="*/ 391 w 434"/>
                <a:gd name="T39" fmla="*/ 270 h 313"/>
                <a:gd name="T40" fmla="*/ 381 w 434"/>
                <a:gd name="T41" fmla="*/ 247 h 313"/>
                <a:gd name="T42" fmla="*/ 368 w 434"/>
                <a:gd name="T43" fmla="*/ 242 h 313"/>
                <a:gd name="T44" fmla="*/ 365 w 434"/>
                <a:gd name="T45" fmla="*/ 242 h 313"/>
                <a:gd name="T46" fmla="*/ 346 w 434"/>
                <a:gd name="T47" fmla="*/ 220 h 313"/>
                <a:gd name="T48" fmla="*/ 339 w 434"/>
                <a:gd name="T49" fmla="*/ 213 h 313"/>
                <a:gd name="T50" fmla="*/ 347 w 434"/>
                <a:gd name="T51" fmla="*/ 213 h 313"/>
                <a:gd name="T52" fmla="*/ 342 w 434"/>
                <a:gd name="T53" fmla="*/ 207 h 313"/>
                <a:gd name="T54" fmla="*/ 347 w 434"/>
                <a:gd name="T55" fmla="*/ 199 h 313"/>
                <a:gd name="T56" fmla="*/ 407 w 434"/>
                <a:gd name="T57" fmla="*/ 220 h 313"/>
                <a:gd name="T58" fmla="*/ 418 w 434"/>
                <a:gd name="T59" fmla="*/ 207 h 313"/>
                <a:gd name="T60" fmla="*/ 420 w 434"/>
                <a:gd name="T61" fmla="*/ 186 h 313"/>
                <a:gd name="T62" fmla="*/ 405 w 434"/>
                <a:gd name="T63" fmla="*/ 178 h 313"/>
                <a:gd name="T64" fmla="*/ 380 w 434"/>
                <a:gd name="T65" fmla="*/ 162 h 313"/>
                <a:gd name="T66" fmla="*/ 339 w 434"/>
                <a:gd name="T67" fmla="*/ 140 h 313"/>
                <a:gd name="T68" fmla="*/ 348 w 434"/>
                <a:gd name="T69" fmla="*/ 123 h 313"/>
                <a:gd name="T70" fmla="*/ 351 w 434"/>
                <a:gd name="T71" fmla="*/ 114 h 313"/>
                <a:gd name="T72" fmla="*/ 327 w 434"/>
                <a:gd name="T73" fmla="*/ 102 h 313"/>
                <a:gd name="T74" fmla="*/ 290 w 434"/>
                <a:gd name="T75" fmla="*/ 78 h 313"/>
                <a:gd name="T76" fmla="*/ 260 w 434"/>
                <a:gd name="T77" fmla="*/ 67 h 313"/>
                <a:gd name="T78" fmla="*/ 187 w 434"/>
                <a:gd name="T79" fmla="*/ 33 h 313"/>
                <a:gd name="T80" fmla="*/ 154 w 434"/>
                <a:gd name="T81" fmla="*/ 41 h 313"/>
                <a:gd name="T82" fmla="*/ 144 w 434"/>
                <a:gd name="T83" fmla="*/ 36 h 313"/>
                <a:gd name="T84" fmla="*/ 66 w 434"/>
                <a:gd name="T85" fmla="*/ 32 h 313"/>
                <a:gd name="T86" fmla="*/ 61 w 434"/>
                <a:gd name="T87" fmla="*/ 57 h 313"/>
                <a:gd name="T88" fmla="*/ 55 w 434"/>
                <a:gd name="T89" fmla="*/ 38 h 313"/>
                <a:gd name="T90" fmla="*/ 74 w 434"/>
                <a:gd name="T91" fmla="*/ 6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34" h="313">
                  <a:moveTo>
                    <a:pt x="57" y="0"/>
                  </a:moveTo>
                  <a:cubicBezTo>
                    <a:pt x="39" y="0"/>
                    <a:pt x="25" y="9"/>
                    <a:pt x="14" y="20"/>
                  </a:cubicBezTo>
                  <a:cubicBezTo>
                    <a:pt x="12" y="22"/>
                    <a:pt x="15" y="31"/>
                    <a:pt x="11" y="35"/>
                  </a:cubicBezTo>
                  <a:cubicBezTo>
                    <a:pt x="3" y="40"/>
                    <a:pt x="0" y="44"/>
                    <a:pt x="0" y="58"/>
                  </a:cubicBezTo>
                  <a:cubicBezTo>
                    <a:pt x="0" y="63"/>
                    <a:pt x="8" y="73"/>
                    <a:pt x="8" y="73"/>
                  </a:cubicBezTo>
                  <a:cubicBezTo>
                    <a:pt x="8" y="73"/>
                    <a:pt x="32" y="75"/>
                    <a:pt x="37" y="78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31" y="84"/>
                    <a:pt x="25" y="82"/>
                    <a:pt x="19" y="82"/>
                  </a:cubicBezTo>
                  <a:cubicBezTo>
                    <a:pt x="17" y="82"/>
                    <a:pt x="15" y="82"/>
                    <a:pt x="13" y="83"/>
                  </a:cubicBezTo>
                  <a:cubicBezTo>
                    <a:pt x="14" y="91"/>
                    <a:pt x="22" y="92"/>
                    <a:pt x="25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3" y="103"/>
                    <a:pt x="62" y="110"/>
                    <a:pt x="66" y="110"/>
                  </a:cubicBezTo>
                  <a:cubicBezTo>
                    <a:pt x="82" y="110"/>
                    <a:pt x="105" y="109"/>
                    <a:pt x="123" y="109"/>
                  </a:cubicBezTo>
                  <a:cubicBezTo>
                    <a:pt x="133" y="109"/>
                    <a:pt x="141" y="109"/>
                    <a:pt x="146" y="110"/>
                  </a:cubicBezTo>
                  <a:cubicBezTo>
                    <a:pt x="146" y="113"/>
                    <a:pt x="144" y="122"/>
                    <a:pt x="151" y="122"/>
                  </a:cubicBezTo>
                  <a:cubicBezTo>
                    <a:pt x="160" y="122"/>
                    <a:pt x="168" y="102"/>
                    <a:pt x="175" y="102"/>
                  </a:cubicBezTo>
                  <a:cubicBezTo>
                    <a:pt x="181" y="102"/>
                    <a:pt x="210" y="126"/>
                    <a:pt x="214" y="131"/>
                  </a:cubicBezTo>
                  <a:cubicBezTo>
                    <a:pt x="211" y="131"/>
                    <a:pt x="202" y="132"/>
                    <a:pt x="202" y="138"/>
                  </a:cubicBezTo>
                  <a:cubicBezTo>
                    <a:pt x="202" y="139"/>
                    <a:pt x="204" y="144"/>
                    <a:pt x="206" y="144"/>
                  </a:cubicBezTo>
                  <a:cubicBezTo>
                    <a:pt x="213" y="144"/>
                    <a:pt x="216" y="138"/>
                    <a:pt x="223" y="138"/>
                  </a:cubicBezTo>
                  <a:cubicBezTo>
                    <a:pt x="234" y="138"/>
                    <a:pt x="268" y="163"/>
                    <a:pt x="268" y="177"/>
                  </a:cubicBezTo>
                  <a:cubicBezTo>
                    <a:pt x="268" y="185"/>
                    <a:pt x="257" y="196"/>
                    <a:pt x="252" y="201"/>
                  </a:cubicBezTo>
                  <a:cubicBezTo>
                    <a:pt x="248" y="205"/>
                    <a:pt x="239" y="200"/>
                    <a:pt x="239" y="209"/>
                  </a:cubicBezTo>
                  <a:cubicBezTo>
                    <a:pt x="239" y="213"/>
                    <a:pt x="246" y="218"/>
                    <a:pt x="248" y="220"/>
                  </a:cubicBezTo>
                  <a:cubicBezTo>
                    <a:pt x="242" y="224"/>
                    <a:pt x="229" y="227"/>
                    <a:pt x="224" y="227"/>
                  </a:cubicBezTo>
                  <a:cubicBezTo>
                    <a:pt x="220" y="227"/>
                    <a:pt x="211" y="227"/>
                    <a:pt x="202" y="227"/>
                  </a:cubicBezTo>
                  <a:cubicBezTo>
                    <a:pt x="194" y="227"/>
                    <a:pt x="181" y="236"/>
                    <a:pt x="181" y="242"/>
                  </a:cubicBezTo>
                  <a:cubicBezTo>
                    <a:pt x="181" y="249"/>
                    <a:pt x="198" y="256"/>
                    <a:pt x="203" y="256"/>
                  </a:cubicBezTo>
                  <a:cubicBezTo>
                    <a:pt x="210" y="256"/>
                    <a:pt x="213" y="248"/>
                    <a:pt x="219" y="248"/>
                  </a:cubicBezTo>
                  <a:cubicBezTo>
                    <a:pt x="224" y="248"/>
                    <a:pt x="223" y="252"/>
                    <a:pt x="228" y="252"/>
                  </a:cubicBezTo>
                  <a:cubicBezTo>
                    <a:pt x="233" y="252"/>
                    <a:pt x="236" y="248"/>
                    <a:pt x="239" y="244"/>
                  </a:cubicBezTo>
                  <a:cubicBezTo>
                    <a:pt x="254" y="253"/>
                    <a:pt x="262" y="263"/>
                    <a:pt x="280" y="271"/>
                  </a:cubicBezTo>
                  <a:cubicBezTo>
                    <a:pt x="271" y="288"/>
                    <a:pt x="303" y="287"/>
                    <a:pt x="315" y="294"/>
                  </a:cubicBezTo>
                  <a:cubicBezTo>
                    <a:pt x="328" y="302"/>
                    <a:pt x="338" y="299"/>
                    <a:pt x="354" y="306"/>
                  </a:cubicBezTo>
                  <a:cubicBezTo>
                    <a:pt x="355" y="307"/>
                    <a:pt x="356" y="313"/>
                    <a:pt x="359" y="313"/>
                  </a:cubicBezTo>
                  <a:cubicBezTo>
                    <a:pt x="361" y="313"/>
                    <a:pt x="364" y="310"/>
                    <a:pt x="364" y="306"/>
                  </a:cubicBezTo>
                  <a:cubicBezTo>
                    <a:pt x="364" y="292"/>
                    <a:pt x="335" y="281"/>
                    <a:pt x="326" y="270"/>
                  </a:cubicBezTo>
                  <a:cubicBezTo>
                    <a:pt x="334" y="270"/>
                    <a:pt x="334" y="270"/>
                    <a:pt x="334" y="270"/>
                  </a:cubicBezTo>
                  <a:cubicBezTo>
                    <a:pt x="340" y="277"/>
                    <a:pt x="373" y="290"/>
                    <a:pt x="383" y="291"/>
                  </a:cubicBezTo>
                  <a:cubicBezTo>
                    <a:pt x="385" y="285"/>
                    <a:pt x="391" y="275"/>
                    <a:pt x="391" y="270"/>
                  </a:cubicBezTo>
                  <a:cubicBezTo>
                    <a:pt x="391" y="264"/>
                    <a:pt x="381" y="261"/>
                    <a:pt x="381" y="257"/>
                  </a:cubicBezTo>
                  <a:cubicBezTo>
                    <a:pt x="381" y="255"/>
                    <a:pt x="381" y="255"/>
                    <a:pt x="381" y="247"/>
                  </a:cubicBezTo>
                  <a:cubicBezTo>
                    <a:pt x="378" y="247"/>
                    <a:pt x="378" y="247"/>
                    <a:pt x="372" y="247"/>
                  </a:cubicBezTo>
                  <a:cubicBezTo>
                    <a:pt x="372" y="242"/>
                    <a:pt x="371" y="242"/>
                    <a:pt x="368" y="242"/>
                  </a:cubicBezTo>
                  <a:cubicBezTo>
                    <a:pt x="368" y="242"/>
                    <a:pt x="367" y="242"/>
                    <a:pt x="367" y="242"/>
                  </a:cubicBezTo>
                  <a:cubicBezTo>
                    <a:pt x="366" y="242"/>
                    <a:pt x="365" y="242"/>
                    <a:pt x="365" y="242"/>
                  </a:cubicBezTo>
                  <a:cubicBezTo>
                    <a:pt x="363" y="242"/>
                    <a:pt x="360" y="242"/>
                    <a:pt x="357" y="241"/>
                  </a:cubicBezTo>
                  <a:cubicBezTo>
                    <a:pt x="353" y="239"/>
                    <a:pt x="347" y="227"/>
                    <a:pt x="346" y="220"/>
                  </a:cubicBezTo>
                  <a:cubicBezTo>
                    <a:pt x="339" y="220"/>
                    <a:pt x="339" y="220"/>
                    <a:pt x="339" y="220"/>
                  </a:cubicBezTo>
                  <a:cubicBezTo>
                    <a:pt x="339" y="213"/>
                    <a:pt x="339" y="213"/>
                    <a:pt x="339" y="213"/>
                  </a:cubicBezTo>
                  <a:cubicBezTo>
                    <a:pt x="340" y="213"/>
                    <a:pt x="341" y="214"/>
                    <a:pt x="342" y="214"/>
                  </a:cubicBezTo>
                  <a:cubicBezTo>
                    <a:pt x="344" y="214"/>
                    <a:pt x="345" y="213"/>
                    <a:pt x="347" y="213"/>
                  </a:cubicBezTo>
                  <a:cubicBezTo>
                    <a:pt x="347" y="206"/>
                    <a:pt x="347" y="206"/>
                    <a:pt x="347" y="206"/>
                  </a:cubicBezTo>
                  <a:cubicBezTo>
                    <a:pt x="345" y="207"/>
                    <a:pt x="343" y="207"/>
                    <a:pt x="342" y="207"/>
                  </a:cubicBezTo>
                  <a:cubicBezTo>
                    <a:pt x="340" y="207"/>
                    <a:pt x="339" y="207"/>
                    <a:pt x="336" y="205"/>
                  </a:cubicBezTo>
                  <a:cubicBezTo>
                    <a:pt x="337" y="205"/>
                    <a:pt x="344" y="199"/>
                    <a:pt x="347" y="199"/>
                  </a:cubicBezTo>
                  <a:cubicBezTo>
                    <a:pt x="372" y="199"/>
                    <a:pt x="373" y="235"/>
                    <a:pt x="400" y="235"/>
                  </a:cubicBezTo>
                  <a:cubicBezTo>
                    <a:pt x="406" y="235"/>
                    <a:pt x="407" y="226"/>
                    <a:pt x="407" y="220"/>
                  </a:cubicBezTo>
                  <a:cubicBezTo>
                    <a:pt x="417" y="220"/>
                    <a:pt x="418" y="216"/>
                    <a:pt x="418" y="214"/>
                  </a:cubicBezTo>
                  <a:cubicBezTo>
                    <a:pt x="418" y="211"/>
                    <a:pt x="419" y="213"/>
                    <a:pt x="418" y="207"/>
                  </a:cubicBezTo>
                  <a:cubicBezTo>
                    <a:pt x="425" y="207"/>
                    <a:pt x="434" y="205"/>
                    <a:pt x="434" y="198"/>
                  </a:cubicBezTo>
                  <a:cubicBezTo>
                    <a:pt x="434" y="190"/>
                    <a:pt x="430" y="186"/>
                    <a:pt x="420" y="186"/>
                  </a:cubicBezTo>
                  <a:cubicBezTo>
                    <a:pt x="417" y="186"/>
                    <a:pt x="413" y="186"/>
                    <a:pt x="410" y="184"/>
                  </a:cubicBezTo>
                  <a:cubicBezTo>
                    <a:pt x="409" y="179"/>
                    <a:pt x="407" y="178"/>
                    <a:pt x="405" y="178"/>
                  </a:cubicBezTo>
                  <a:cubicBezTo>
                    <a:pt x="402" y="178"/>
                    <a:pt x="399" y="181"/>
                    <a:pt x="392" y="181"/>
                  </a:cubicBezTo>
                  <a:cubicBezTo>
                    <a:pt x="384" y="181"/>
                    <a:pt x="381" y="172"/>
                    <a:pt x="380" y="162"/>
                  </a:cubicBezTo>
                  <a:cubicBezTo>
                    <a:pt x="369" y="161"/>
                    <a:pt x="355" y="156"/>
                    <a:pt x="354" y="144"/>
                  </a:cubicBezTo>
                  <a:cubicBezTo>
                    <a:pt x="347" y="144"/>
                    <a:pt x="344" y="142"/>
                    <a:pt x="339" y="140"/>
                  </a:cubicBezTo>
                  <a:cubicBezTo>
                    <a:pt x="344" y="132"/>
                    <a:pt x="348" y="132"/>
                    <a:pt x="356" y="128"/>
                  </a:cubicBezTo>
                  <a:cubicBezTo>
                    <a:pt x="355" y="124"/>
                    <a:pt x="351" y="123"/>
                    <a:pt x="348" y="123"/>
                  </a:cubicBezTo>
                  <a:cubicBezTo>
                    <a:pt x="344" y="123"/>
                    <a:pt x="342" y="123"/>
                    <a:pt x="333" y="122"/>
                  </a:cubicBezTo>
                  <a:cubicBezTo>
                    <a:pt x="337" y="115"/>
                    <a:pt x="344" y="116"/>
                    <a:pt x="351" y="114"/>
                  </a:cubicBezTo>
                  <a:cubicBezTo>
                    <a:pt x="348" y="107"/>
                    <a:pt x="344" y="102"/>
                    <a:pt x="336" y="102"/>
                  </a:cubicBezTo>
                  <a:cubicBezTo>
                    <a:pt x="336" y="102"/>
                    <a:pt x="331" y="102"/>
                    <a:pt x="327" y="102"/>
                  </a:cubicBezTo>
                  <a:cubicBezTo>
                    <a:pt x="327" y="93"/>
                    <a:pt x="327" y="93"/>
                    <a:pt x="327" y="93"/>
                  </a:cubicBezTo>
                  <a:cubicBezTo>
                    <a:pt x="313" y="91"/>
                    <a:pt x="305" y="83"/>
                    <a:pt x="290" y="78"/>
                  </a:cubicBezTo>
                  <a:cubicBezTo>
                    <a:pt x="292" y="69"/>
                    <a:pt x="279" y="67"/>
                    <a:pt x="273" y="67"/>
                  </a:cubicBezTo>
                  <a:cubicBezTo>
                    <a:pt x="269" y="67"/>
                    <a:pt x="268" y="67"/>
                    <a:pt x="260" y="67"/>
                  </a:cubicBezTo>
                  <a:cubicBezTo>
                    <a:pt x="242" y="67"/>
                    <a:pt x="239" y="49"/>
                    <a:pt x="227" y="41"/>
                  </a:cubicBezTo>
                  <a:cubicBezTo>
                    <a:pt x="220" y="36"/>
                    <a:pt x="198" y="33"/>
                    <a:pt x="187" y="33"/>
                  </a:cubicBezTo>
                  <a:cubicBezTo>
                    <a:pt x="178" y="33"/>
                    <a:pt x="175" y="46"/>
                    <a:pt x="166" y="46"/>
                  </a:cubicBezTo>
                  <a:cubicBezTo>
                    <a:pt x="162" y="46"/>
                    <a:pt x="160" y="41"/>
                    <a:pt x="154" y="41"/>
                  </a:cubicBezTo>
                  <a:cubicBezTo>
                    <a:pt x="149" y="41"/>
                    <a:pt x="147" y="46"/>
                    <a:pt x="144" y="46"/>
                  </a:cubicBezTo>
                  <a:cubicBezTo>
                    <a:pt x="141" y="46"/>
                    <a:pt x="144" y="38"/>
                    <a:pt x="144" y="36"/>
                  </a:cubicBezTo>
                  <a:cubicBezTo>
                    <a:pt x="144" y="24"/>
                    <a:pt x="136" y="6"/>
                    <a:pt x="123" y="6"/>
                  </a:cubicBezTo>
                  <a:cubicBezTo>
                    <a:pt x="101" y="6"/>
                    <a:pt x="66" y="12"/>
                    <a:pt x="66" y="32"/>
                  </a:cubicBezTo>
                  <a:cubicBezTo>
                    <a:pt x="66" y="37"/>
                    <a:pt x="71" y="41"/>
                    <a:pt x="71" y="46"/>
                  </a:cubicBezTo>
                  <a:cubicBezTo>
                    <a:pt x="71" y="50"/>
                    <a:pt x="64" y="57"/>
                    <a:pt x="61" y="57"/>
                  </a:cubicBezTo>
                  <a:cubicBezTo>
                    <a:pt x="54" y="57"/>
                    <a:pt x="55" y="52"/>
                    <a:pt x="55" y="48"/>
                  </a:cubicBezTo>
                  <a:cubicBezTo>
                    <a:pt x="55" y="48"/>
                    <a:pt x="54" y="42"/>
                    <a:pt x="55" y="38"/>
                  </a:cubicBezTo>
                  <a:cubicBezTo>
                    <a:pt x="53" y="38"/>
                    <a:pt x="51" y="36"/>
                    <a:pt x="51" y="33"/>
                  </a:cubicBezTo>
                  <a:cubicBezTo>
                    <a:pt x="51" y="18"/>
                    <a:pt x="69" y="17"/>
                    <a:pt x="74" y="6"/>
                  </a:cubicBezTo>
                  <a:cubicBezTo>
                    <a:pt x="73" y="6"/>
                    <a:pt x="57" y="0"/>
                    <a:pt x="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68">
              <a:extLst>
                <a:ext uri="{FF2B5EF4-FFF2-40B4-BE49-F238E27FC236}">
                  <a16:creationId xmlns:a16="http://schemas.microsoft.com/office/drawing/2014/main" id="{E66304AE-4D4A-4B7C-A6D2-CCC62336A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" y="442"/>
              <a:ext cx="28" cy="16"/>
            </a:xfrm>
            <a:custGeom>
              <a:avLst/>
              <a:gdLst>
                <a:gd name="T0" fmla="*/ 5 w 12"/>
                <a:gd name="T1" fmla="*/ 0 h 7"/>
                <a:gd name="T2" fmla="*/ 0 w 12"/>
                <a:gd name="T3" fmla="*/ 4 h 7"/>
                <a:gd name="T4" fmla="*/ 6 w 12"/>
                <a:gd name="T5" fmla="*/ 7 h 7"/>
                <a:gd name="T6" fmla="*/ 12 w 12"/>
                <a:gd name="T7" fmla="*/ 4 h 7"/>
                <a:gd name="T8" fmla="*/ 5 w 12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">
                  <a:moveTo>
                    <a:pt x="5" y="0"/>
                  </a:moveTo>
                  <a:cubicBezTo>
                    <a:pt x="4" y="0"/>
                    <a:pt x="2" y="1"/>
                    <a:pt x="0" y="4"/>
                  </a:cubicBezTo>
                  <a:cubicBezTo>
                    <a:pt x="3" y="6"/>
                    <a:pt x="4" y="7"/>
                    <a:pt x="6" y="7"/>
                  </a:cubicBezTo>
                  <a:cubicBezTo>
                    <a:pt x="8" y="7"/>
                    <a:pt x="9" y="6"/>
                    <a:pt x="12" y="4"/>
                  </a:cubicBezTo>
                  <a:cubicBezTo>
                    <a:pt x="8" y="2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69">
              <a:extLst>
                <a:ext uri="{FF2B5EF4-FFF2-40B4-BE49-F238E27FC236}">
                  <a16:creationId xmlns:a16="http://schemas.microsoft.com/office/drawing/2014/main" id="{97EDF5E8-F8D9-4858-A31C-6DF9C0C78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" y="298"/>
              <a:ext cx="26" cy="21"/>
            </a:xfrm>
            <a:custGeom>
              <a:avLst/>
              <a:gdLst>
                <a:gd name="T0" fmla="*/ 4 w 11"/>
                <a:gd name="T1" fmla="*/ 0 h 9"/>
                <a:gd name="T2" fmla="*/ 1 w 11"/>
                <a:gd name="T3" fmla="*/ 1 h 9"/>
                <a:gd name="T4" fmla="*/ 11 w 11"/>
                <a:gd name="T5" fmla="*/ 9 h 9"/>
                <a:gd name="T6" fmla="*/ 4 w 11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9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0" y="4"/>
                    <a:pt x="4" y="8"/>
                    <a:pt x="11" y="9"/>
                  </a:cubicBezTo>
                  <a:cubicBezTo>
                    <a:pt x="8" y="5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0">
              <a:extLst>
                <a:ext uri="{FF2B5EF4-FFF2-40B4-BE49-F238E27FC236}">
                  <a16:creationId xmlns:a16="http://schemas.microsoft.com/office/drawing/2014/main" id="{0B2DA83E-68F5-4640-899E-5D93DB94E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" y="-947"/>
              <a:ext cx="1094" cy="575"/>
            </a:xfrm>
            <a:custGeom>
              <a:avLst/>
              <a:gdLst>
                <a:gd name="T0" fmla="*/ 261 w 463"/>
                <a:gd name="T1" fmla="*/ 9 h 243"/>
                <a:gd name="T2" fmla="*/ 235 w 463"/>
                <a:gd name="T3" fmla="*/ 7 h 243"/>
                <a:gd name="T4" fmla="*/ 162 w 463"/>
                <a:gd name="T5" fmla="*/ 13 h 243"/>
                <a:gd name="T6" fmla="*/ 151 w 463"/>
                <a:gd name="T7" fmla="*/ 14 h 243"/>
                <a:gd name="T8" fmla="*/ 89 w 463"/>
                <a:gd name="T9" fmla="*/ 27 h 243"/>
                <a:gd name="T10" fmla="*/ 64 w 463"/>
                <a:gd name="T11" fmla="*/ 42 h 243"/>
                <a:gd name="T12" fmla="*/ 0 w 463"/>
                <a:gd name="T13" fmla="*/ 62 h 243"/>
                <a:gd name="T14" fmla="*/ 19 w 463"/>
                <a:gd name="T15" fmla="*/ 58 h 243"/>
                <a:gd name="T16" fmla="*/ 20 w 463"/>
                <a:gd name="T17" fmla="*/ 67 h 243"/>
                <a:gd name="T18" fmla="*/ 51 w 463"/>
                <a:gd name="T19" fmla="*/ 62 h 243"/>
                <a:gd name="T20" fmla="*/ 29 w 463"/>
                <a:gd name="T21" fmla="*/ 79 h 243"/>
                <a:gd name="T22" fmla="*/ 54 w 463"/>
                <a:gd name="T23" fmla="*/ 79 h 243"/>
                <a:gd name="T24" fmla="*/ 68 w 463"/>
                <a:gd name="T25" fmla="*/ 96 h 243"/>
                <a:gd name="T26" fmla="*/ 87 w 463"/>
                <a:gd name="T27" fmla="*/ 91 h 243"/>
                <a:gd name="T28" fmla="*/ 118 w 463"/>
                <a:gd name="T29" fmla="*/ 96 h 243"/>
                <a:gd name="T30" fmla="*/ 177 w 463"/>
                <a:gd name="T31" fmla="*/ 88 h 243"/>
                <a:gd name="T32" fmla="*/ 159 w 463"/>
                <a:gd name="T33" fmla="*/ 103 h 243"/>
                <a:gd name="T34" fmla="*/ 129 w 463"/>
                <a:gd name="T35" fmla="*/ 108 h 243"/>
                <a:gd name="T36" fmla="*/ 146 w 463"/>
                <a:gd name="T37" fmla="*/ 125 h 243"/>
                <a:gd name="T38" fmla="*/ 102 w 463"/>
                <a:gd name="T39" fmla="*/ 105 h 243"/>
                <a:gd name="T40" fmla="*/ 83 w 463"/>
                <a:gd name="T41" fmla="*/ 105 h 243"/>
                <a:gd name="T42" fmla="*/ 88 w 463"/>
                <a:gd name="T43" fmla="*/ 112 h 243"/>
                <a:gd name="T44" fmla="*/ 75 w 463"/>
                <a:gd name="T45" fmla="*/ 116 h 243"/>
                <a:gd name="T46" fmla="*/ 81 w 463"/>
                <a:gd name="T47" fmla="*/ 157 h 243"/>
                <a:gd name="T48" fmla="*/ 66 w 463"/>
                <a:gd name="T49" fmla="*/ 181 h 243"/>
                <a:gd name="T50" fmla="*/ 79 w 463"/>
                <a:gd name="T51" fmla="*/ 177 h 243"/>
                <a:gd name="T52" fmla="*/ 111 w 463"/>
                <a:gd name="T53" fmla="*/ 203 h 243"/>
                <a:gd name="T54" fmla="*/ 68 w 463"/>
                <a:gd name="T55" fmla="*/ 189 h 243"/>
                <a:gd name="T56" fmla="*/ 55 w 463"/>
                <a:gd name="T57" fmla="*/ 194 h 243"/>
                <a:gd name="T58" fmla="*/ 34 w 463"/>
                <a:gd name="T59" fmla="*/ 231 h 243"/>
                <a:gd name="T60" fmla="*/ 46 w 463"/>
                <a:gd name="T61" fmla="*/ 230 h 243"/>
                <a:gd name="T62" fmla="*/ 112 w 463"/>
                <a:gd name="T63" fmla="*/ 235 h 243"/>
                <a:gd name="T64" fmla="*/ 169 w 463"/>
                <a:gd name="T65" fmla="*/ 243 h 243"/>
                <a:gd name="T66" fmla="*/ 204 w 463"/>
                <a:gd name="T67" fmla="*/ 220 h 243"/>
                <a:gd name="T68" fmla="*/ 190 w 463"/>
                <a:gd name="T69" fmla="*/ 220 h 243"/>
                <a:gd name="T70" fmla="*/ 208 w 463"/>
                <a:gd name="T71" fmla="*/ 188 h 243"/>
                <a:gd name="T72" fmla="*/ 258 w 463"/>
                <a:gd name="T73" fmla="*/ 163 h 243"/>
                <a:gd name="T74" fmla="*/ 251 w 463"/>
                <a:gd name="T75" fmla="*/ 151 h 243"/>
                <a:gd name="T76" fmla="*/ 244 w 463"/>
                <a:gd name="T77" fmla="*/ 141 h 243"/>
                <a:gd name="T78" fmla="*/ 282 w 463"/>
                <a:gd name="T79" fmla="*/ 129 h 243"/>
                <a:gd name="T80" fmla="*/ 296 w 463"/>
                <a:gd name="T81" fmla="*/ 130 h 243"/>
                <a:gd name="T82" fmla="*/ 353 w 463"/>
                <a:gd name="T83" fmla="*/ 88 h 243"/>
                <a:gd name="T84" fmla="*/ 411 w 463"/>
                <a:gd name="T85" fmla="*/ 62 h 243"/>
                <a:gd name="T86" fmla="*/ 387 w 463"/>
                <a:gd name="T87" fmla="*/ 64 h 243"/>
                <a:gd name="T88" fmla="*/ 449 w 463"/>
                <a:gd name="T89" fmla="*/ 41 h 243"/>
                <a:gd name="T90" fmla="*/ 428 w 463"/>
                <a:gd name="T91" fmla="*/ 20 h 243"/>
                <a:gd name="T92" fmla="*/ 410 w 463"/>
                <a:gd name="T93" fmla="*/ 7 h 243"/>
                <a:gd name="T94" fmla="*/ 377 w 463"/>
                <a:gd name="T95" fmla="*/ 13 h 243"/>
                <a:gd name="T96" fmla="*/ 309 w 463"/>
                <a:gd name="T97" fmla="*/ 4 h 243"/>
                <a:gd name="T98" fmla="*/ 278 w 463"/>
                <a:gd name="T9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3" h="243">
                  <a:moveTo>
                    <a:pt x="278" y="0"/>
                  </a:moveTo>
                  <a:cubicBezTo>
                    <a:pt x="270" y="0"/>
                    <a:pt x="268" y="9"/>
                    <a:pt x="261" y="9"/>
                  </a:cubicBezTo>
                  <a:cubicBezTo>
                    <a:pt x="253" y="9"/>
                    <a:pt x="250" y="3"/>
                    <a:pt x="241" y="3"/>
                  </a:cubicBezTo>
                  <a:cubicBezTo>
                    <a:pt x="238" y="3"/>
                    <a:pt x="236" y="4"/>
                    <a:pt x="235" y="7"/>
                  </a:cubicBezTo>
                  <a:cubicBezTo>
                    <a:pt x="207" y="7"/>
                    <a:pt x="201" y="7"/>
                    <a:pt x="174" y="7"/>
                  </a:cubicBezTo>
                  <a:cubicBezTo>
                    <a:pt x="169" y="7"/>
                    <a:pt x="164" y="8"/>
                    <a:pt x="162" y="13"/>
                  </a:cubicBezTo>
                  <a:cubicBezTo>
                    <a:pt x="159" y="16"/>
                    <a:pt x="158" y="16"/>
                    <a:pt x="158" y="16"/>
                  </a:cubicBezTo>
                  <a:cubicBezTo>
                    <a:pt x="157" y="16"/>
                    <a:pt x="157" y="14"/>
                    <a:pt x="151" y="14"/>
                  </a:cubicBezTo>
                  <a:cubicBezTo>
                    <a:pt x="136" y="14"/>
                    <a:pt x="130" y="26"/>
                    <a:pt x="125" y="38"/>
                  </a:cubicBezTo>
                  <a:cubicBezTo>
                    <a:pt x="120" y="37"/>
                    <a:pt x="99" y="27"/>
                    <a:pt x="89" y="27"/>
                  </a:cubicBezTo>
                  <a:cubicBezTo>
                    <a:pt x="78" y="27"/>
                    <a:pt x="85" y="38"/>
                    <a:pt x="68" y="38"/>
                  </a:cubicBezTo>
                  <a:cubicBezTo>
                    <a:pt x="68" y="40"/>
                    <a:pt x="66" y="42"/>
                    <a:pt x="64" y="42"/>
                  </a:cubicBezTo>
                  <a:cubicBezTo>
                    <a:pt x="63" y="42"/>
                    <a:pt x="59" y="42"/>
                    <a:pt x="52" y="42"/>
                  </a:cubicBezTo>
                  <a:cubicBezTo>
                    <a:pt x="37" y="42"/>
                    <a:pt x="3" y="49"/>
                    <a:pt x="0" y="62"/>
                  </a:cubicBezTo>
                  <a:cubicBezTo>
                    <a:pt x="3" y="62"/>
                    <a:pt x="9" y="62"/>
                    <a:pt x="11" y="62"/>
                  </a:cubicBezTo>
                  <a:cubicBezTo>
                    <a:pt x="13" y="61"/>
                    <a:pt x="16" y="59"/>
                    <a:pt x="19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29" y="60"/>
                    <a:pt x="26" y="62"/>
                    <a:pt x="20" y="67"/>
                  </a:cubicBezTo>
                  <a:cubicBezTo>
                    <a:pt x="21" y="68"/>
                    <a:pt x="27" y="71"/>
                    <a:pt x="30" y="71"/>
                  </a:cubicBezTo>
                  <a:cubicBezTo>
                    <a:pt x="40" y="71"/>
                    <a:pt x="40" y="62"/>
                    <a:pt x="51" y="62"/>
                  </a:cubicBezTo>
                  <a:cubicBezTo>
                    <a:pt x="55" y="62"/>
                    <a:pt x="57" y="62"/>
                    <a:pt x="61" y="63"/>
                  </a:cubicBezTo>
                  <a:cubicBezTo>
                    <a:pt x="48" y="67"/>
                    <a:pt x="35" y="66"/>
                    <a:pt x="29" y="79"/>
                  </a:cubicBezTo>
                  <a:cubicBezTo>
                    <a:pt x="30" y="79"/>
                    <a:pt x="32" y="79"/>
                    <a:pt x="35" y="79"/>
                  </a:cubicBezTo>
                  <a:cubicBezTo>
                    <a:pt x="40" y="79"/>
                    <a:pt x="47" y="79"/>
                    <a:pt x="54" y="79"/>
                  </a:cubicBezTo>
                  <a:cubicBezTo>
                    <a:pt x="47" y="80"/>
                    <a:pt x="43" y="83"/>
                    <a:pt x="39" y="85"/>
                  </a:cubicBezTo>
                  <a:cubicBezTo>
                    <a:pt x="43" y="90"/>
                    <a:pt x="58" y="96"/>
                    <a:pt x="68" y="96"/>
                  </a:cubicBezTo>
                  <a:cubicBezTo>
                    <a:pt x="73" y="96"/>
                    <a:pt x="76" y="94"/>
                    <a:pt x="80" y="91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84" y="98"/>
                    <a:pt x="97" y="102"/>
                    <a:pt x="108" y="102"/>
                  </a:cubicBezTo>
                  <a:cubicBezTo>
                    <a:pt x="112" y="102"/>
                    <a:pt x="114" y="96"/>
                    <a:pt x="118" y="96"/>
                  </a:cubicBezTo>
                  <a:cubicBezTo>
                    <a:pt x="124" y="96"/>
                    <a:pt x="127" y="100"/>
                    <a:pt x="137" y="100"/>
                  </a:cubicBezTo>
                  <a:cubicBezTo>
                    <a:pt x="154" y="100"/>
                    <a:pt x="166" y="97"/>
                    <a:pt x="177" y="88"/>
                  </a:cubicBezTo>
                  <a:cubicBezTo>
                    <a:pt x="184" y="88"/>
                    <a:pt x="184" y="88"/>
                    <a:pt x="184" y="88"/>
                  </a:cubicBezTo>
                  <a:cubicBezTo>
                    <a:pt x="178" y="96"/>
                    <a:pt x="169" y="99"/>
                    <a:pt x="159" y="103"/>
                  </a:cubicBezTo>
                  <a:cubicBezTo>
                    <a:pt x="133" y="103"/>
                    <a:pt x="133" y="103"/>
                    <a:pt x="133" y="103"/>
                  </a:cubicBezTo>
                  <a:cubicBezTo>
                    <a:pt x="132" y="105"/>
                    <a:pt x="129" y="106"/>
                    <a:pt x="129" y="108"/>
                  </a:cubicBezTo>
                  <a:cubicBezTo>
                    <a:pt x="129" y="112"/>
                    <a:pt x="146" y="122"/>
                    <a:pt x="149" y="125"/>
                  </a:cubicBezTo>
                  <a:cubicBezTo>
                    <a:pt x="148" y="125"/>
                    <a:pt x="147" y="125"/>
                    <a:pt x="146" y="125"/>
                  </a:cubicBezTo>
                  <a:cubicBezTo>
                    <a:pt x="133" y="125"/>
                    <a:pt x="128" y="111"/>
                    <a:pt x="116" y="107"/>
                  </a:cubicBezTo>
                  <a:cubicBezTo>
                    <a:pt x="111" y="105"/>
                    <a:pt x="107" y="105"/>
                    <a:pt x="102" y="105"/>
                  </a:cubicBezTo>
                  <a:cubicBezTo>
                    <a:pt x="96" y="105"/>
                    <a:pt x="91" y="106"/>
                    <a:pt x="88" y="106"/>
                  </a:cubicBezTo>
                  <a:cubicBezTo>
                    <a:pt x="86" y="106"/>
                    <a:pt x="84" y="105"/>
                    <a:pt x="83" y="105"/>
                  </a:cubicBezTo>
                  <a:cubicBezTo>
                    <a:pt x="82" y="105"/>
                    <a:pt x="81" y="105"/>
                    <a:pt x="80" y="106"/>
                  </a:cubicBezTo>
                  <a:cubicBezTo>
                    <a:pt x="81" y="110"/>
                    <a:pt x="82" y="112"/>
                    <a:pt x="88" y="112"/>
                  </a:cubicBezTo>
                  <a:cubicBezTo>
                    <a:pt x="86" y="112"/>
                    <a:pt x="85" y="112"/>
                    <a:pt x="83" y="112"/>
                  </a:cubicBezTo>
                  <a:cubicBezTo>
                    <a:pt x="79" y="112"/>
                    <a:pt x="75" y="113"/>
                    <a:pt x="75" y="116"/>
                  </a:cubicBezTo>
                  <a:cubicBezTo>
                    <a:pt x="75" y="126"/>
                    <a:pt x="111" y="126"/>
                    <a:pt x="111" y="143"/>
                  </a:cubicBezTo>
                  <a:cubicBezTo>
                    <a:pt x="111" y="158"/>
                    <a:pt x="95" y="153"/>
                    <a:pt x="81" y="157"/>
                  </a:cubicBezTo>
                  <a:cubicBezTo>
                    <a:pt x="74" y="160"/>
                    <a:pt x="70" y="165"/>
                    <a:pt x="66" y="174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74" y="181"/>
                    <a:pt x="74" y="181"/>
                    <a:pt x="74" y="181"/>
                  </a:cubicBezTo>
                  <a:cubicBezTo>
                    <a:pt x="76" y="179"/>
                    <a:pt x="76" y="179"/>
                    <a:pt x="79" y="177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87" y="190"/>
                    <a:pt x="103" y="196"/>
                    <a:pt x="111" y="203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91" y="198"/>
                    <a:pt x="85" y="189"/>
                    <a:pt x="68" y="189"/>
                  </a:cubicBezTo>
                  <a:cubicBezTo>
                    <a:pt x="66" y="189"/>
                    <a:pt x="64" y="188"/>
                    <a:pt x="62" y="188"/>
                  </a:cubicBezTo>
                  <a:cubicBezTo>
                    <a:pt x="58" y="188"/>
                    <a:pt x="55" y="189"/>
                    <a:pt x="55" y="194"/>
                  </a:cubicBezTo>
                  <a:cubicBezTo>
                    <a:pt x="55" y="203"/>
                    <a:pt x="66" y="205"/>
                    <a:pt x="73" y="210"/>
                  </a:cubicBezTo>
                  <a:cubicBezTo>
                    <a:pt x="61" y="218"/>
                    <a:pt x="34" y="210"/>
                    <a:pt x="34" y="231"/>
                  </a:cubicBezTo>
                  <a:cubicBezTo>
                    <a:pt x="34" y="232"/>
                    <a:pt x="36" y="235"/>
                    <a:pt x="39" y="235"/>
                  </a:cubicBezTo>
                  <a:cubicBezTo>
                    <a:pt x="42" y="235"/>
                    <a:pt x="44" y="232"/>
                    <a:pt x="46" y="230"/>
                  </a:cubicBezTo>
                  <a:cubicBezTo>
                    <a:pt x="64" y="236"/>
                    <a:pt x="78" y="240"/>
                    <a:pt x="96" y="240"/>
                  </a:cubicBezTo>
                  <a:cubicBezTo>
                    <a:pt x="104" y="240"/>
                    <a:pt x="107" y="235"/>
                    <a:pt x="112" y="235"/>
                  </a:cubicBezTo>
                  <a:cubicBezTo>
                    <a:pt x="125" y="235"/>
                    <a:pt x="136" y="235"/>
                    <a:pt x="151" y="235"/>
                  </a:cubicBezTo>
                  <a:cubicBezTo>
                    <a:pt x="162" y="235"/>
                    <a:pt x="156" y="243"/>
                    <a:pt x="169" y="243"/>
                  </a:cubicBezTo>
                  <a:cubicBezTo>
                    <a:pt x="181" y="243"/>
                    <a:pt x="211" y="234"/>
                    <a:pt x="211" y="225"/>
                  </a:cubicBezTo>
                  <a:cubicBezTo>
                    <a:pt x="211" y="221"/>
                    <a:pt x="207" y="220"/>
                    <a:pt x="204" y="220"/>
                  </a:cubicBezTo>
                  <a:cubicBezTo>
                    <a:pt x="204" y="220"/>
                    <a:pt x="203" y="220"/>
                    <a:pt x="203" y="220"/>
                  </a:cubicBezTo>
                  <a:cubicBezTo>
                    <a:pt x="199" y="220"/>
                    <a:pt x="198" y="220"/>
                    <a:pt x="190" y="220"/>
                  </a:cubicBezTo>
                  <a:cubicBezTo>
                    <a:pt x="190" y="202"/>
                    <a:pt x="212" y="212"/>
                    <a:pt x="212" y="196"/>
                  </a:cubicBezTo>
                  <a:cubicBezTo>
                    <a:pt x="212" y="192"/>
                    <a:pt x="209" y="191"/>
                    <a:pt x="208" y="188"/>
                  </a:cubicBezTo>
                  <a:cubicBezTo>
                    <a:pt x="212" y="188"/>
                    <a:pt x="212" y="188"/>
                    <a:pt x="235" y="188"/>
                  </a:cubicBezTo>
                  <a:cubicBezTo>
                    <a:pt x="244" y="181"/>
                    <a:pt x="247" y="169"/>
                    <a:pt x="258" y="163"/>
                  </a:cubicBezTo>
                  <a:cubicBezTo>
                    <a:pt x="255" y="156"/>
                    <a:pt x="249" y="154"/>
                    <a:pt x="243" y="151"/>
                  </a:cubicBezTo>
                  <a:cubicBezTo>
                    <a:pt x="246" y="151"/>
                    <a:pt x="249" y="151"/>
                    <a:pt x="251" y="151"/>
                  </a:cubicBezTo>
                  <a:cubicBezTo>
                    <a:pt x="256" y="151"/>
                    <a:pt x="259" y="149"/>
                    <a:pt x="258" y="141"/>
                  </a:cubicBezTo>
                  <a:cubicBezTo>
                    <a:pt x="244" y="141"/>
                    <a:pt x="244" y="141"/>
                    <a:pt x="244" y="141"/>
                  </a:cubicBezTo>
                  <a:cubicBezTo>
                    <a:pt x="252" y="134"/>
                    <a:pt x="265" y="133"/>
                    <a:pt x="277" y="130"/>
                  </a:cubicBezTo>
                  <a:cubicBezTo>
                    <a:pt x="278" y="129"/>
                    <a:pt x="280" y="129"/>
                    <a:pt x="282" y="129"/>
                  </a:cubicBezTo>
                  <a:cubicBezTo>
                    <a:pt x="284" y="129"/>
                    <a:pt x="287" y="129"/>
                    <a:pt x="289" y="129"/>
                  </a:cubicBezTo>
                  <a:cubicBezTo>
                    <a:pt x="291" y="130"/>
                    <a:pt x="294" y="130"/>
                    <a:pt x="296" y="130"/>
                  </a:cubicBezTo>
                  <a:cubicBezTo>
                    <a:pt x="299" y="130"/>
                    <a:pt x="302" y="130"/>
                    <a:pt x="304" y="128"/>
                  </a:cubicBezTo>
                  <a:cubicBezTo>
                    <a:pt x="320" y="116"/>
                    <a:pt x="332" y="95"/>
                    <a:pt x="353" y="88"/>
                  </a:cubicBezTo>
                  <a:cubicBezTo>
                    <a:pt x="372" y="82"/>
                    <a:pt x="402" y="75"/>
                    <a:pt x="414" y="62"/>
                  </a:cubicBezTo>
                  <a:cubicBezTo>
                    <a:pt x="413" y="62"/>
                    <a:pt x="412" y="62"/>
                    <a:pt x="411" y="62"/>
                  </a:cubicBezTo>
                  <a:cubicBezTo>
                    <a:pt x="408" y="62"/>
                    <a:pt x="403" y="63"/>
                    <a:pt x="399" y="63"/>
                  </a:cubicBezTo>
                  <a:cubicBezTo>
                    <a:pt x="395" y="63"/>
                    <a:pt x="391" y="64"/>
                    <a:pt x="387" y="64"/>
                  </a:cubicBezTo>
                  <a:cubicBezTo>
                    <a:pt x="381" y="64"/>
                    <a:pt x="377" y="63"/>
                    <a:pt x="374" y="61"/>
                  </a:cubicBezTo>
                  <a:cubicBezTo>
                    <a:pt x="402" y="47"/>
                    <a:pt x="428" y="57"/>
                    <a:pt x="449" y="41"/>
                  </a:cubicBezTo>
                  <a:cubicBezTo>
                    <a:pt x="453" y="38"/>
                    <a:pt x="463" y="40"/>
                    <a:pt x="463" y="33"/>
                  </a:cubicBezTo>
                  <a:cubicBezTo>
                    <a:pt x="463" y="23"/>
                    <a:pt x="435" y="26"/>
                    <a:pt x="428" y="20"/>
                  </a:cubicBezTo>
                  <a:cubicBezTo>
                    <a:pt x="425" y="17"/>
                    <a:pt x="425" y="12"/>
                    <a:pt x="419" y="11"/>
                  </a:cubicBezTo>
                  <a:cubicBezTo>
                    <a:pt x="416" y="10"/>
                    <a:pt x="414" y="9"/>
                    <a:pt x="410" y="7"/>
                  </a:cubicBezTo>
                  <a:cubicBezTo>
                    <a:pt x="370" y="18"/>
                    <a:pt x="370" y="18"/>
                    <a:pt x="370" y="18"/>
                  </a:cubicBezTo>
                  <a:cubicBezTo>
                    <a:pt x="373" y="17"/>
                    <a:pt x="374" y="16"/>
                    <a:pt x="377" y="13"/>
                  </a:cubicBezTo>
                  <a:cubicBezTo>
                    <a:pt x="369" y="5"/>
                    <a:pt x="340" y="4"/>
                    <a:pt x="322" y="4"/>
                  </a:cubicBezTo>
                  <a:cubicBezTo>
                    <a:pt x="316" y="4"/>
                    <a:pt x="311" y="4"/>
                    <a:pt x="309" y="4"/>
                  </a:cubicBezTo>
                  <a:cubicBezTo>
                    <a:pt x="303" y="4"/>
                    <a:pt x="300" y="4"/>
                    <a:pt x="294" y="4"/>
                  </a:cubicBezTo>
                  <a:cubicBezTo>
                    <a:pt x="289" y="4"/>
                    <a:pt x="286" y="0"/>
                    <a:pt x="27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1">
              <a:extLst>
                <a:ext uri="{FF2B5EF4-FFF2-40B4-BE49-F238E27FC236}">
                  <a16:creationId xmlns:a16="http://schemas.microsoft.com/office/drawing/2014/main" id="{FF757DCE-719B-4944-918A-A887642A7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-1001"/>
              <a:ext cx="2139" cy="1627"/>
            </a:xfrm>
            <a:custGeom>
              <a:avLst/>
              <a:gdLst>
                <a:gd name="T0" fmla="*/ 489 w 905"/>
                <a:gd name="T1" fmla="*/ 15 h 688"/>
                <a:gd name="T2" fmla="*/ 468 w 905"/>
                <a:gd name="T3" fmla="*/ 22 h 688"/>
                <a:gd name="T4" fmla="*/ 425 w 905"/>
                <a:gd name="T5" fmla="*/ 18 h 688"/>
                <a:gd name="T6" fmla="*/ 370 w 905"/>
                <a:gd name="T7" fmla="*/ 43 h 688"/>
                <a:gd name="T8" fmla="*/ 328 w 905"/>
                <a:gd name="T9" fmla="*/ 45 h 688"/>
                <a:gd name="T10" fmla="*/ 312 w 905"/>
                <a:gd name="T11" fmla="*/ 64 h 688"/>
                <a:gd name="T12" fmla="*/ 284 w 905"/>
                <a:gd name="T13" fmla="*/ 66 h 688"/>
                <a:gd name="T14" fmla="*/ 173 w 905"/>
                <a:gd name="T15" fmla="*/ 71 h 688"/>
                <a:gd name="T16" fmla="*/ 86 w 905"/>
                <a:gd name="T17" fmla="*/ 122 h 688"/>
                <a:gd name="T18" fmla="*/ 100 w 905"/>
                <a:gd name="T19" fmla="*/ 168 h 688"/>
                <a:gd name="T20" fmla="*/ 67 w 905"/>
                <a:gd name="T21" fmla="*/ 170 h 688"/>
                <a:gd name="T22" fmla="*/ 0 w 905"/>
                <a:gd name="T23" fmla="*/ 198 h 688"/>
                <a:gd name="T24" fmla="*/ 77 w 905"/>
                <a:gd name="T25" fmla="*/ 216 h 688"/>
                <a:gd name="T26" fmla="*/ 61 w 905"/>
                <a:gd name="T27" fmla="*/ 227 h 688"/>
                <a:gd name="T28" fmla="*/ 22 w 905"/>
                <a:gd name="T29" fmla="*/ 242 h 688"/>
                <a:gd name="T30" fmla="*/ 62 w 905"/>
                <a:gd name="T31" fmla="*/ 251 h 688"/>
                <a:gd name="T32" fmla="*/ 89 w 905"/>
                <a:gd name="T33" fmla="*/ 273 h 688"/>
                <a:gd name="T34" fmla="*/ 98 w 905"/>
                <a:gd name="T35" fmla="*/ 264 h 688"/>
                <a:gd name="T36" fmla="*/ 146 w 905"/>
                <a:gd name="T37" fmla="*/ 262 h 688"/>
                <a:gd name="T38" fmla="*/ 270 w 905"/>
                <a:gd name="T39" fmla="*/ 370 h 688"/>
                <a:gd name="T40" fmla="*/ 286 w 905"/>
                <a:gd name="T41" fmla="*/ 393 h 688"/>
                <a:gd name="T42" fmla="*/ 288 w 905"/>
                <a:gd name="T43" fmla="*/ 423 h 688"/>
                <a:gd name="T44" fmla="*/ 335 w 905"/>
                <a:gd name="T45" fmla="*/ 446 h 688"/>
                <a:gd name="T46" fmla="*/ 305 w 905"/>
                <a:gd name="T47" fmla="*/ 482 h 688"/>
                <a:gd name="T48" fmla="*/ 284 w 905"/>
                <a:gd name="T49" fmla="*/ 525 h 688"/>
                <a:gd name="T50" fmla="*/ 289 w 905"/>
                <a:gd name="T51" fmla="*/ 538 h 688"/>
                <a:gd name="T52" fmla="*/ 315 w 905"/>
                <a:gd name="T53" fmla="*/ 587 h 688"/>
                <a:gd name="T54" fmla="*/ 331 w 905"/>
                <a:gd name="T55" fmla="*/ 587 h 688"/>
                <a:gd name="T56" fmla="*/ 357 w 905"/>
                <a:gd name="T57" fmla="*/ 655 h 688"/>
                <a:gd name="T58" fmla="*/ 422 w 905"/>
                <a:gd name="T59" fmla="*/ 687 h 688"/>
                <a:gd name="T60" fmla="*/ 459 w 905"/>
                <a:gd name="T61" fmla="*/ 655 h 688"/>
                <a:gd name="T62" fmla="*/ 478 w 905"/>
                <a:gd name="T63" fmla="*/ 586 h 688"/>
                <a:gd name="T64" fmla="*/ 520 w 905"/>
                <a:gd name="T65" fmla="*/ 551 h 688"/>
                <a:gd name="T66" fmla="*/ 539 w 905"/>
                <a:gd name="T67" fmla="*/ 548 h 688"/>
                <a:gd name="T68" fmla="*/ 610 w 905"/>
                <a:gd name="T69" fmla="*/ 497 h 688"/>
                <a:gd name="T70" fmla="*/ 700 w 905"/>
                <a:gd name="T71" fmla="*/ 475 h 688"/>
                <a:gd name="T72" fmla="*/ 702 w 905"/>
                <a:gd name="T73" fmla="*/ 422 h 688"/>
                <a:gd name="T74" fmla="*/ 711 w 905"/>
                <a:gd name="T75" fmla="*/ 402 h 688"/>
                <a:gd name="T76" fmla="*/ 772 w 905"/>
                <a:gd name="T77" fmla="*/ 422 h 688"/>
                <a:gd name="T78" fmla="*/ 723 w 905"/>
                <a:gd name="T79" fmla="*/ 356 h 688"/>
                <a:gd name="T80" fmla="*/ 763 w 905"/>
                <a:gd name="T81" fmla="*/ 365 h 688"/>
                <a:gd name="T82" fmla="*/ 758 w 905"/>
                <a:gd name="T83" fmla="*/ 353 h 688"/>
                <a:gd name="T84" fmla="*/ 805 w 905"/>
                <a:gd name="T85" fmla="*/ 311 h 688"/>
                <a:gd name="T86" fmla="*/ 801 w 905"/>
                <a:gd name="T87" fmla="*/ 282 h 688"/>
                <a:gd name="T88" fmla="*/ 787 w 905"/>
                <a:gd name="T89" fmla="*/ 242 h 688"/>
                <a:gd name="T90" fmla="*/ 801 w 905"/>
                <a:gd name="T91" fmla="*/ 216 h 688"/>
                <a:gd name="T92" fmla="*/ 779 w 905"/>
                <a:gd name="T93" fmla="*/ 204 h 688"/>
                <a:gd name="T94" fmla="*/ 804 w 905"/>
                <a:gd name="T95" fmla="*/ 158 h 688"/>
                <a:gd name="T96" fmla="*/ 827 w 905"/>
                <a:gd name="T97" fmla="*/ 130 h 688"/>
                <a:gd name="T98" fmla="*/ 840 w 905"/>
                <a:gd name="T99" fmla="*/ 113 h 688"/>
                <a:gd name="T100" fmla="*/ 874 w 905"/>
                <a:gd name="T101" fmla="*/ 61 h 688"/>
                <a:gd name="T102" fmla="*/ 818 w 905"/>
                <a:gd name="T103" fmla="*/ 79 h 688"/>
                <a:gd name="T104" fmla="*/ 771 w 905"/>
                <a:gd name="T105" fmla="*/ 77 h 688"/>
                <a:gd name="T106" fmla="*/ 744 w 905"/>
                <a:gd name="T107" fmla="*/ 60 h 688"/>
                <a:gd name="T108" fmla="*/ 693 w 905"/>
                <a:gd name="T109" fmla="*/ 63 h 688"/>
                <a:gd name="T110" fmla="*/ 595 w 905"/>
                <a:gd name="T111" fmla="*/ 64 h 688"/>
                <a:gd name="T112" fmla="*/ 718 w 905"/>
                <a:gd name="T113" fmla="*/ 31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688">
                  <a:moveTo>
                    <a:pt x="639" y="0"/>
                  </a:moveTo>
                  <a:cubicBezTo>
                    <a:pt x="612" y="0"/>
                    <a:pt x="592" y="0"/>
                    <a:pt x="562" y="0"/>
                  </a:cubicBezTo>
                  <a:cubicBezTo>
                    <a:pt x="535" y="0"/>
                    <a:pt x="515" y="15"/>
                    <a:pt x="489" y="15"/>
                  </a:cubicBezTo>
                  <a:cubicBezTo>
                    <a:pt x="484" y="15"/>
                    <a:pt x="480" y="15"/>
                    <a:pt x="476" y="15"/>
                  </a:cubicBezTo>
                  <a:cubicBezTo>
                    <a:pt x="473" y="15"/>
                    <a:pt x="471" y="15"/>
                    <a:pt x="468" y="15"/>
                  </a:cubicBezTo>
                  <a:cubicBezTo>
                    <a:pt x="468" y="22"/>
                    <a:pt x="468" y="22"/>
                    <a:pt x="468" y="22"/>
                  </a:cubicBezTo>
                  <a:cubicBezTo>
                    <a:pt x="458" y="22"/>
                    <a:pt x="458" y="22"/>
                    <a:pt x="458" y="22"/>
                  </a:cubicBezTo>
                  <a:cubicBezTo>
                    <a:pt x="449" y="18"/>
                    <a:pt x="441" y="18"/>
                    <a:pt x="432" y="18"/>
                  </a:cubicBezTo>
                  <a:cubicBezTo>
                    <a:pt x="430" y="18"/>
                    <a:pt x="428" y="18"/>
                    <a:pt x="425" y="18"/>
                  </a:cubicBezTo>
                  <a:cubicBezTo>
                    <a:pt x="408" y="18"/>
                    <a:pt x="394" y="22"/>
                    <a:pt x="380" y="28"/>
                  </a:cubicBezTo>
                  <a:cubicBezTo>
                    <a:pt x="383" y="32"/>
                    <a:pt x="387" y="33"/>
                    <a:pt x="391" y="36"/>
                  </a:cubicBezTo>
                  <a:cubicBezTo>
                    <a:pt x="386" y="37"/>
                    <a:pt x="370" y="35"/>
                    <a:pt x="370" y="43"/>
                  </a:cubicBezTo>
                  <a:cubicBezTo>
                    <a:pt x="370" y="53"/>
                    <a:pt x="391" y="60"/>
                    <a:pt x="400" y="64"/>
                  </a:cubicBezTo>
                  <a:cubicBezTo>
                    <a:pt x="376" y="64"/>
                    <a:pt x="376" y="64"/>
                    <a:pt x="376" y="64"/>
                  </a:cubicBezTo>
                  <a:cubicBezTo>
                    <a:pt x="363" y="57"/>
                    <a:pt x="350" y="45"/>
                    <a:pt x="328" y="45"/>
                  </a:cubicBezTo>
                  <a:cubicBezTo>
                    <a:pt x="323" y="45"/>
                    <a:pt x="315" y="46"/>
                    <a:pt x="315" y="52"/>
                  </a:cubicBezTo>
                  <a:cubicBezTo>
                    <a:pt x="315" y="56"/>
                    <a:pt x="318" y="60"/>
                    <a:pt x="319" y="64"/>
                  </a:cubicBezTo>
                  <a:cubicBezTo>
                    <a:pt x="319" y="64"/>
                    <a:pt x="314" y="64"/>
                    <a:pt x="312" y="64"/>
                  </a:cubicBezTo>
                  <a:cubicBezTo>
                    <a:pt x="301" y="60"/>
                    <a:pt x="292" y="61"/>
                    <a:pt x="286" y="51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281" y="60"/>
                    <a:pt x="284" y="63"/>
                    <a:pt x="284" y="66"/>
                  </a:cubicBezTo>
                  <a:cubicBezTo>
                    <a:pt x="274" y="66"/>
                    <a:pt x="271" y="51"/>
                    <a:pt x="261" y="51"/>
                  </a:cubicBezTo>
                  <a:cubicBezTo>
                    <a:pt x="247" y="51"/>
                    <a:pt x="237" y="59"/>
                    <a:pt x="222" y="63"/>
                  </a:cubicBezTo>
                  <a:cubicBezTo>
                    <a:pt x="202" y="63"/>
                    <a:pt x="194" y="68"/>
                    <a:pt x="173" y="71"/>
                  </a:cubicBezTo>
                  <a:cubicBezTo>
                    <a:pt x="156" y="73"/>
                    <a:pt x="170" y="97"/>
                    <a:pt x="152" y="97"/>
                  </a:cubicBezTo>
                  <a:cubicBezTo>
                    <a:pt x="146" y="97"/>
                    <a:pt x="142" y="96"/>
                    <a:pt x="138" y="93"/>
                  </a:cubicBezTo>
                  <a:cubicBezTo>
                    <a:pt x="127" y="103"/>
                    <a:pt x="104" y="116"/>
                    <a:pt x="86" y="122"/>
                  </a:cubicBezTo>
                  <a:cubicBezTo>
                    <a:pt x="83" y="122"/>
                    <a:pt x="75" y="125"/>
                    <a:pt x="75" y="130"/>
                  </a:cubicBezTo>
                  <a:cubicBezTo>
                    <a:pt x="75" y="140"/>
                    <a:pt x="105" y="139"/>
                    <a:pt x="115" y="140"/>
                  </a:cubicBezTo>
                  <a:cubicBezTo>
                    <a:pt x="115" y="154"/>
                    <a:pt x="109" y="163"/>
                    <a:pt x="100" y="168"/>
                  </a:cubicBezTo>
                  <a:cubicBezTo>
                    <a:pt x="96" y="171"/>
                    <a:pt x="92" y="171"/>
                    <a:pt x="86" y="171"/>
                  </a:cubicBezTo>
                  <a:cubicBezTo>
                    <a:pt x="83" y="171"/>
                    <a:pt x="80" y="171"/>
                    <a:pt x="77" y="171"/>
                  </a:cubicBezTo>
                  <a:cubicBezTo>
                    <a:pt x="74" y="171"/>
                    <a:pt x="71" y="170"/>
                    <a:pt x="67" y="170"/>
                  </a:cubicBezTo>
                  <a:cubicBezTo>
                    <a:pt x="63" y="170"/>
                    <a:pt x="59" y="171"/>
                    <a:pt x="55" y="172"/>
                  </a:cubicBezTo>
                  <a:cubicBezTo>
                    <a:pt x="45" y="175"/>
                    <a:pt x="40" y="181"/>
                    <a:pt x="30" y="184"/>
                  </a:cubicBezTo>
                  <a:cubicBezTo>
                    <a:pt x="19" y="188"/>
                    <a:pt x="0" y="182"/>
                    <a:pt x="0" y="198"/>
                  </a:cubicBezTo>
                  <a:cubicBezTo>
                    <a:pt x="0" y="207"/>
                    <a:pt x="51" y="221"/>
                    <a:pt x="53" y="221"/>
                  </a:cubicBezTo>
                  <a:cubicBezTo>
                    <a:pt x="60" y="221"/>
                    <a:pt x="63" y="221"/>
                    <a:pt x="71" y="221"/>
                  </a:cubicBezTo>
                  <a:cubicBezTo>
                    <a:pt x="74" y="221"/>
                    <a:pt x="76" y="219"/>
                    <a:pt x="77" y="216"/>
                  </a:cubicBezTo>
                  <a:cubicBezTo>
                    <a:pt x="98" y="216"/>
                    <a:pt x="98" y="216"/>
                    <a:pt x="98" y="216"/>
                  </a:cubicBezTo>
                  <a:cubicBezTo>
                    <a:pt x="96" y="222"/>
                    <a:pt x="96" y="224"/>
                    <a:pt x="91" y="227"/>
                  </a:cubicBezTo>
                  <a:cubicBezTo>
                    <a:pt x="61" y="227"/>
                    <a:pt x="61" y="227"/>
                    <a:pt x="61" y="227"/>
                  </a:cubicBezTo>
                  <a:cubicBezTo>
                    <a:pt x="58" y="231"/>
                    <a:pt x="57" y="232"/>
                    <a:pt x="51" y="232"/>
                  </a:cubicBezTo>
                  <a:cubicBezTo>
                    <a:pt x="48" y="232"/>
                    <a:pt x="44" y="232"/>
                    <a:pt x="38" y="232"/>
                  </a:cubicBezTo>
                  <a:cubicBezTo>
                    <a:pt x="34" y="232"/>
                    <a:pt x="23" y="235"/>
                    <a:pt x="22" y="242"/>
                  </a:cubicBezTo>
                  <a:cubicBezTo>
                    <a:pt x="26" y="243"/>
                    <a:pt x="27" y="244"/>
                    <a:pt x="29" y="244"/>
                  </a:cubicBezTo>
                  <a:cubicBezTo>
                    <a:pt x="32" y="244"/>
                    <a:pt x="33" y="242"/>
                    <a:pt x="41" y="242"/>
                  </a:cubicBezTo>
                  <a:cubicBezTo>
                    <a:pt x="47" y="242"/>
                    <a:pt x="53" y="248"/>
                    <a:pt x="62" y="251"/>
                  </a:cubicBezTo>
                  <a:cubicBezTo>
                    <a:pt x="60" y="256"/>
                    <a:pt x="56" y="257"/>
                    <a:pt x="51" y="260"/>
                  </a:cubicBezTo>
                  <a:cubicBezTo>
                    <a:pt x="58" y="268"/>
                    <a:pt x="74" y="272"/>
                    <a:pt x="86" y="272"/>
                  </a:cubicBezTo>
                  <a:cubicBezTo>
                    <a:pt x="88" y="272"/>
                    <a:pt x="89" y="273"/>
                    <a:pt x="89" y="273"/>
                  </a:cubicBezTo>
                  <a:cubicBezTo>
                    <a:pt x="90" y="273"/>
                    <a:pt x="91" y="272"/>
                    <a:pt x="92" y="271"/>
                  </a:cubicBezTo>
                  <a:cubicBezTo>
                    <a:pt x="91" y="270"/>
                    <a:pt x="89" y="268"/>
                    <a:pt x="87" y="267"/>
                  </a:cubicBezTo>
                  <a:cubicBezTo>
                    <a:pt x="90" y="265"/>
                    <a:pt x="92" y="264"/>
                    <a:pt x="98" y="264"/>
                  </a:cubicBezTo>
                  <a:cubicBezTo>
                    <a:pt x="104" y="264"/>
                    <a:pt x="109" y="269"/>
                    <a:pt x="114" y="269"/>
                  </a:cubicBezTo>
                  <a:cubicBezTo>
                    <a:pt x="120" y="269"/>
                    <a:pt x="124" y="262"/>
                    <a:pt x="130" y="262"/>
                  </a:cubicBezTo>
                  <a:cubicBezTo>
                    <a:pt x="135" y="262"/>
                    <a:pt x="137" y="262"/>
                    <a:pt x="146" y="262"/>
                  </a:cubicBezTo>
                  <a:cubicBezTo>
                    <a:pt x="205" y="262"/>
                    <a:pt x="242" y="308"/>
                    <a:pt x="257" y="353"/>
                  </a:cubicBezTo>
                  <a:cubicBezTo>
                    <a:pt x="257" y="361"/>
                    <a:pt x="257" y="361"/>
                    <a:pt x="257" y="361"/>
                  </a:cubicBezTo>
                  <a:cubicBezTo>
                    <a:pt x="262" y="362"/>
                    <a:pt x="270" y="362"/>
                    <a:pt x="270" y="370"/>
                  </a:cubicBezTo>
                  <a:cubicBezTo>
                    <a:pt x="270" y="382"/>
                    <a:pt x="259" y="381"/>
                    <a:pt x="259" y="393"/>
                  </a:cubicBezTo>
                  <a:cubicBezTo>
                    <a:pt x="259" y="401"/>
                    <a:pt x="263" y="402"/>
                    <a:pt x="273" y="402"/>
                  </a:cubicBezTo>
                  <a:cubicBezTo>
                    <a:pt x="280" y="402"/>
                    <a:pt x="281" y="393"/>
                    <a:pt x="286" y="393"/>
                  </a:cubicBezTo>
                  <a:cubicBezTo>
                    <a:pt x="304" y="393"/>
                    <a:pt x="308" y="418"/>
                    <a:pt x="325" y="423"/>
                  </a:cubicBezTo>
                  <a:cubicBezTo>
                    <a:pt x="324" y="426"/>
                    <a:pt x="325" y="431"/>
                    <a:pt x="319" y="431"/>
                  </a:cubicBezTo>
                  <a:cubicBezTo>
                    <a:pt x="307" y="431"/>
                    <a:pt x="299" y="423"/>
                    <a:pt x="288" y="423"/>
                  </a:cubicBezTo>
                  <a:cubicBezTo>
                    <a:pt x="285" y="423"/>
                    <a:pt x="284" y="422"/>
                    <a:pt x="282" y="422"/>
                  </a:cubicBezTo>
                  <a:cubicBezTo>
                    <a:pt x="281" y="422"/>
                    <a:pt x="280" y="422"/>
                    <a:pt x="278" y="423"/>
                  </a:cubicBezTo>
                  <a:cubicBezTo>
                    <a:pt x="280" y="438"/>
                    <a:pt x="319" y="440"/>
                    <a:pt x="335" y="446"/>
                  </a:cubicBezTo>
                  <a:cubicBezTo>
                    <a:pt x="331" y="460"/>
                    <a:pt x="323" y="466"/>
                    <a:pt x="319" y="481"/>
                  </a:cubicBezTo>
                  <a:cubicBezTo>
                    <a:pt x="316" y="480"/>
                    <a:pt x="314" y="479"/>
                    <a:pt x="313" y="479"/>
                  </a:cubicBezTo>
                  <a:cubicBezTo>
                    <a:pt x="311" y="479"/>
                    <a:pt x="309" y="480"/>
                    <a:pt x="305" y="482"/>
                  </a:cubicBezTo>
                  <a:cubicBezTo>
                    <a:pt x="305" y="484"/>
                    <a:pt x="305" y="484"/>
                    <a:pt x="305" y="484"/>
                  </a:cubicBezTo>
                  <a:cubicBezTo>
                    <a:pt x="294" y="492"/>
                    <a:pt x="291" y="503"/>
                    <a:pt x="284" y="513"/>
                  </a:cubicBezTo>
                  <a:cubicBezTo>
                    <a:pt x="284" y="525"/>
                    <a:pt x="284" y="525"/>
                    <a:pt x="284" y="525"/>
                  </a:cubicBezTo>
                  <a:cubicBezTo>
                    <a:pt x="285" y="523"/>
                    <a:pt x="287" y="523"/>
                    <a:pt x="288" y="523"/>
                  </a:cubicBezTo>
                  <a:cubicBezTo>
                    <a:pt x="290" y="523"/>
                    <a:pt x="292" y="524"/>
                    <a:pt x="294" y="525"/>
                  </a:cubicBezTo>
                  <a:cubicBezTo>
                    <a:pt x="293" y="530"/>
                    <a:pt x="289" y="533"/>
                    <a:pt x="289" y="538"/>
                  </a:cubicBezTo>
                  <a:cubicBezTo>
                    <a:pt x="289" y="552"/>
                    <a:pt x="303" y="558"/>
                    <a:pt x="306" y="568"/>
                  </a:cubicBezTo>
                  <a:cubicBezTo>
                    <a:pt x="308" y="573"/>
                    <a:pt x="309" y="583"/>
                    <a:pt x="312" y="585"/>
                  </a:cubicBezTo>
                  <a:cubicBezTo>
                    <a:pt x="313" y="586"/>
                    <a:pt x="314" y="587"/>
                    <a:pt x="315" y="587"/>
                  </a:cubicBezTo>
                  <a:cubicBezTo>
                    <a:pt x="317" y="587"/>
                    <a:pt x="319" y="586"/>
                    <a:pt x="321" y="585"/>
                  </a:cubicBezTo>
                  <a:cubicBezTo>
                    <a:pt x="322" y="584"/>
                    <a:pt x="324" y="583"/>
                    <a:pt x="325" y="583"/>
                  </a:cubicBezTo>
                  <a:cubicBezTo>
                    <a:pt x="327" y="583"/>
                    <a:pt x="329" y="584"/>
                    <a:pt x="331" y="587"/>
                  </a:cubicBezTo>
                  <a:cubicBezTo>
                    <a:pt x="327" y="591"/>
                    <a:pt x="323" y="590"/>
                    <a:pt x="323" y="597"/>
                  </a:cubicBezTo>
                  <a:cubicBezTo>
                    <a:pt x="323" y="612"/>
                    <a:pt x="343" y="636"/>
                    <a:pt x="354" y="645"/>
                  </a:cubicBezTo>
                  <a:cubicBezTo>
                    <a:pt x="355" y="646"/>
                    <a:pt x="354" y="653"/>
                    <a:pt x="357" y="655"/>
                  </a:cubicBezTo>
                  <a:cubicBezTo>
                    <a:pt x="366" y="661"/>
                    <a:pt x="371" y="658"/>
                    <a:pt x="375" y="670"/>
                  </a:cubicBezTo>
                  <a:cubicBezTo>
                    <a:pt x="381" y="669"/>
                    <a:pt x="390" y="663"/>
                    <a:pt x="397" y="663"/>
                  </a:cubicBezTo>
                  <a:cubicBezTo>
                    <a:pt x="410" y="663"/>
                    <a:pt x="409" y="687"/>
                    <a:pt x="422" y="687"/>
                  </a:cubicBezTo>
                  <a:cubicBezTo>
                    <a:pt x="426" y="687"/>
                    <a:pt x="427" y="684"/>
                    <a:pt x="433" y="683"/>
                  </a:cubicBezTo>
                  <a:cubicBezTo>
                    <a:pt x="434" y="686"/>
                    <a:pt x="436" y="688"/>
                    <a:pt x="439" y="688"/>
                  </a:cubicBezTo>
                  <a:cubicBezTo>
                    <a:pt x="454" y="688"/>
                    <a:pt x="447" y="661"/>
                    <a:pt x="459" y="655"/>
                  </a:cubicBezTo>
                  <a:cubicBezTo>
                    <a:pt x="458" y="649"/>
                    <a:pt x="459" y="636"/>
                    <a:pt x="459" y="626"/>
                  </a:cubicBezTo>
                  <a:cubicBezTo>
                    <a:pt x="459" y="611"/>
                    <a:pt x="484" y="617"/>
                    <a:pt x="484" y="599"/>
                  </a:cubicBezTo>
                  <a:cubicBezTo>
                    <a:pt x="484" y="593"/>
                    <a:pt x="478" y="590"/>
                    <a:pt x="478" y="586"/>
                  </a:cubicBezTo>
                  <a:cubicBezTo>
                    <a:pt x="478" y="584"/>
                    <a:pt x="480" y="582"/>
                    <a:pt x="482" y="580"/>
                  </a:cubicBezTo>
                  <a:cubicBezTo>
                    <a:pt x="482" y="579"/>
                    <a:pt x="480" y="576"/>
                    <a:pt x="480" y="575"/>
                  </a:cubicBezTo>
                  <a:cubicBezTo>
                    <a:pt x="480" y="557"/>
                    <a:pt x="509" y="562"/>
                    <a:pt x="520" y="551"/>
                  </a:cubicBezTo>
                  <a:cubicBezTo>
                    <a:pt x="525" y="546"/>
                    <a:pt x="523" y="541"/>
                    <a:pt x="531" y="538"/>
                  </a:cubicBezTo>
                  <a:cubicBezTo>
                    <a:pt x="531" y="548"/>
                    <a:pt x="531" y="548"/>
                    <a:pt x="531" y="548"/>
                  </a:cubicBezTo>
                  <a:cubicBezTo>
                    <a:pt x="539" y="548"/>
                    <a:pt x="539" y="548"/>
                    <a:pt x="539" y="548"/>
                  </a:cubicBezTo>
                  <a:cubicBezTo>
                    <a:pt x="550" y="541"/>
                    <a:pt x="568" y="543"/>
                    <a:pt x="578" y="533"/>
                  </a:cubicBezTo>
                  <a:cubicBezTo>
                    <a:pt x="586" y="525"/>
                    <a:pt x="587" y="514"/>
                    <a:pt x="597" y="506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3"/>
                    <a:pt x="615" y="491"/>
                    <a:pt x="620" y="488"/>
                  </a:cubicBezTo>
                  <a:cubicBezTo>
                    <a:pt x="645" y="488"/>
                    <a:pt x="645" y="488"/>
                    <a:pt x="645" y="488"/>
                  </a:cubicBezTo>
                  <a:cubicBezTo>
                    <a:pt x="665" y="479"/>
                    <a:pt x="681" y="481"/>
                    <a:pt x="700" y="475"/>
                  </a:cubicBezTo>
                  <a:cubicBezTo>
                    <a:pt x="715" y="470"/>
                    <a:pt x="720" y="455"/>
                    <a:pt x="738" y="449"/>
                  </a:cubicBezTo>
                  <a:cubicBezTo>
                    <a:pt x="747" y="446"/>
                    <a:pt x="752" y="446"/>
                    <a:pt x="760" y="439"/>
                  </a:cubicBezTo>
                  <a:cubicBezTo>
                    <a:pt x="749" y="435"/>
                    <a:pt x="702" y="438"/>
                    <a:pt x="702" y="422"/>
                  </a:cubicBezTo>
                  <a:cubicBezTo>
                    <a:pt x="705" y="421"/>
                    <a:pt x="714" y="420"/>
                    <a:pt x="714" y="415"/>
                  </a:cubicBezTo>
                  <a:cubicBezTo>
                    <a:pt x="714" y="411"/>
                    <a:pt x="709" y="409"/>
                    <a:pt x="709" y="402"/>
                  </a:cubicBezTo>
                  <a:cubicBezTo>
                    <a:pt x="709" y="402"/>
                    <a:pt x="710" y="402"/>
                    <a:pt x="711" y="402"/>
                  </a:cubicBezTo>
                  <a:cubicBezTo>
                    <a:pt x="713" y="402"/>
                    <a:pt x="715" y="402"/>
                    <a:pt x="716" y="402"/>
                  </a:cubicBezTo>
                  <a:cubicBezTo>
                    <a:pt x="738" y="402"/>
                    <a:pt x="733" y="428"/>
                    <a:pt x="758" y="428"/>
                  </a:cubicBezTo>
                  <a:cubicBezTo>
                    <a:pt x="763" y="428"/>
                    <a:pt x="772" y="428"/>
                    <a:pt x="772" y="422"/>
                  </a:cubicBezTo>
                  <a:cubicBezTo>
                    <a:pt x="772" y="392"/>
                    <a:pt x="738" y="383"/>
                    <a:pt x="719" y="364"/>
                  </a:cubicBezTo>
                  <a:cubicBezTo>
                    <a:pt x="719" y="356"/>
                    <a:pt x="719" y="356"/>
                    <a:pt x="719" y="356"/>
                  </a:cubicBezTo>
                  <a:cubicBezTo>
                    <a:pt x="720" y="356"/>
                    <a:pt x="721" y="356"/>
                    <a:pt x="723" y="356"/>
                  </a:cubicBezTo>
                  <a:cubicBezTo>
                    <a:pt x="723" y="356"/>
                    <a:pt x="725" y="356"/>
                    <a:pt x="726" y="356"/>
                  </a:cubicBezTo>
                  <a:cubicBezTo>
                    <a:pt x="729" y="366"/>
                    <a:pt x="746" y="380"/>
                    <a:pt x="755" y="380"/>
                  </a:cubicBezTo>
                  <a:cubicBezTo>
                    <a:pt x="761" y="380"/>
                    <a:pt x="763" y="371"/>
                    <a:pt x="763" y="365"/>
                  </a:cubicBezTo>
                  <a:cubicBezTo>
                    <a:pt x="763" y="350"/>
                    <a:pt x="739" y="355"/>
                    <a:pt x="734" y="341"/>
                  </a:cubicBezTo>
                  <a:cubicBezTo>
                    <a:pt x="742" y="341"/>
                    <a:pt x="742" y="341"/>
                    <a:pt x="742" y="341"/>
                  </a:cubicBezTo>
                  <a:cubicBezTo>
                    <a:pt x="746" y="347"/>
                    <a:pt x="752" y="349"/>
                    <a:pt x="758" y="353"/>
                  </a:cubicBezTo>
                  <a:cubicBezTo>
                    <a:pt x="762" y="342"/>
                    <a:pt x="783" y="349"/>
                    <a:pt x="787" y="333"/>
                  </a:cubicBezTo>
                  <a:cubicBezTo>
                    <a:pt x="784" y="332"/>
                    <a:pt x="781" y="329"/>
                    <a:pt x="781" y="325"/>
                  </a:cubicBezTo>
                  <a:cubicBezTo>
                    <a:pt x="791" y="324"/>
                    <a:pt x="802" y="319"/>
                    <a:pt x="805" y="311"/>
                  </a:cubicBezTo>
                  <a:cubicBezTo>
                    <a:pt x="799" y="309"/>
                    <a:pt x="784" y="309"/>
                    <a:pt x="784" y="300"/>
                  </a:cubicBezTo>
                  <a:cubicBezTo>
                    <a:pt x="784" y="293"/>
                    <a:pt x="792" y="293"/>
                    <a:pt x="801" y="293"/>
                  </a:cubicBezTo>
                  <a:cubicBezTo>
                    <a:pt x="798" y="290"/>
                    <a:pt x="801" y="286"/>
                    <a:pt x="801" y="282"/>
                  </a:cubicBezTo>
                  <a:cubicBezTo>
                    <a:pt x="801" y="274"/>
                    <a:pt x="793" y="271"/>
                    <a:pt x="793" y="259"/>
                  </a:cubicBezTo>
                  <a:cubicBezTo>
                    <a:pt x="786" y="259"/>
                    <a:pt x="776" y="259"/>
                    <a:pt x="776" y="250"/>
                  </a:cubicBezTo>
                  <a:cubicBezTo>
                    <a:pt x="776" y="246"/>
                    <a:pt x="781" y="242"/>
                    <a:pt x="787" y="242"/>
                  </a:cubicBezTo>
                  <a:cubicBezTo>
                    <a:pt x="791" y="242"/>
                    <a:pt x="798" y="243"/>
                    <a:pt x="805" y="243"/>
                  </a:cubicBezTo>
                  <a:cubicBezTo>
                    <a:pt x="815" y="243"/>
                    <a:pt x="824" y="242"/>
                    <a:pt x="824" y="234"/>
                  </a:cubicBezTo>
                  <a:cubicBezTo>
                    <a:pt x="824" y="222"/>
                    <a:pt x="803" y="224"/>
                    <a:pt x="801" y="216"/>
                  </a:cubicBezTo>
                  <a:cubicBezTo>
                    <a:pt x="804" y="216"/>
                    <a:pt x="808" y="214"/>
                    <a:pt x="810" y="213"/>
                  </a:cubicBezTo>
                  <a:cubicBezTo>
                    <a:pt x="805" y="208"/>
                    <a:pt x="798" y="203"/>
                    <a:pt x="789" y="203"/>
                  </a:cubicBezTo>
                  <a:cubicBezTo>
                    <a:pt x="785" y="203"/>
                    <a:pt x="782" y="204"/>
                    <a:pt x="779" y="204"/>
                  </a:cubicBezTo>
                  <a:cubicBezTo>
                    <a:pt x="777" y="204"/>
                    <a:pt x="775" y="204"/>
                    <a:pt x="773" y="203"/>
                  </a:cubicBezTo>
                  <a:cubicBezTo>
                    <a:pt x="777" y="197"/>
                    <a:pt x="776" y="185"/>
                    <a:pt x="782" y="180"/>
                  </a:cubicBezTo>
                  <a:cubicBezTo>
                    <a:pt x="792" y="173"/>
                    <a:pt x="804" y="169"/>
                    <a:pt x="804" y="158"/>
                  </a:cubicBezTo>
                  <a:cubicBezTo>
                    <a:pt x="804" y="156"/>
                    <a:pt x="804" y="156"/>
                    <a:pt x="804" y="150"/>
                  </a:cubicBezTo>
                  <a:cubicBezTo>
                    <a:pt x="814" y="147"/>
                    <a:pt x="827" y="145"/>
                    <a:pt x="827" y="137"/>
                  </a:cubicBezTo>
                  <a:cubicBezTo>
                    <a:pt x="827" y="131"/>
                    <a:pt x="831" y="137"/>
                    <a:pt x="827" y="130"/>
                  </a:cubicBezTo>
                  <a:cubicBezTo>
                    <a:pt x="837" y="128"/>
                    <a:pt x="851" y="128"/>
                    <a:pt x="851" y="113"/>
                  </a:cubicBezTo>
                  <a:cubicBezTo>
                    <a:pt x="849" y="115"/>
                    <a:pt x="848" y="115"/>
                    <a:pt x="846" y="115"/>
                  </a:cubicBezTo>
                  <a:cubicBezTo>
                    <a:pt x="845" y="115"/>
                    <a:pt x="843" y="115"/>
                    <a:pt x="840" y="113"/>
                  </a:cubicBezTo>
                  <a:cubicBezTo>
                    <a:pt x="864" y="113"/>
                    <a:pt x="875" y="98"/>
                    <a:pt x="892" y="92"/>
                  </a:cubicBezTo>
                  <a:cubicBezTo>
                    <a:pt x="895" y="91"/>
                    <a:pt x="905" y="86"/>
                    <a:pt x="905" y="80"/>
                  </a:cubicBezTo>
                  <a:cubicBezTo>
                    <a:pt x="905" y="73"/>
                    <a:pt x="881" y="61"/>
                    <a:pt x="874" y="61"/>
                  </a:cubicBezTo>
                  <a:cubicBezTo>
                    <a:pt x="869" y="61"/>
                    <a:pt x="865" y="62"/>
                    <a:pt x="863" y="68"/>
                  </a:cubicBezTo>
                  <a:cubicBezTo>
                    <a:pt x="838" y="68"/>
                    <a:pt x="838" y="68"/>
                    <a:pt x="838" y="68"/>
                  </a:cubicBezTo>
                  <a:cubicBezTo>
                    <a:pt x="829" y="72"/>
                    <a:pt x="828" y="75"/>
                    <a:pt x="818" y="79"/>
                  </a:cubicBezTo>
                  <a:cubicBezTo>
                    <a:pt x="818" y="79"/>
                    <a:pt x="818" y="79"/>
                    <a:pt x="817" y="79"/>
                  </a:cubicBezTo>
                  <a:cubicBezTo>
                    <a:pt x="814" y="79"/>
                    <a:pt x="806" y="77"/>
                    <a:pt x="806" y="77"/>
                  </a:cubicBezTo>
                  <a:cubicBezTo>
                    <a:pt x="806" y="77"/>
                    <a:pt x="785" y="77"/>
                    <a:pt x="771" y="77"/>
                  </a:cubicBezTo>
                  <a:cubicBezTo>
                    <a:pt x="762" y="83"/>
                    <a:pt x="736" y="118"/>
                    <a:pt x="722" y="122"/>
                  </a:cubicBezTo>
                  <a:cubicBezTo>
                    <a:pt x="724" y="117"/>
                    <a:pt x="758" y="81"/>
                    <a:pt x="758" y="76"/>
                  </a:cubicBezTo>
                  <a:cubicBezTo>
                    <a:pt x="758" y="68"/>
                    <a:pt x="754" y="60"/>
                    <a:pt x="744" y="60"/>
                  </a:cubicBezTo>
                  <a:cubicBezTo>
                    <a:pt x="727" y="60"/>
                    <a:pt x="696" y="90"/>
                    <a:pt x="682" y="90"/>
                  </a:cubicBezTo>
                  <a:cubicBezTo>
                    <a:pt x="678" y="90"/>
                    <a:pt x="701" y="68"/>
                    <a:pt x="702" y="64"/>
                  </a:cubicBezTo>
                  <a:cubicBezTo>
                    <a:pt x="701" y="63"/>
                    <a:pt x="697" y="63"/>
                    <a:pt x="693" y="63"/>
                  </a:cubicBezTo>
                  <a:cubicBezTo>
                    <a:pt x="684" y="63"/>
                    <a:pt x="670" y="64"/>
                    <a:pt x="656" y="65"/>
                  </a:cubicBezTo>
                  <a:cubicBezTo>
                    <a:pt x="642" y="65"/>
                    <a:pt x="627" y="66"/>
                    <a:pt x="615" y="66"/>
                  </a:cubicBezTo>
                  <a:cubicBezTo>
                    <a:pt x="605" y="66"/>
                    <a:pt x="598" y="66"/>
                    <a:pt x="595" y="64"/>
                  </a:cubicBezTo>
                  <a:cubicBezTo>
                    <a:pt x="711" y="57"/>
                    <a:pt x="711" y="57"/>
                    <a:pt x="711" y="57"/>
                  </a:cubicBezTo>
                  <a:cubicBezTo>
                    <a:pt x="725" y="52"/>
                    <a:pt x="761" y="55"/>
                    <a:pt x="764" y="36"/>
                  </a:cubicBezTo>
                  <a:cubicBezTo>
                    <a:pt x="751" y="33"/>
                    <a:pt x="732" y="37"/>
                    <a:pt x="718" y="31"/>
                  </a:cubicBezTo>
                  <a:cubicBezTo>
                    <a:pt x="693" y="21"/>
                    <a:pt x="670" y="0"/>
                    <a:pt x="63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2">
              <a:extLst>
                <a:ext uri="{FF2B5EF4-FFF2-40B4-BE49-F238E27FC236}">
                  <a16:creationId xmlns:a16="http://schemas.microsoft.com/office/drawing/2014/main" id="{C9AC8587-29C6-498A-8CD2-FF0E91662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" y="23"/>
              <a:ext cx="104" cy="69"/>
            </a:xfrm>
            <a:custGeom>
              <a:avLst/>
              <a:gdLst>
                <a:gd name="T0" fmla="*/ 12 w 44"/>
                <a:gd name="T1" fmla="*/ 0 h 29"/>
                <a:gd name="T2" fmla="*/ 0 w 44"/>
                <a:gd name="T3" fmla="*/ 11 h 29"/>
                <a:gd name="T4" fmla="*/ 11 w 44"/>
                <a:gd name="T5" fmla="*/ 29 h 29"/>
                <a:gd name="T6" fmla="*/ 22 w 44"/>
                <a:gd name="T7" fmla="*/ 29 h 29"/>
                <a:gd name="T8" fmla="*/ 44 w 44"/>
                <a:gd name="T9" fmla="*/ 19 h 29"/>
                <a:gd name="T10" fmla="*/ 12 w 44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29">
                  <a:moveTo>
                    <a:pt x="12" y="0"/>
                  </a:moveTo>
                  <a:cubicBezTo>
                    <a:pt x="7" y="0"/>
                    <a:pt x="0" y="3"/>
                    <a:pt x="0" y="11"/>
                  </a:cubicBezTo>
                  <a:cubicBezTo>
                    <a:pt x="0" y="17"/>
                    <a:pt x="6" y="29"/>
                    <a:pt x="1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31" y="29"/>
                    <a:pt x="43" y="28"/>
                    <a:pt x="44" y="19"/>
                  </a:cubicBezTo>
                  <a:cubicBezTo>
                    <a:pt x="30" y="15"/>
                    <a:pt x="26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3">
              <a:extLst>
                <a:ext uri="{FF2B5EF4-FFF2-40B4-BE49-F238E27FC236}">
                  <a16:creationId xmlns:a16="http://schemas.microsoft.com/office/drawing/2014/main" id="{C3DA158E-1DF0-4CA5-BE0B-504F9F48E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-325"/>
              <a:ext cx="57" cy="34"/>
            </a:xfrm>
            <a:custGeom>
              <a:avLst/>
              <a:gdLst>
                <a:gd name="T0" fmla="*/ 15 w 24"/>
                <a:gd name="T1" fmla="*/ 0 h 14"/>
                <a:gd name="T2" fmla="*/ 5 w 24"/>
                <a:gd name="T3" fmla="*/ 0 h 14"/>
                <a:gd name="T4" fmla="*/ 0 w 24"/>
                <a:gd name="T5" fmla="*/ 6 h 14"/>
                <a:gd name="T6" fmla="*/ 7 w 24"/>
                <a:gd name="T7" fmla="*/ 14 h 14"/>
                <a:gd name="T8" fmla="*/ 24 w 24"/>
                <a:gd name="T9" fmla="*/ 6 h 14"/>
                <a:gd name="T10" fmla="*/ 15 w 24"/>
                <a:gd name="T11" fmla="*/ 6 h 14"/>
                <a:gd name="T12" fmla="*/ 15 w 2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4">
                  <a:moveTo>
                    <a:pt x="1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0" y="3"/>
                    <a:pt x="0" y="6"/>
                  </a:cubicBezTo>
                  <a:cubicBezTo>
                    <a:pt x="0" y="9"/>
                    <a:pt x="3" y="14"/>
                    <a:pt x="7" y="14"/>
                  </a:cubicBezTo>
                  <a:cubicBezTo>
                    <a:pt x="12" y="14"/>
                    <a:pt x="21" y="8"/>
                    <a:pt x="24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4"/>
                    <a:pt x="15" y="3"/>
                    <a:pt x="1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4">
              <a:extLst>
                <a:ext uri="{FF2B5EF4-FFF2-40B4-BE49-F238E27FC236}">
                  <a16:creationId xmlns:a16="http://schemas.microsoft.com/office/drawing/2014/main" id="{11A3891A-F559-40EB-9031-1094CABAF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" y="1057"/>
              <a:ext cx="234" cy="227"/>
            </a:xfrm>
            <a:custGeom>
              <a:avLst/>
              <a:gdLst>
                <a:gd name="T0" fmla="*/ 50 w 99"/>
                <a:gd name="T1" fmla="*/ 0 h 96"/>
                <a:gd name="T2" fmla="*/ 34 w 99"/>
                <a:gd name="T3" fmla="*/ 16 h 96"/>
                <a:gd name="T4" fmla="*/ 6 w 99"/>
                <a:gd name="T5" fmla="*/ 59 h 96"/>
                <a:gd name="T6" fmla="*/ 10 w 99"/>
                <a:gd name="T7" fmla="*/ 62 h 96"/>
                <a:gd name="T8" fmla="*/ 10 w 99"/>
                <a:gd name="T9" fmla="*/ 65 h 96"/>
                <a:gd name="T10" fmla="*/ 0 w 99"/>
                <a:gd name="T11" fmla="*/ 75 h 96"/>
                <a:gd name="T12" fmla="*/ 6 w 99"/>
                <a:gd name="T13" fmla="*/ 80 h 96"/>
                <a:gd name="T14" fmla="*/ 22 w 99"/>
                <a:gd name="T15" fmla="*/ 77 h 96"/>
                <a:gd name="T16" fmla="*/ 38 w 99"/>
                <a:gd name="T17" fmla="*/ 81 h 96"/>
                <a:gd name="T18" fmla="*/ 48 w 99"/>
                <a:gd name="T19" fmla="*/ 78 h 96"/>
                <a:gd name="T20" fmla="*/ 54 w 99"/>
                <a:gd name="T21" fmla="*/ 81 h 96"/>
                <a:gd name="T22" fmla="*/ 63 w 99"/>
                <a:gd name="T23" fmla="*/ 80 h 96"/>
                <a:gd name="T24" fmla="*/ 57 w 99"/>
                <a:gd name="T25" fmla="*/ 89 h 96"/>
                <a:gd name="T26" fmla="*/ 58 w 99"/>
                <a:gd name="T27" fmla="*/ 89 h 96"/>
                <a:gd name="T28" fmla="*/ 61 w 99"/>
                <a:gd name="T29" fmla="*/ 89 h 96"/>
                <a:gd name="T30" fmla="*/ 76 w 99"/>
                <a:gd name="T31" fmla="*/ 74 h 96"/>
                <a:gd name="T32" fmla="*/ 81 w 99"/>
                <a:gd name="T33" fmla="*/ 89 h 96"/>
                <a:gd name="T34" fmla="*/ 85 w 99"/>
                <a:gd name="T35" fmla="*/ 90 h 96"/>
                <a:gd name="T36" fmla="*/ 90 w 99"/>
                <a:gd name="T37" fmla="*/ 96 h 96"/>
                <a:gd name="T38" fmla="*/ 99 w 99"/>
                <a:gd name="T39" fmla="*/ 83 h 96"/>
                <a:gd name="T40" fmla="*/ 95 w 99"/>
                <a:gd name="T41" fmla="*/ 72 h 96"/>
                <a:gd name="T42" fmla="*/ 88 w 99"/>
                <a:gd name="T43" fmla="*/ 75 h 96"/>
                <a:gd name="T44" fmla="*/ 84 w 99"/>
                <a:gd name="T45" fmla="*/ 67 h 96"/>
                <a:gd name="T46" fmla="*/ 90 w 99"/>
                <a:gd name="T47" fmla="*/ 59 h 96"/>
                <a:gd name="T48" fmla="*/ 84 w 99"/>
                <a:gd name="T49" fmla="*/ 61 h 96"/>
                <a:gd name="T50" fmla="*/ 84 w 99"/>
                <a:gd name="T51" fmla="*/ 43 h 96"/>
                <a:gd name="T52" fmla="*/ 78 w 99"/>
                <a:gd name="T53" fmla="*/ 44 h 96"/>
                <a:gd name="T54" fmla="*/ 69 w 99"/>
                <a:gd name="T55" fmla="*/ 43 h 96"/>
                <a:gd name="T56" fmla="*/ 63 w 99"/>
                <a:gd name="T57" fmla="*/ 45 h 96"/>
                <a:gd name="T58" fmla="*/ 63 w 99"/>
                <a:gd name="T59" fmla="*/ 43 h 96"/>
                <a:gd name="T60" fmla="*/ 53 w 99"/>
                <a:gd name="T61" fmla="*/ 43 h 96"/>
                <a:gd name="T62" fmla="*/ 53 w 99"/>
                <a:gd name="T63" fmla="*/ 38 h 96"/>
                <a:gd name="T64" fmla="*/ 56 w 99"/>
                <a:gd name="T65" fmla="*/ 35 h 96"/>
                <a:gd name="T66" fmla="*/ 47 w 99"/>
                <a:gd name="T67" fmla="*/ 33 h 96"/>
                <a:gd name="T68" fmla="*/ 39 w 99"/>
                <a:gd name="T69" fmla="*/ 37 h 96"/>
                <a:gd name="T70" fmla="*/ 39 w 99"/>
                <a:gd name="T71" fmla="*/ 32 h 96"/>
                <a:gd name="T72" fmla="*/ 54 w 99"/>
                <a:gd name="T73" fmla="*/ 5 h 96"/>
                <a:gd name="T74" fmla="*/ 50 w 99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96">
                  <a:moveTo>
                    <a:pt x="50" y="0"/>
                  </a:moveTo>
                  <a:cubicBezTo>
                    <a:pt x="42" y="0"/>
                    <a:pt x="38" y="9"/>
                    <a:pt x="34" y="16"/>
                  </a:cubicBezTo>
                  <a:cubicBezTo>
                    <a:pt x="26" y="28"/>
                    <a:pt x="20" y="52"/>
                    <a:pt x="6" y="59"/>
                  </a:cubicBezTo>
                  <a:cubicBezTo>
                    <a:pt x="6" y="61"/>
                    <a:pt x="8" y="62"/>
                    <a:pt x="10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5"/>
                    <a:pt x="0" y="73"/>
                    <a:pt x="0" y="75"/>
                  </a:cubicBezTo>
                  <a:cubicBezTo>
                    <a:pt x="0" y="77"/>
                    <a:pt x="3" y="80"/>
                    <a:pt x="6" y="80"/>
                  </a:cubicBezTo>
                  <a:cubicBezTo>
                    <a:pt x="12" y="80"/>
                    <a:pt x="14" y="77"/>
                    <a:pt x="22" y="77"/>
                  </a:cubicBezTo>
                  <a:cubicBezTo>
                    <a:pt x="28" y="77"/>
                    <a:pt x="31" y="81"/>
                    <a:pt x="38" y="81"/>
                  </a:cubicBezTo>
                  <a:cubicBezTo>
                    <a:pt x="42" y="81"/>
                    <a:pt x="45" y="80"/>
                    <a:pt x="48" y="78"/>
                  </a:cubicBezTo>
                  <a:cubicBezTo>
                    <a:pt x="50" y="81"/>
                    <a:pt x="52" y="81"/>
                    <a:pt x="54" y="81"/>
                  </a:cubicBezTo>
                  <a:cubicBezTo>
                    <a:pt x="57" y="81"/>
                    <a:pt x="60" y="80"/>
                    <a:pt x="63" y="80"/>
                  </a:cubicBezTo>
                  <a:cubicBezTo>
                    <a:pt x="62" y="83"/>
                    <a:pt x="57" y="83"/>
                    <a:pt x="57" y="89"/>
                  </a:cubicBezTo>
                  <a:cubicBezTo>
                    <a:pt x="57" y="89"/>
                    <a:pt x="58" y="89"/>
                    <a:pt x="58" y="89"/>
                  </a:cubicBezTo>
                  <a:cubicBezTo>
                    <a:pt x="59" y="89"/>
                    <a:pt x="60" y="89"/>
                    <a:pt x="61" y="89"/>
                  </a:cubicBezTo>
                  <a:cubicBezTo>
                    <a:pt x="67" y="89"/>
                    <a:pt x="72" y="81"/>
                    <a:pt x="76" y="74"/>
                  </a:cubicBezTo>
                  <a:cubicBezTo>
                    <a:pt x="80" y="79"/>
                    <a:pt x="77" y="89"/>
                    <a:pt x="81" y="89"/>
                  </a:cubicBezTo>
                  <a:cubicBezTo>
                    <a:pt x="83" y="89"/>
                    <a:pt x="84" y="90"/>
                    <a:pt x="85" y="90"/>
                  </a:cubicBezTo>
                  <a:cubicBezTo>
                    <a:pt x="85" y="92"/>
                    <a:pt x="86" y="96"/>
                    <a:pt x="90" y="96"/>
                  </a:cubicBezTo>
                  <a:cubicBezTo>
                    <a:pt x="95" y="96"/>
                    <a:pt x="99" y="90"/>
                    <a:pt x="99" y="83"/>
                  </a:cubicBezTo>
                  <a:cubicBezTo>
                    <a:pt x="99" y="78"/>
                    <a:pt x="95" y="79"/>
                    <a:pt x="95" y="72"/>
                  </a:cubicBezTo>
                  <a:cubicBezTo>
                    <a:pt x="92" y="74"/>
                    <a:pt x="93" y="75"/>
                    <a:pt x="88" y="75"/>
                  </a:cubicBezTo>
                  <a:cubicBezTo>
                    <a:pt x="88" y="72"/>
                    <a:pt x="84" y="70"/>
                    <a:pt x="84" y="67"/>
                  </a:cubicBezTo>
                  <a:cubicBezTo>
                    <a:pt x="84" y="65"/>
                    <a:pt x="89" y="64"/>
                    <a:pt x="90" y="59"/>
                  </a:cubicBezTo>
                  <a:cubicBezTo>
                    <a:pt x="87" y="59"/>
                    <a:pt x="85" y="60"/>
                    <a:pt x="84" y="61"/>
                  </a:cubicBezTo>
                  <a:cubicBezTo>
                    <a:pt x="84" y="53"/>
                    <a:pt x="84" y="48"/>
                    <a:pt x="84" y="43"/>
                  </a:cubicBezTo>
                  <a:cubicBezTo>
                    <a:pt x="83" y="44"/>
                    <a:pt x="81" y="44"/>
                    <a:pt x="78" y="44"/>
                  </a:cubicBezTo>
                  <a:cubicBezTo>
                    <a:pt x="75" y="44"/>
                    <a:pt x="72" y="44"/>
                    <a:pt x="69" y="43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3"/>
                    <a:pt x="6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4" y="33"/>
                    <a:pt x="50" y="33"/>
                    <a:pt x="47" y="33"/>
                  </a:cubicBezTo>
                  <a:cubicBezTo>
                    <a:pt x="44" y="33"/>
                    <a:pt x="44" y="36"/>
                    <a:pt x="39" y="37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3" y="23"/>
                    <a:pt x="54" y="17"/>
                    <a:pt x="54" y="5"/>
                  </a:cubicBezTo>
                  <a:cubicBezTo>
                    <a:pt x="54" y="3"/>
                    <a:pt x="52" y="0"/>
                    <a:pt x="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5">
              <a:extLst>
                <a:ext uri="{FF2B5EF4-FFF2-40B4-BE49-F238E27FC236}">
                  <a16:creationId xmlns:a16="http://schemas.microsoft.com/office/drawing/2014/main" id="{1A5B359B-8B63-4BFE-A404-74090774D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8" y="-398"/>
              <a:ext cx="275" cy="107"/>
            </a:xfrm>
            <a:custGeom>
              <a:avLst/>
              <a:gdLst>
                <a:gd name="T0" fmla="*/ 24 w 116"/>
                <a:gd name="T1" fmla="*/ 0 h 45"/>
                <a:gd name="T2" fmla="*/ 0 w 116"/>
                <a:gd name="T3" fmla="*/ 22 h 45"/>
                <a:gd name="T4" fmla="*/ 26 w 116"/>
                <a:gd name="T5" fmla="*/ 45 h 45"/>
                <a:gd name="T6" fmla="*/ 38 w 116"/>
                <a:gd name="T7" fmla="*/ 37 h 45"/>
                <a:gd name="T8" fmla="*/ 47 w 116"/>
                <a:gd name="T9" fmla="*/ 43 h 45"/>
                <a:gd name="T10" fmla="*/ 59 w 116"/>
                <a:gd name="T11" fmla="*/ 38 h 45"/>
                <a:gd name="T12" fmla="*/ 70 w 116"/>
                <a:gd name="T13" fmla="*/ 35 h 45"/>
                <a:gd name="T14" fmla="*/ 79 w 116"/>
                <a:gd name="T15" fmla="*/ 40 h 45"/>
                <a:gd name="T16" fmla="*/ 92 w 116"/>
                <a:gd name="T17" fmla="*/ 35 h 45"/>
                <a:gd name="T18" fmla="*/ 107 w 116"/>
                <a:gd name="T19" fmla="*/ 35 h 45"/>
                <a:gd name="T20" fmla="*/ 116 w 116"/>
                <a:gd name="T21" fmla="*/ 17 h 45"/>
                <a:gd name="T22" fmla="*/ 64 w 116"/>
                <a:gd name="T23" fmla="*/ 3 h 45"/>
                <a:gd name="T24" fmla="*/ 55 w 116"/>
                <a:gd name="T25" fmla="*/ 17 h 45"/>
                <a:gd name="T26" fmla="*/ 24 w 116"/>
                <a:gd name="T2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45">
                  <a:moveTo>
                    <a:pt x="24" y="0"/>
                  </a:moveTo>
                  <a:cubicBezTo>
                    <a:pt x="13" y="0"/>
                    <a:pt x="0" y="9"/>
                    <a:pt x="0" y="22"/>
                  </a:cubicBezTo>
                  <a:cubicBezTo>
                    <a:pt x="0" y="34"/>
                    <a:pt x="13" y="45"/>
                    <a:pt x="26" y="45"/>
                  </a:cubicBezTo>
                  <a:cubicBezTo>
                    <a:pt x="32" y="45"/>
                    <a:pt x="34" y="41"/>
                    <a:pt x="38" y="37"/>
                  </a:cubicBezTo>
                  <a:cubicBezTo>
                    <a:pt x="41" y="41"/>
                    <a:pt x="43" y="43"/>
                    <a:pt x="47" y="43"/>
                  </a:cubicBezTo>
                  <a:cubicBezTo>
                    <a:pt x="53" y="43"/>
                    <a:pt x="56" y="38"/>
                    <a:pt x="59" y="38"/>
                  </a:cubicBezTo>
                  <a:cubicBezTo>
                    <a:pt x="63" y="38"/>
                    <a:pt x="65" y="35"/>
                    <a:pt x="70" y="35"/>
                  </a:cubicBezTo>
                  <a:cubicBezTo>
                    <a:pt x="73" y="35"/>
                    <a:pt x="75" y="40"/>
                    <a:pt x="79" y="40"/>
                  </a:cubicBezTo>
                  <a:cubicBezTo>
                    <a:pt x="85" y="40"/>
                    <a:pt x="88" y="35"/>
                    <a:pt x="92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1"/>
                    <a:pt x="114" y="25"/>
                    <a:pt x="116" y="17"/>
                  </a:cubicBezTo>
                  <a:cubicBezTo>
                    <a:pt x="105" y="14"/>
                    <a:pt x="74" y="3"/>
                    <a:pt x="64" y="3"/>
                  </a:cubicBezTo>
                  <a:cubicBezTo>
                    <a:pt x="58" y="3"/>
                    <a:pt x="55" y="9"/>
                    <a:pt x="55" y="17"/>
                  </a:cubicBezTo>
                  <a:cubicBezTo>
                    <a:pt x="41" y="17"/>
                    <a:pt x="40" y="0"/>
                    <a:pt x="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6">
              <a:extLst>
                <a:ext uri="{FF2B5EF4-FFF2-40B4-BE49-F238E27FC236}">
                  <a16:creationId xmlns:a16="http://schemas.microsoft.com/office/drawing/2014/main" id="{D88873F7-ED0C-463B-9046-1EE91FC6BC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21" y="1877"/>
              <a:ext cx="1426" cy="958"/>
            </a:xfrm>
            <a:custGeom>
              <a:avLst/>
              <a:gdLst>
                <a:gd name="T0" fmla="*/ 298 w 603"/>
                <a:gd name="T1" fmla="*/ 109 h 405"/>
                <a:gd name="T2" fmla="*/ 296 w 603"/>
                <a:gd name="T3" fmla="*/ 104 h 405"/>
                <a:gd name="T4" fmla="*/ 1 w 603"/>
                <a:gd name="T5" fmla="*/ 0 h 405"/>
                <a:gd name="T6" fmla="*/ 0 w 603"/>
                <a:gd name="T7" fmla="*/ 4 h 405"/>
                <a:gd name="T8" fmla="*/ 48 w 603"/>
                <a:gd name="T9" fmla="*/ 82 h 405"/>
                <a:gd name="T10" fmla="*/ 62 w 603"/>
                <a:gd name="T11" fmla="*/ 101 h 405"/>
                <a:gd name="T12" fmla="*/ 83 w 603"/>
                <a:gd name="T13" fmla="*/ 136 h 405"/>
                <a:gd name="T14" fmla="*/ 115 w 603"/>
                <a:gd name="T15" fmla="*/ 156 h 405"/>
                <a:gd name="T16" fmla="*/ 88 w 603"/>
                <a:gd name="T17" fmla="*/ 114 h 405"/>
                <a:gd name="T18" fmla="*/ 43 w 603"/>
                <a:gd name="T19" fmla="*/ 50 h 405"/>
                <a:gd name="T20" fmla="*/ 59 w 603"/>
                <a:gd name="T21" fmla="*/ 27 h 405"/>
                <a:gd name="T22" fmla="*/ 93 w 603"/>
                <a:gd name="T23" fmla="*/ 82 h 405"/>
                <a:gd name="T24" fmla="*/ 119 w 603"/>
                <a:gd name="T25" fmla="*/ 105 h 405"/>
                <a:gd name="T26" fmla="*/ 178 w 603"/>
                <a:gd name="T27" fmla="*/ 179 h 405"/>
                <a:gd name="T28" fmla="*/ 185 w 603"/>
                <a:gd name="T29" fmla="*/ 217 h 405"/>
                <a:gd name="T30" fmla="*/ 233 w 603"/>
                <a:gd name="T31" fmla="*/ 243 h 405"/>
                <a:gd name="T32" fmla="*/ 256 w 603"/>
                <a:gd name="T33" fmla="*/ 255 h 405"/>
                <a:gd name="T34" fmla="*/ 294 w 603"/>
                <a:gd name="T35" fmla="*/ 271 h 405"/>
                <a:gd name="T36" fmla="*/ 317 w 603"/>
                <a:gd name="T37" fmla="*/ 277 h 405"/>
                <a:gd name="T38" fmla="*/ 352 w 603"/>
                <a:gd name="T39" fmla="*/ 271 h 405"/>
                <a:gd name="T40" fmla="*/ 435 w 603"/>
                <a:gd name="T41" fmla="*/ 314 h 405"/>
                <a:gd name="T42" fmla="*/ 468 w 603"/>
                <a:gd name="T43" fmla="*/ 337 h 405"/>
                <a:gd name="T44" fmla="*/ 486 w 603"/>
                <a:gd name="T45" fmla="*/ 367 h 405"/>
                <a:gd name="T46" fmla="*/ 515 w 603"/>
                <a:gd name="T47" fmla="*/ 387 h 405"/>
                <a:gd name="T48" fmla="*/ 534 w 603"/>
                <a:gd name="T49" fmla="*/ 391 h 405"/>
                <a:gd name="T50" fmla="*/ 556 w 603"/>
                <a:gd name="T51" fmla="*/ 393 h 405"/>
                <a:gd name="T52" fmla="*/ 584 w 603"/>
                <a:gd name="T53" fmla="*/ 394 h 405"/>
                <a:gd name="T54" fmla="*/ 591 w 603"/>
                <a:gd name="T55" fmla="*/ 397 h 405"/>
                <a:gd name="T56" fmla="*/ 574 w 603"/>
                <a:gd name="T57" fmla="*/ 368 h 405"/>
                <a:gd name="T58" fmla="*/ 506 w 603"/>
                <a:gd name="T59" fmla="*/ 346 h 405"/>
                <a:gd name="T60" fmla="*/ 510 w 603"/>
                <a:gd name="T61" fmla="*/ 282 h 405"/>
                <a:gd name="T62" fmla="*/ 428 w 603"/>
                <a:gd name="T63" fmla="*/ 269 h 405"/>
                <a:gd name="T64" fmla="*/ 437 w 603"/>
                <a:gd name="T65" fmla="*/ 230 h 405"/>
                <a:gd name="T66" fmla="*/ 448 w 603"/>
                <a:gd name="T67" fmla="*/ 216 h 405"/>
                <a:gd name="T68" fmla="*/ 445 w 603"/>
                <a:gd name="T69" fmla="*/ 184 h 405"/>
                <a:gd name="T70" fmla="*/ 391 w 603"/>
                <a:gd name="T71" fmla="*/ 224 h 405"/>
                <a:gd name="T72" fmla="*/ 345 w 603"/>
                <a:gd name="T73" fmla="*/ 236 h 405"/>
                <a:gd name="T74" fmla="*/ 300 w 603"/>
                <a:gd name="T75" fmla="*/ 192 h 405"/>
                <a:gd name="T76" fmla="*/ 294 w 603"/>
                <a:gd name="T77" fmla="*/ 139 h 405"/>
                <a:gd name="T78" fmla="*/ 297 w 603"/>
                <a:gd name="T79" fmla="*/ 108 h 405"/>
                <a:gd name="T80" fmla="*/ 206 w 603"/>
                <a:gd name="T81" fmla="*/ 60 h 405"/>
                <a:gd name="T82" fmla="*/ 135 w 603"/>
                <a:gd name="T83" fmla="*/ 13 h 405"/>
                <a:gd name="T84" fmla="*/ 34 w 603"/>
                <a:gd name="T85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3" h="405">
                  <a:moveTo>
                    <a:pt x="296" y="104"/>
                  </a:moveTo>
                  <a:cubicBezTo>
                    <a:pt x="297" y="108"/>
                    <a:pt x="297" y="108"/>
                    <a:pt x="297" y="108"/>
                  </a:cubicBezTo>
                  <a:cubicBezTo>
                    <a:pt x="298" y="108"/>
                    <a:pt x="298" y="109"/>
                    <a:pt x="298" y="109"/>
                  </a:cubicBezTo>
                  <a:cubicBezTo>
                    <a:pt x="298" y="107"/>
                    <a:pt x="297" y="106"/>
                    <a:pt x="296" y="104"/>
                  </a:cubicBezTo>
                  <a:moveTo>
                    <a:pt x="296" y="103"/>
                  </a:moveTo>
                  <a:cubicBezTo>
                    <a:pt x="296" y="104"/>
                    <a:pt x="296" y="104"/>
                    <a:pt x="296" y="104"/>
                  </a:cubicBezTo>
                  <a:cubicBezTo>
                    <a:pt x="296" y="103"/>
                    <a:pt x="296" y="103"/>
                    <a:pt x="296" y="103"/>
                  </a:cubicBezTo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16"/>
                    <a:pt x="9" y="19"/>
                    <a:pt x="13" y="29"/>
                  </a:cubicBezTo>
                  <a:cubicBezTo>
                    <a:pt x="17" y="35"/>
                    <a:pt x="16" y="50"/>
                    <a:pt x="22" y="54"/>
                  </a:cubicBezTo>
                  <a:cubicBezTo>
                    <a:pt x="32" y="60"/>
                    <a:pt x="40" y="71"/>
                    <a:pt x="48" y="82"/>
                  </a:cubicBezTo>
                  <a:cubicBezTo>
                    <a:pt x="51" y="86"/>
                    <a:pt x="47" y="87"/>
                    <a:pt x="43" y="87"/>
                  </a:cubicBezTo>
                  <a:cubicBezTo>
                    <a:pt x="41" y="87"/>
                    <a:pt x="39" y="87"/>
                    <a:pt x="38" y="87"/>
                  </a:cubicBezTo>
                  <a:cubicBezTo>
                    <a:pt x="43" y="95"/>
                    <a:pt x="55" y="93"/>
                    <a:pt x="62" y="101"/>
                  </a:cubicBezTo>
                  <a:cubicBezTo>
                    <a:pt x="67" y="106"/>
                    <a:pt x="71" y="112"/>
                    <a:pt x="77" y="118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9" y="134"/>
                    <a:pt x="79" y="134"/>
                    <a:pt x="83" y="136"/>
                  </a:cubicBezTo>
                  <a:cubicBezTo>
                    <a:pt x="88" y="140"/>
                    <a:pt x="93" y="152"/>
                    <a:pt x="103" y="152"/>
                  </a:cubicBezTo>
                  <a:cubicBezTo>
                    <a:pt x="103" y="154"/>
                    <a:pt x="111" y="164"/>
                    <a:pt x="112" y="164"/>
                  </a:cubicBezTo>
                  <a:cubicBezTo>
                    <a:pt x="113" y="164"/>
                    <a:pt x="115" y="158"/>
                    <a:pt x="115" y="156"/>
                  </a:cubicBezTo>
                  <a:cubicBezTo>
                    <a:pt x="115" y="152"/>
                    <a:pt x="111" y="146"/>
                    <a:pt x="107" y="146"/>
                  </a:cubicBezTo>
                  <a:cubicBezTo>
                    <a:pt x="106" y="146"/>
                    <a:pt x="105" y="146"/>
                    <a:pt x="105" y="147"/>
                  </a:cubicBezTo>
                  <a:cubicBezTo>
                    <a:pt x="95" y="140"/>
                    <a:pt x="92" y="127"/>
                    <a:pt x="88" y="114"/>
                  </a:cubicBezTo>
                  <a:cubicBezTo>
                    <a:pt x="84" y="103"/>
                    <a:pt x="74" y="97"/>
                    <a:pt x="70" y="85"/>
                  </a:cubicBezTo>
                  <a:cubicBezTo>
                    <a:pt x="67" y="76"/>
                    <a:pt x="66" y="71"/>
                    <a:pt x="59" y="63"/>
                  </a:cubicBezTo>
                  <a:cubicBezTo>
                    <a:pt x="53" y="58"/>
                    <a:pt x="47" y="58"/>
                    <a:pt x="43" y="50"/>
                  </a:cubicBezTo>
                  <a:cubicBezTo>
                    <a:pt x="39" y="41"/>
                    <a:pt x="33" y="34"/>
                    <a:pt x="33" y="23"/>
                  </a:cubicBezTo>
                  <a:cubicBezTo>
                    <a:pt x="33" y="22"/>
                    <a:pt x="33" y="18"/>
                    <a:pt x="34" y="16"/>
                  </a:cubicBezTo>
                  <a:cubicBezTo>
                    <a:pt x="41" y="23"/>
                    <a:pt x="50" y="23"/>
                    <a:pt x="59" y="27"/>
                  </a:cubicBezTo>
                  <a:cubicBezTo>
                    <a:pt x="63" y="29"/>
                    <a:pt x="62" y="41"/>
                    <a:pt x="67" y="45"/>
                  </a:cubicBezTo>
                  <a:cubicBezTo>
                    <a:pt x="71" y="50"/>
                    <a:pt x="70" y="59"/>
                    <a:pt x="75" y="64"/>
                  </a:cubicBezTo>
                  <a:cubicBezTo>
                    <a:pt x="80" y="70"/>
                    <a:pt x="86" y="75"/>
                    <a:pt x="93" y="82"/>
                  </a:cubicBezTo>
                  <a:cubicBezTo>
                    <a:pt x="93" y="82"/>
                    <a:pt x="94" y="81"/>
                    <a:pt x="94" y="81"/>
                  </a:cubicBezTo>
                  <a:cubicBezTo>
                    <a:pt x="95" y="81"/>
                    <a:pt x="96" y="82"/>
                    <a:pt x="98" y="82"/>
                  </a:cubicBezTo>
                  <a:cubicBezTo>
                    <a:pt x="98" y="95"/>
                    <a:pt x="115" y="96"/>
                    <a:pt x="119" y="105"/>
                  </a:cubicBezTo>
                  <a:cubicBezTo>
                    <a:pt x="122" y="111"/>
                    <a:pt x="118" y="117"/>
                    <a:pt x="123" y="121"/>
                  </a:cubicBezTo>
                  <a:cubicBezTo>
                    <a:pt x="128" y="126"/>
                    <a:pt x="136" y="128"/>
                    <a:pt x="142" y="133"/>
                  </a:cubicBezTo>
                  <a:cubicBezTo>
                    <a:pt x="153" y="145"/>
                    <a:pt x="171" y="160"/>
                    <a:pt x="178" y="179"/>
                  </a:cubicBezTo>
                  <a:cubicBezTo>
                    <a:pt x="179" y="183"/>
                    <a:pt x="183" y="185"/>
                    <a:pt x="183" y="192"/>
                  </a:cubicBezTo>
                  <a:cubicBezTo>
                    <a:pt x="183" y="197"/>
                    <a:pt x="178" y="201"/>
                    <a:pt x="178" y="206"/>
                  </a:cubicBezTo>
                  <a:cubicBezTo>
                    <a:pt x="178" y="211"/>
                    <a:pt x="181" y="217"/>
                    <a:pt x="185" y="217"/>
                  </a:cubicBezTo>
                  <a:cubicBezTo>
                    <a:pt x="187" y="224"/>
                    <a:pt x="203" y="227"/>
                    <a:pt x="210" y="234"/>
                  </a:cubicBezTo>
                  <a:cubicBezTo>
                    <a:pt x="211" y="235"/>
                    <a:pt x="212" y="236"/>
                    <a:pt x="216" y="237"/>
                  </a:cubicBezTo>
                  <a:cubicBezTo>
                    <a:pt x="222" y="241"/>
                    <a:pt x="226" y="240"/>
                    <a:pt x="233" y="243"/>
                  </a:cubicBezTo>
                  <a:cubicBezTo>
                    <a:pt x="240" y="246"/>
                    <a:pt x="242" y="253"/>
                    <a:pt x="249" y="255"/>
                  </a:cubicBezTo>
                  <a:cubicBezTo>
                    <a:pt x="251" y="255"/>
                    <a:pt x="252" y="255"/>
                    <a:pt x="253" y="255"/>
                  </a:cubicBezTo>
                  <a:cubicBezTo>
                    <a:pt x="254" y="255"/>
                    <a:pt x="255" y="255"/>
                    <a:pt x="256" y="255"/>
                  </a:cubicBezTo>
                  <a:cubicBezTo>
                    <a:pt x="257" y="255"/>
                    <a:pt x="258" y="255"/>
                    <a:pt x="260" y="255"/>
                  </a:cubicBezTo>
                  <a:cubicBezTo>
                    <a:pt x="261" y="255"/>
                    <a:pt x="263" y="255"/>
                    <a:pt x="265" y="256"/>
                  </a:cubicBezTo>
                  <a:cubicBezTo>
                    <a:pt x="270" y="259"/>
                    <a:pt x="288" y="271"/>
                    <a:pt x="294" y="271"/>
                  </a:cubicBezTo>
                  <a:cubicBezTo>
                    <a:pt x="296" y="271"/>
                    <a:pt x="298" y="271"/>
                    <a:pt x="300" y="271"/>
                  </a:cubicBezTo>
                  <a:cubicBezTo>
                    <a:pt x="302" y="271"/>
                    <a:pt x="304" y="271"/>
                    <a:pt x="306" y="272"/>
                  </a:cubicBezTo>
                  <a:cubicBezTo>
                    <a:pt x="308" y="273"/>
                    <a:pt x="313" y="277"/>
                    <a:pt x="317" y="277"/>
                  </a:cubicBezTo>
                  <a:cubicBezTo>
                    <a:pt x="326" y="277"/>
                    <a:pt x="327" y="266"/>
                    <a:pt x="337" y="266"/>
                  </a:cubicBezTo>
                  <a:cubicBezTo>
                    <a:pt x="341" y="266"/>
                    <a:pt x="344" y="268"/>
                    <a:pt x="349" y="271"/>
                  </a:cubicBezTo>
                  <a:cubicBezTo>
                    <a:pt x="352" y="271"/>
                    <a:pt x="352" y="271"/>
                    <a:pt x="352" y="271"/>
                  </a:cubicBezTo>
                  <a:cubicBezTo>
                    <a:pt x="366" y="278"/>
                    <a:pt x="368" y="290"/>
                    <a:pt x="385" y="298"/>
                  </a:cubicBezTo>
                  <a:cubicBezTo>
                    <a:pt x="395" y="303"/>
                    <a:pt x="402" y="300"/>
                    <a:pt x="413" y="305"/>
                  </a:cubicBezTo>
                  <a:cubicBezTo>
                    <a:pt x="419" y="308"/>
                    <a:pt x="425" y="314"/>
                    <a:pt x="435" y="314"/>
                  </a:cubicBezTo>
                  <a:cubicBezTo>
                    <a:pt x="438" y="314"/>
                    <a:pt x="441" y="311"/>
                    <a:pt x="445" y="311"/>
                  </a:cubicBezTo>
                  <a:cubicBezTo>
                    <a:pt x="446" y="311"/>
                    <a:pt x="447" y="311"/>
                    <a:pt x="448" y="311"/>
                  </a:cubicBezTo>
                  <a:cubicBezTo>
                    <a:pt x="451" y="324"/>
                    <a:pt x="460" y="329"/>
                    <a:pt x="468" y="337"/>
                  </a:cubicBezTo>
                  <a:cubicBezTo>
                    <a:pt x="471" y="340"/>
                    <a:pt x="474" y="341"/>
                    <a:pt x="475" y="346"/>
                  </a:cubicBezTo>
                  <a:cubicBezTo>
                    <a:pt x="478" y="354"/>
                    <a:pt x="473" y="362"/>
                    <a:pt x="481" y="367"/>
                  </a:cubicBezTo>
                  <a:cubicBezTo>
                    <a:pt x="486" y="367"/>
                    <a:pt x="486" y="367"/>
                    <a:pt x="486" y="367"/>
                  </a:cubicBezTo>
                  <a:cubicBezTo>
                    <a:pt x="485" y="366"/>
                    <a:pt x="485" y="364"/>
                    <a:pt x="486" y="362"/>
                  </a:cubicBezTo>
                  <a:cubicBezTo>
                    <a:pt x="486" y="362"/>
                    <a:pt x="504" y="373"/>
                    <a:pt x="506" y="376"/>
                  </a:cubicBezTo>
                  <a:cubicBezTo>
                    <a:pt x="508" y="381"/>
                    <a:pt x="508" y="386"/>
                    <a:pt x="515" y="387"/>
                  </a:cubicBezTo>
                  <a:cubicBezTo>
                    <a:pt x="515" y="388"/>
                    <a:pt x="517" y="391"/>
                    <a:pt x="518" y="391"/>
                  </a:cubicBezTo>
                  <a:cubicBezTo>
                    <a:pt x="520" y="391"/>
                    <a:pt x="525" y="389"/>
                    <a:pt x="528" y="389"/>
                  </a:cubicBezTo>
                  <a:cubicBezTo>
                    <a:pt x="531" y="389"/>
                    <a:pt x="533" y="390"/>
                    <a:pt x="534" y="391"/>
                  </a:cubicBezTo>
                  <a:cubicBezTo>
                    <a:pt x="538" y="395"/>
                    <a:pt x="543" y="405"/>
                    <a:pt x="552" y="405"/>
                  </a:cubicBezTo>
                  <a:cubicBezTo>
                    <a:pt x="556" y="405"/>
                    <a:pt x="559" y="403"/>
                    <a:pt x="560" y="397"/>
                  </a:cubicBezTo>
                  <a:cubicBezTo>
                    <a:pt x="559" y="397"/>
                    <a:pt x="556" y="395"/>
                    <a:pt x="556" y="393"/>
                  </a:cubicBezTo>
                  <a:cubicBezTo>
                    <a:pt x="556" y="389"/>
                    <a:pt x="570" y="379"/>
                    <a:pt x="574" y="379"/>
                  </a:cubicBezTo>
                  <a:cubicBezTo>
                    <a:pt x="580" y="379"/>
                    <a:pt x="581" y="386"/>
                    <a:pt x="587" y="388"/>
                  </a:cubicBezTo>
                  <a:cubicBezTo>
                    <a:pt x="586" y="391"/>
                    <a:pt x="584" y="392"/>
                    <a:pt x="584" y="394"/>
                  </a:cubicBezTo>
                  <a:cubicBezTo>
                    <a:pt x="584" y="395"/>
                    <a:pt x="589" y="397"/>
                    <a:pt x="590" y="398"/>
                  </a:cubicBezTo>
                  <a:cubicBezTo>
                    <a:pt x="590" y="398"/>
                    <a:pt x="590" y="398"/>
                    <a:pt x="590" y="398"/>
                  </a:cubicBezTo>
                  <a:cubicBezTo>
                    <a:pt x="590" y="398"/>
                    <a:pt x="591" y="398"/>
                    <a:pt x="591" y="397"/>
                  </a:cubicBezTo>
                  <a:cubicBezTo>
                    <a:pt x="593" y="396"/>
                    <a:pt x="597" y="392"/>
                    <a:pt x="600" y="389"/>
                  </a:cubicBezTo>
                  <a:cubicBezTo>
                    <a:pt x="602" y="387"/>
                    <a:pt x="603" y="386"/>
                    <a:pt x="603" y="385"/>
                  </a:cubicBezTo>
                  <a:cubicBezTo>
                    <a:pt x="595" y="379"/>
                    <a:pt x="588" y="368"/>
                    <a:pt x="574" y="368"/>
                  </a:cubicBezTo>
                  <a:cubicBezTo>
                    <a:pt x="561" y="368"/>
                    <a:pt x="554" y="379"/>
                    <a:pt x="540" y="379"/>
                  </a:cubicBezTo>
                  <a:cubicBezTo>
                    <a:pt x="531" y="379"/>
                    <a:pt x="531" y="369"/>
                    <a:pt x="525" y="366"/>
                  </a:cubicBezTo>
                  <a:cubicBezTo>
                    <a:pt x="517" y="362"/>
                    <a:pt x="506" y="357"/>
                    <a:pt x="506" y="346"/>
                  </a:cubicBezTo>
                  <a:cubicBezTo>
                    <a:pt x="506" y="337"/>
                    <a:pt x="506" y="326"/>
                    <a:pt x="506" y="313"/>
                  </a:cubicBezTo>
                  <a:cubicBezTo>
                    <a:pt x="509" y="308"/>
                    <a:pt x="510" y="295"/>
                    <a:pt x="510" y="290"/>
                  </a:cubicBezTo>
                  <a:cubicBezTo>
                    <a:pt x="510" y="288"/>
                    <a:pt x="510" y="285"/>
                    <a:pt x="510" y="282"/>
                  </a:cubicBezTo>
                  <a:cubicBezTo>
                    <a:pt x="500" y="280"/>
                    <a:pt x="497" y="271"/>
                    <a:pt x="484" y="271"/>
                  </a:cubicBezTo>
                  <a:cubicBezTo>
                    <a:pt x="466" y="271"/>
                    <a:pt x="452" y="274"/>
                    <a:pt x="434" y="274"/>
                  </a:cubicBezTo>
                  <a:cubicBezTo>
                    <a:pt x="431" y="274"/>
                    <a:pt x="428" y="272"/>
                    <a:pt x="428" y="269"/>
                  </a:cubicBezTo>
                  <a:cubicBezTo>
                    <a:pt x="428" y="268"/>
                    <a:pt x="428" y="267"/>
                    <a:pt x="428" y="266"/>
                  </a:cubicBezTo>
                  <a:cubicBezTo>
                    <a:pt x="431" y="263"/>
                    <a:pt x="437" y="261"/>
                    <a:pt x="437" y="255"/>
                  </a:cubicBezTo>
                  <a:cubicBezTo>
                    <a:pt x="437" y="248"/>
                    <a:pt x="437" y="236"/>
                    <a:pt x="437" y="230"/>
                  </a:cubicBezTo>
                  <a:cubicBezTo>
                    <a:pt x="439" y="230"/>
                    <a:pt x="440" y="230"/>
                    <a:pt x="442" y="230"/>
                  </a:cubicBezTo>
                  <a:cubicBezTo>
                    <a:pt x="442" y="231"/>
                    <a:pt x="442" y="233"/>
                    <a:pt x="442" y="234"/>
                  </a:cubicBezTo>
                  <a:cubicBezTo>
                    <a:pt x="445" y="228"/>
                    <a:pt x="448" y="225"/>
                    <a:pt x="448" y="216"/>
                  </a:cubicBezTo>
                  <a:cubicBezTo>
                    <a:pt x="448" y="206"/>
                    <a:pt x="457" y="197"/>
                    <a:pt x="457" y="189"/>
                  </a:cubicBezTo>
                  <a:cubicBezTo>
                    <a:pt x="457" y="188"/>
                    <a:pt x="457" y="186"/>
                    <a:pt x="457" y="185"/>
                  </a:cubicBezTo>
                  <a:cubicBezTo>
                    <a:pt x="454" y="185"/>
                    <a:pt x="447" y="184"/>
                    <a:pt x="445" y="184"/>
                  </a:cubicBezTo>
                  <a:cubicBezTo>
                    <a:pt x="443" y="183"/>
                    <a:pt x="439" y="182"/>
                    <a:pt x="434" y="182"/>
                  </a:cubicBezTo>
                  <a:cubicBezTo>
                    <a:pt x="420" y="182"/>
                    <a:pt x="402" y="187"/>
                    <a:pt x="402" y="203"/>
                  </a:cubicBezTo>
                  <a:cubicBezTo>
                    <a:pt x="402" y="211"/>
                    <a:pt x="393" y="217"/>
                    <a:pt x="391" y="224"/>
                  </a:cubicBezTo>
                  <a:cubicBezTo>
                    <a:pt x="391" y="226"/>
                    <a:pt x="388" y="232"/>
                    <a:pt x="384" y="232"/>
                  </a:cubicBezTo>
                  <a:cubicBezTo>
                    <a:pt x="382" y="232"/>
                    <a:pt x="380" y="229"/>
                    <a:pt x="374" y="229"/>
                  </a:cubicBezTo>
                  <a:cubicBezTo>
                    <a:pt x="363" y="229"/>
                    <a:pt x="355" y="236"/>
                    <a:pt x="345" y="236"/>
                  </a:cubicBezTo>
                  <a:cubicBezTo>
                    <a:pt x="341" y="236"/>
                    <a:pt x="341" y="232"/>
                    <a:pt x="336" y="230"/>
                  </a:cubicBezTo>
                  <a:cubicBezTo>
                    <a:pt x="322" y="226"/>
                    <a:pt x="322" y="217"/>
                    <a:pt x="313" y="207"/>
                  </a:cubicBezTo>
                  <a:cubicBezTo>
                    <a:pt x="309" y="204"/>
                    <a:pt x="302" y="196"/>
                    <a:pt x="300" y="192"/>
                  </a:cubicBezTo>
                  <a:cubicBezTo>
                    <a:pt x="298" y="187"/>
                    <a:pt x="301" y="184"/>
                    <a:pt x="298" y="179"/>
                  </a:cubicBezTo>
                  <a:cubicBezTo>
                    <a:pt x="297" y="177"/>
                    <a:pt x="293" y="173"/>
                    <a:pt x="294" y="169"/>
                  </a:cubicBezTo>
                  <a:cubicBezTo>
                    <a:pt x="294" y="139"/>
                    <a:pt x="294" y="139"/>
                    <a:pt x="294" y="139"/>
                  </a:cubicBezTo>
                  <a:cubicBezTo>
                    <a:pt x="296" y="131"/>
                    <a:pt x="300" y="128"/>
                    <a:pt x="300" y="118"/>
                  </a:cubicBezTo>
                  <a:cubicBezTo>
                    <a:pt x="300" y="115"/>
                    <a:pt x="298" y="113"/>
                    <a:pt x="297" y="110"/>
                  </a:cubicBezTo>
                  <a:cubicBezTo>
                    <a:pt x="297" y="108"/>
                    <a:pt x="297" y="108"/>
                    <a:pt x="297" y="108"/>
                  </a:cubicBezTo>
                  <a:cubicBezTo>
                    <a:pt x="288" y="107"/>
                    <a:pt x="276" y="105"/>
                    <a:pt x="272" y="101"/>
                  </a:cubicBezTo>
                  <a:cubicBezTo>
                    <a:pt x="255" y="84"/>
                    <a:pt x="256" y="45"/>
                    <a:pt x="225" y="45"/>
                  </a:cubicBezTo>
                  <a:cubicBezTo>
                    <a:pt x="213" y="45"/>
                    <a:pt x="216" y="60"/>
                    <a:pt x="206" y="60"/>
                  </a:cubicBezTo>
                  <a:cubicBezTo>
                    <a:pt x="195" y="60"/>
                    <a:pt x="187" y="42"/>
                    <a:pt x="182" y="35"/>
                  </a:cubicBezTo>
                  <a:cubicBezTo>
                    <a:pt x="173" y="19"/>
                    <a:pt x="163" y="17"/>
                    <a:pt x="145" y="13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7">
              <a:extLst>
                <a:ext uri="{FF2B5EF4-FFF2-40B4-BE49-F238E27FC236}">
                  <a16:creationId xmlns:a16="http://schemas.microsoft.com/office/drawing/2014/main" id="{0FA064D8-6409-47FB-B585-C06DC6426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" y="986"/>
              <a:ext cx="43" cy="21"/>
            </a:xfrm>
            <a:custGeom>
              <a:avLst/>
              <a:gdLst>
                <a:gd name="T0" fmla="*/ 0 w 18"/>
                <a:gd name="T1" fmla="*/ 0 h 9"/>
                <a:gd name="T2" fmla="*/ 0 w 18"/>
                <a:gd name="T3" fmla="*/ 4 h 9"/>
                <a:gd name="T4" fmla="*/ 15 w 18"/>
                <a:gd name="T5" fmla="*/ 9 h 9"/>
                <a:gd name="T6" fmla="*/ 17 w 18"/>
                <a:gd name="T7" fmla="*/ 9 h 9"/>
                <a:gd name="T8" fmla="*/ 18 w 18"/>
                <a:gd name="T9" fmla="*/ 9 h 9"/>
                <a:gd name="T10" fmla="*/ 0 w 18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9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3" y="7"/>
                    <a:pt x="10" y="9"/>
                    <a:pt x="15" y="9"/>
                  </a:cubicBezTo>
                  <a:cubicBezTo>
                    <a:pt x="15" y="9"/>
                    <a:pt x="16" y="9"/>
                    <a:pt x="17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8" y="1"/>
                    <a:pt x="9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8">
              <a:extLst>
                <a:ext uri="{FF2B5EF4-FFF2-40B4-BE49-F238E27FC236}">
                  <a16:creationId xmlns:a16="http://schemas.microsoft.com/office/drawing/2014/main" id="{22B2AA4C-9B03-493D-A4D1-66CB0F75D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8" y="1104"/>
              <a:ext cx="168" cy="109"/>
            </a:xfrm>
            <a:custGeom>
              <a:avLst/>
              <a:gdLst>
                <a:gd name="T0" fmla="*/ 8 w 71"/>
                <a:gd name="T1" fmla="*/ 0 h 46"/>
                <a:gd name="T2" fmla="*/ 0 w 71"/>
                <a:gd name="T3" fmla="*/ 3 h 46"/>
                <a:gd name="T4" fmla="*/ 2 w 71"/>
                <a:gd name="T5" fmla="*/ 3 h 46"/>
                <a:gd name="T6" fmla="*/ 10 w 71"/>
                <a:gd name="T7" fmla="*/ 5 h 46"/>
                <a:gd name="T8" fmla="*/ 5 w 71"/>
                <a:gd name="T9" fmla="*/ 10 h 46"/>
                <a:gd name="T10" fmla="*/ 32 w 71"/>
                <a:gd name="T11" fmla="*/ 21 h 46"/>
                <a:gd name="T12" fmla="*/ 27 w 71"/>
                <a:gd name="T13" fmla="*/ 26 h 46"/>
                <a:gd name="T14" fmla="*/ 66 w 71"/>
                <a:gd name="T15" fmla="*/ 46 h 46"/>
                <a:gd name="T16" fmla="*/ 71 w 71"/>
                <a:gd name="T17" fmla="*/ 46 h 46"/>
                <a:gd name="T18" fmla="*/ 71 w 71"/>
                <a:gd name="T19" fmla="*/ 41 h 46"/>
                <a:gd name="T20" fmla="*/ 22 w 71"/>
                <a:gd name="T21" fmla="*/ 7 h 46"/>
                <a:gd name="T22" fmla="*/ 8 w 71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46">
                  <a:moveTo>
                    <a:pt x="8" y="0"/>
                  </a:moveTo>
                  <a:cubicBezTo>
                    <a:pt x="5" y="0"/>
                    <a:pt x="2" y="2"/>
                    <a:pt x="0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8" y="4"/>
                    <a:pt x="10" y="5"/>
                  </a:cubicBezTo>
                  <a:cubicBezTo>
                    <a:pt x="10" y="6"/>
                    <a:pt x="8" y="9"/>
                    <a:pt x="5" y="10"/>
                  </a:cubicBezTo>
                  <a:cubicBezTo>
                    <a:pt x="7" y="16"/>
                    <a:pt x="22" y="21"/>
                    <a:pt x="32" y="21"/>
                  </a:cubicBezTo>
                  <a:cubicBezTo>
                    <a:pt x="31" y="23"/>
                    <a:pt x="28" y="23"/>
                    <a:pt x="27" y="26"/>
                  </a:cubicBezTo>
                  <a:cubicBezTo>
                    <a:pt x="36" y="32"/>
                    <a:pt x="54" y="46"/>
                    <a:pt x="66" y="46"/>
                  </a:cubicBezTo>
                  <a:cubicBezTo>
                    <a:pt x="68" y="46"/>
                    <a:pt x="69" y="46"/>
                    <a:pt x="71" y="46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57" y="28"/>
                    <a:pt x="45" y="15"/>
                    <a:pt x="22" y="7"/>
                  </a:cubicBezTo>
                  <a:cubicBezTo>
                    <a:pt x="18" y="6"/>
                    <a:pt x="13" y="0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79">
              <a:extLst>
                <a:ext uri="{FF2B5EF4-FFF2-40B4-BE49-F238E27FC236}">
                  <a16:creationId xmlns:a16="http://schemas.microsoft.com/office/drawing/2014/main" id="{C521BAAE-5A3C-4B34-81EA-00E553B3F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3" y="948"/>
              <a:ext cx="59" cy="85"/>
            </a:xfrm>
            <a:custGeom>
              <a:avLst/>
              <a:gdLst>
                <a:gd name="T0" fmla="*/ 0 w 25"/>
                <a:gd name="T1" fmla="*/ 0 h 36"/>
                <a:gd name="T2" fmla="*/ 0 w 25"/>
                <a:gd name="T3" fmla="*/ 4 h 36"/>
                <a:gd name="T4" fmla="*/ 6 w 25"/>
                <a:gd name="T5" fmla="*/ 13 h 36"/>
                <a:gd name="T6" fmla="*/ 14 w 25"/>
                <a:gd name="T7" fmla="*/ 20 h 36"/>
                <a:gd name="T8" fmla="*/ 12 w 25"/>
                <a:gd name="T9" fmla="*/ 26 h 36"/>
                <a:gd name="T10" fmla="*/ 20 w 25"/>
                <a:gd name="T11" fmla="*/ 36 h 36"/>
                <a:gd name="T12" fmla="*/ 15 w 25"/>
                <a:gd name="T13" fmla="*/ 26 h 36"/>
                <a:gd name="T14" fmla="*/ 18 w 25"/>
                <a:gd name="T15" fmla="*/ 21 h 36"/>
                <a:gd name="T16" fmla="*/ 15 w 25"/>
                <a:gd name="T17" fmla="*/ 14 h 36"/>
                <a:gd name="T18" fmla="*/ 15 w 25"/>
                <a:gd name="T19" fmla="*/ 3 h 36"/>
                <a:gd name="T20" fmla="*/ 8 w 25"/>
                <a:gd name="T21" fmla="*/ 10 h 36"/>
                <a:gd name="T22" fmla="*/ 12 w 25"/>
                <a:gd name="T23" fmla="*/ 3 h 36"/>
                <a:gd name="T24" fmla="*/ 0 w 25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36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7"/>
                    <a:pt x="4" y="13"/>
                    <a:pt x="6" y="13"/>
                  </a:cubicBezTo>
                  <a:cubicBezTo>
                    <a:pt x="9" y="13"/>
                    <a:pt x="10" y="19"/>
                    <a:pt x="14" y="20"/>
                  </a:cubicBezTo>
                  <a:cubicBezTo>
                    <a:pt x="14" y="21"/>
                    <a:pt x="12" y="23"/>
                    <a:pt x="12" y="26"/>
                  </a:cubicBezTo>
                  <a:cubicBezTo>
                    <a:pt x="12" y="30"/>
                    <a:pt x="15" y="36"/>
                    <a:pt x="20" y="36"/>
                  </a:cubicBezTo>
                  <a:cubicBezTo>
                    <a:pt x="25" y="36"/>
                    <a:pt x="15" y="28"/>
                    <a:pt x="15" y="26"/>
                  </a:cubicBezTo>
                  <a:cubicBezTo>
                    <a:pt x="15" y="24"/>
                    <a:pt x="18" y="23"/>
                    <a:pt x="18" y="21"/>
                  </a:cubicBezTo>
                  <a:cubicBezTo>
                    <a:pt x="18" y="18"/>
                    <a:pt x="15" y="17"/>
                    <a:pt x="15" y="14"/>
                  </a:cubicBezTo>
                  <a:cubicBezTo>
                    <a:pt x="15" y="9"/>
                    <a:pt x="16" y="6"/>
                    <a:pt x="15" y="3"/>
                  </a:cubicBezTo>
                  <a:cubicBezTo>
                    <a:pt x="14" y="5"/>
                    <a:pt x="12" y="10"/>
                    <a:pt x="8" y="10"/>
                  </a:cubicBezTo>
                  <a:cubicBezTo>
                    <a:pt x="5" y="10"/>
                    <a:pt x="12" y="4"/>
                    <a:pt x="12" y="3"/>
                  </a:cubicBezTo>
                  <a:cubicBezTo>
                    <a:pt x="7" y="3"/>
                    <a:pt x="4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0">
              <a:extLst>
                <a:ext uri="{FF2B5EF4-FFF2-40B4-BE49-F238E27FC236}">
                  <a16:creationId xmlns:a16="http://schemas.microsoft.com/office/drawing/2014/main" id="{77B6E1CE-D3B9-438C-8E47-3F0D8F158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7" y="759"/>
              <a:ext cx="76" cy="49"/>
            </a:xfrm>
            <a:custGeom>
              <a:avLst/>
              <a:gdLst>
                <a:gd name="T0" fmla="*/ 32 w 32"/>
                <a:gd name="T1" fmla="*/ 0 h 21"/>
                <a:gd name="T2" fmla="*/ 25 w 32"/>
                <a:gd name="T3" fmla="*/ 0 h 21"/>
                <a:gd name="T4" fmla="*/ 0 w 32"/>
                <a:gd name="T5" fmla="*/ 8 h 21"/>
                <a:gd name="T6" fmla="*/ 0 w 32"/>
                <a:gd name="T7" fmla="*/ 14 h 21"/>
                <a:gd name="T8" fmla="*/ 11 w 32"/>
                <a:gd name="T9" fmla="*/ 21 h 21"/>
                <a:gd name="T10" fmla="*/ 32 w 32"/>
                <a:gd name="T11" fmla="*/ 6 h 21"/>
                <a:gd name="T12" fmla="*/ 32 w 3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1">
                  <a:moveTo>
                    <a:pt x="32" y="0"/>
                  </a:moveTo>
                  <a:cubicBezTo>
                    <a:pt x="29" y="0"/>
                    <a:pt x="29" y="0"/>
                    <a:pt x="25" y="0"/>
                  </a:cubicBezTo>
                  <a:cubicBezTo>
                    <a:pt x="16" y="0"/>
                    <a:pt x="9" y="5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7"/>
                    <a:pt x="6" y="17"/>
                    <a:pt x="11" y="21"/>
                  </a:cubicBezTo>
                  <a:cubicBezTo>
                    <a:pt x="19" y="15"/>
                    <a:pt x="22" y="11"/>
                    <a:pt x="32" y="6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1">
              <a:extLst>
                <a:ext uri="{FF2B5EF4-FFF2-40B4-BE49-F238E27FC236}">
                  <a16:creationId xmlns:a16="http://schemas.microsoft.com/office/drawing/2014/main" id="{D0AA8F10-A160-447F-853C-05888B4CF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1648"/>
              <a:ext cx="97" cy="59"/>
            </a:xfrm>
            <a:custGeom>
              <a:avLst/>
              <a:gdLst>
                <a:gd name="T0" fmla="*/ 38 w 41"/>
                <a:gd name="T1" fmla="*/ 0 h 25"/>
                <a:gd name="T2" fmla="*/ 23 w 41"/>
                <a:gd name="T3" fmla="*/ 4 h 25"/>
                <a:gd name="T4" fmla="*/ 8 w 41"/>
                <a:gd name="T5" fmla="*/ 0 h 25"/>
                <a:gd name="T6" fmla="*/ 0 w 41"/>
                <a:gd name="T7" fmla="*/ 2 h 25"/>
                <a:gd name="T8" fmla="*/ 0 w 41"/>
                <a:gd name="T9" fmla="*/ 6 h 25"/>
                <a:gd name="T10" fmla="*/ 7 w 41"/>
                <a:gd name="T11" fmla="*/ 9 h 25"/>
                <a:gd name="T12" fmla="*/ 31 w 41"/>
                <a:gd name="T13" fmla="*/ 22 h 25"/>
                <a:gd name="T14" fmla="*/ 36 w 41"/>
                <a:gd name="T15" fmla="*/ 25 h 25"/>
                <a:gd name="T16" fmla="*/ 39 w 41"/>
                <a:gd name="T17" fmla="*/ 21 h 25"/>
                <a:gd name="T18" fmla="*/ 36 w 41"/>
                <a:gd name="T19" fmla="*/ 12 h 25"/>
                <a:gd name="T20" fmla="*/ 39 w 41"/>
                <a:gd name="T21" fmla="*/ 7 h 25"/>
                <a:gd name="T22" fmla="*/ 41 w 41"/>
                <a:gd name="T23" fmla="*/ 0 h 25"/>
                <a:gd name="T24" fmla="*/ 38 w 41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25">
                  <a:moveTo>
                    <a:pt x="38" y="0"/>
                  </a:moveTo>
                  <a:cubicBezTo>
                    <a:pt x="32" y="0"/>
                    <a:pt x="29" y="4"/>
                    <a:pt x="23" y="4"/>
                  </a:cubicBezTo>
                  <a:cubicBezTo>
                    <a:pt x="18" y="4"/>
                    <a:pt x="14" y="0"/>
                    <a:pt x="8" y="0"/>
                  </a:cubicBezTo>
                  <a:cubicBezTo>
                    <a:pt x="5" y="0"/>
                    <a:pt x="3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9"/>
                    <a:pt x="6" y="8"/>
                    <a:pt x="7" y="9"/>
                  </a:cubicBezTo>
                  <a:cubicBezTo>
                    <a:pt x="16" y="11"/>
                    <a:pt x="22" y="20"/>
                    <a:pt x="31" y="22"/>
                  </a:cubicBezTo>
                  <a:cubicBezTo>
                    <a:pt x="31" y="24"/>
                    <a:pt x="34" y="25"/>
                    <a:pt x="36" y="25"/>
                  </a:cubicBezTo>
                  <a:cubicBezTo>
                    <a:pt x="37" y="25"/>
                    <a:pt x="39" y="22"/>
                    <a:pt x="39" y="21"/>
                  </a:cubicBezTo>
                  <a:cubicBezTo>
                    <a:pt x="39" y="17"/>
                    <a:pt x="36" y="16"/>
                    <a:pt x="36" y="12"/>
                  </a:cubicBezTo>
                  <a:cubicBezTo>
                    <a:pt x="36" y="10"/>
                    <a:pt x="39" y="7"/>
                    <a:pt x="39" y="7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2">
              <a:extLst>
                <a:ext uri="{FF2B5EF4-FFF2-40B4-BE49-F238E27FC236}">
                  <a16:creationId xmlns:a16="http://schemas.microsoft.com/office/drawing/2014/main" id="{ED2EF6FE-E85E-412E-ADF2-5BD862758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1447"/>
              <a:ext cx="33" cy="64"/>
            </a:xfrm>
            <a:custGeom>
              <a:avLst/>
              <a:gdLst>
                <a:gd name="T0" fmla="*/ 12 w 14"/>
                <a:gd name="T1" fmla="*/ 0 h 27"/>
                <a:gd name="T2" fmla="*/ 4 w 14"/>
                <a:gd name="T3" fmla="*/ 5 h 27"/>
                <a:gd name="T4" fmla="*/ 0 w 14"/>
                <a:gd name="T5" fmla="*/ 6 h 27"/>
                <a:gd name="T6" fmla="*/ 10 w 14"/>
                <a:gd name="T7" fmla="*/ 27 h 27"/>
                <a:gd name="T8" fmla="*/ 14 w 14"/>
                <a:gd name="T9" fmla="*/ 6 h 27"/>
                <a:gd name="T10" fmla="*/ 12 w 1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7">
                  <a:moveTo>
                    <a:pt x="12" y="0"/>
                  </a:moveTo>
                  <a:cubicBezTo>
                    <a:pt x="10" y="0"/>
                    <a:pt x="8" y="5"/>
                    <a:pt x="4" y="5"/>
                  </a:cubicBezTo>
                  <a:cubicBezTo>
                    <a:pt x="3" y="5"/>
                    <a:pt x="1" y="6"/>
                    <a:pt x="0" y="6"/>
                  </a:cubicBezTo>
                  <a:cubicBezTo>
                    <a:pt x="3" y="10"/>
                    <a:pt x="4" y="26"/>
                    <a:pt x="10" y="27"/>
                  </a:cubicBezTo>
                  <a:cubicBezTo>
                    <a:pt x="11" y="23"/>
                    <a:pt x="13" y="12"/>
                    <a:pt x="14" y="6"/>
                  </a:cubicBezTo>
                  <a:cubicBezTo>
                    <a:pt x="13" y="5"/>
                    <a:pt x="12" y="2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3">
              <a:extLst>
                <a:ext uri="{FF2B5EF4-FFF2-40B4-BE49-F238E27FC236}">
                  <a16:creationId xmlns:a16="http://schemas.microsoft.com/office/drawing/2014/main" id="{496BEA12-57A3-45D5-838A-CA99AB383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1518"/>
              <a:ext cx="54" cy="95"/>
            </a:xfrm>
            <a:custGeom>
              <a:avLst/>
              <a:gdLst>
                <a:gd name="T0" fmla="*/ 12 w 23"/>
                <a:gd name="T1" fmla="*/ 0 h 40"/>
                <a:gd name="T2" fmla="*/ 0 w 23"/>
                <a:gd name="T3" fmla="*/ 7 h 40"/>
                <a:gd name="T4" fmla="*/ 6 w 23"/>
                <a:gd name="T5" fmla="*/ 18 h 40"/>
                <a:gd name="T6" fmla="*/ 3 w 23"/>
                <a:gd name="T7" fmla="*/ 29 h 40"/>
                <a:gd name="T8" fmla="*/ 8 w 23"/>
                <a:gd name="T9" fmla="*/ 40 h 40"/>
                <a:gd name="T10" fmla="*/ 22 w 23"/>
                <a:gd name="T11" fmla="*/ 25 h 40"/>
                <a:gd name="T12" fmla="*/ 18 w 23"/>
                <a:gd name="T13" fmla="*/ 4 h 40"/>
                <a:gd name="T14" fmla="*/ 12 w 23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40">
                  <a:moveTo>
                    <a:pt x="12" y="0"/>
                  </a:moveTo>
                  <a:cubicBezTo>
                    <a:pt x="7" y="0"/>
                    <a:pt x="6" y="6"/>
                    <a:pt x="0" y="7"/>
                  </a:cubicBezTo>
                  <a:cubicBezTo>
                    <a:pt x="1" y="11"/>
                    <a:pt x="6" y="14"/>
                    <a:pt x="6" y="18"/>
                  </a:cubicBezTo>
                  <a:cubicBezTo>
                    <a:pt x="6" y="22"/>
                    <a:pt x="3" y="25"/>
                    <a:pt x="3" y="29"/>
                  </a:cubicBezTo>
                  <a:cubicBezTo>
                    <a:pt x="3" y="33"/>
                    <a:pt x="3" y="40"/>
                    <a:pt x="8" y="40"/>
                  </a:cubicBezTo>
                  <a:cubicBezTo>
                    <a:pt x="12" y="40"/>
                    <a:pt x="22" y="33"/>
                    <a:pt x="22" y="25"/>
                  </a:cubicBezTo>
                  <a:cubicBezTo>
                    <a:pt x="22" y="17"/>
                    <a:pt x="23" y="12"/>
                    <a:pt x="18" y="4"/>
                  </a:cubicBezTo>
                  <a:cubicBezTo>
                    <a:pt x="17" y="4"/>
                    <a:pt x="15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4">
              <a:extLst>
                <a:ext uri="{FF2B5EF4-FFF2-40B4-BE49-F238E27FC236}">
                  <a16:creationId xmlns:a16="http://schemas.microsoft.com/office/drawing/2014/main" id="{A77D3EAF-BEDE-42FC-9C30-D767E4E8E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1575"/>
              <a:ext cx="28" cy="21"/>
            </a:xfrm>
            <a:custGeom>
              <a:avLst/>
              <a:gdLst>
                <a:gd name="T0" fmla="*/ 9 w 12"/>
                <a:gd name="T1" fmla="*/ 0 h 9"/>
                <a:gd name="T2" fmla="*/ 0 w 12"/>
                <a:gd name="T3" fmla="*/ 4 h 9"/>
                <a:gd name="T4" fmla="*/ 7 w 12"/>
                <a:gd name="T5" fmla="*/ 9 h 9"/>
                <a:gd name="T6" fmla="*/ 12 w 12"/>
                <a:gd name="T7" fmla="*/ 6 h 9"/>
                <a:gd name="T8" fmla="*/ 9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9" y="0"/>
                  </a:moveTo>
                  <a:cubicBezTo>
                    <a:pt x="6" y="1"/>
                    <a:pt x="4" y="2"/>
                    <a:pt x="0" y="4"/>
                  </a:cubicBezTo>
                  <a:cubicBezTo>
                    <a:pt x="1" y="4"/>
                    <a:pt x="5" y="9"/>
                    <a:pt x="7" y="9"/>
                  </a:cubicBezTo>
                  <a:cubicBezTo>
                    <a:pt x="9" y="9"/>
                    <a:pt x="12" y="7"/>
                    <a:pt x="12" y="6"/>
                  </a:cubicBezTo>
                  <a:cubicBezTo>
                    <a:pt x="12" y="4"/>
                    <a:pt x="9" y="1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85">
              <a:extLst>
                <a:ext uri="{FF2B5EF4-FFF2-40B4-BE49-F238E27FC236}">
                  <a16:creationId xmlns:a16="http://schemas.microsoft.com/office/drawing/2014/main" id="{E17ECD6C-0394-469F-BF62-47CADF0F0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858"/>
              <a:ext cx="31" cy="38"/>
            </a:xfrm>
            <a:custGeom>
              <a:avLst/>
              <a:gdLst>
                <a:gd name="T0" fmla="*/ 10 w 13"/>
                <a:gd name="T1" fmla="*/ 0 h 16"/>
                <a:gd name="T2" fmla="*/ 0 w 13"/>
                <a:gd name="T3" fmla="*/ 0 h 16"/>
                <a:gd name="T4" fmla="*/ 0 w 13"/>
                <a:gd name="T5" fmla="*/ 5 h 16"/>
                <a:gd name="T6" fmla="*/ 12 w 13"/>
                <a:gd name="T7" fmla="*/ 12 h 16"/>
                <a:gd name="T8" fmla="*/ 12 w 13"/>
                <a:gd name="T9" fmla="*/ 16 h 16"/>
                <a:gd name="T10" fmla="*/ 13 w 13"/>
                <a:gd name="T11" fmla="*/ 10 h 16"/>
                <a:gd name="T12" fmla="*/ 10 w 1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6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5"/>
                  </a:cubicBezTo>
                  <a:cubicBezTo>
                    <a:pt x="0" y="10"/>
                    <a:pt x="6" y="12"/>
                    <a:pt x="12" y="12"/>
                  </a:cubicBezTo>
                  <a:cubicBezTo>
                    <a:pt x="12" y="13"/>
                    <a:pt x="12" y="14"/>
                    <a:pt x="12" y="16"/>
                  </a:cubicBezTo>
                  <a:cubicBezTo>
                    <a:pt x="12" y="13"/>
                    <a:pt x="13" y="14"/>
                    <a:pt x="13" y="10"/>
                  </a:cubicBezTo>
                  <a:cubicBezTo>
                    <a:pt x="13" y="5"/>
                    <a:pt x="10" y="6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86">
              <a:extLst>
                <a:ext uri="{FF2B5EF4-FFF2-40B4-BE49-F238E27FC236}">
                  <a16:creationId xmlns:a16="http://schemas.microsoft.com/office/drawing/2014/main" id="{153F4554-8375-4428-B819-D1A39D5F5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820"/>
              <a:ext cx="56" cy="83"/>
            </a:xfrm>
            <a:custGeom>
              <a:avLst/>
              <a:gdLst>
                <a:gd name="T0" fmla="*/ 10 w 24"/>
                <a:gd name="T1" fmla="*/ 0 h 35"/>
                <a:gd name="T2" fmla="*/ 0 w 24"/>
                <a:gd name="T3" fmla="*/ 16 h 35"/>
                <a:gd name="T4" fmla="*/ 11 w 24"/>
                <a:gd name="T5" fmla="*/ 24 h 35"/>
                <a:gd name="T6" fmla="*/ 4 w 24"/>
                <a:gd name="T7" fmla="*/ 31 h 35"/>
                <a:gd name="T8" fmla="*/ 3 w 24"/>
                <a:gd name="T9" fmla="*/ 29 h 35"/>
                <a:gd name="T10" fmla="*/ 0 w 24"/>
                <a:gd name="T11" fmla="*/ 32 h 35"/>
                <a:gd name="T12" fmla="*/ 8 w 24"/>
                <a:gd name="T13" fmla="*/ 35 h 35"/>
                <a:gd name="T14" fmla="*/ 24 w 24"/>
                <a:gd name="T15" fmla="*/ 14 h 35"/>
                <a:gd name="T16" fmla="*/ 10 w 24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5">
                  <a:moveTo>
                    <a:pt x="10" y="0"/>
                  </a:moveTo>
                  <a:cubicBezTo>
                    <a:pt x="7" y="0"/>
                    <a:pt x="0" y="14"/>
                    <a:pt x="0" y="16"/>
                  </a:cubicBezTo>
                  <a:cubicBezTo>
                    <a:pt x="0" y="19"/>
                    <a:pt x="6" y="23"/>
                    <a:pt x="11" y="24"/>
                  </a:cubicBezTo>
                  <a:cubicBezTo>
                    <a:pt x="11" y="27"/>
                    <a:pt x="8" y="31"/>
                    <a:pt x="4" y="31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30"/>
                    <a:pt x="1" y="31"/>
                    <a:pt x="0" y="32"/>
                  </a:cubicBezTo>
                  <a:cubicBezTo>
                    <a:pt x="1" y="32"/>
                    <a:pt x="4" y="35"/>
                    <a:pt x="8" y="35"/>
                  </a:cubicBezTo>
                  <a:cubicBezTo>
                    <a:pt x="19" y="35"/>
                    <a:pt x="15" y="17"/>
                    <a:pt x="24" y="14"/>
                  </a:cubicBezTo>
                  <a:cubicBezTo>
                    <a:pt x="21" y="5"/>
                    <a:pt x="21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87">
              <a:extLst>
                <a:ext uri="{FF2B5EF4-FFF2-40B4-BE49-F238E27FC236}">
                  <a16:creationId xmlns:a16="http://schemas.microsoft.com/office/drawing/2014/main" id="{6051C03A-FE1F-4936-82DC-5DF67D500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730"/>
              <a:ext cx="31" cy="48"/>
            </a:xfrm>
            <a:custGeom>
              <a:avLst/>
              <a:gdLst>
                <a:gd name="T0" fmla="*/ 13 w 13"/>
                <a:gd name="T1" fmla="*/ 0 h 20"/>
                <a:gd name="T2" fmla="*/ 1 w 13"/>
                <a:gd name="T3" fmla="*/ 13 h 20"/>
                <a:gd name="T4" fmla="*/ 1 w 13"/>
                <a:gd name="T5" fmla="*/ 20 h 20"/>
                <a:gd name="T6" fmla="*/ 9 w 13"/>
                <a:gd name="T7" fmla="*/ 7 h 20"/>
                <a:gd name="T8" fmla="*/ 13 w 1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0">
                  <a:moveTo>
                    <a:pt x="13" y="0"/>
                  </a:moveTo>
                  <a:cubicBezTo>
                    <a:pt x="4" y="0"/>
                    <a:pt x="1" y="10"/>
                    <a:pt x="1" y="13"/>
                  </a:cubicBezTo>
                  <a:cubicBezTo>
                    <a:pt x="1" y="15"/>
                    <a:pt x="0" y="18"/>
                    <a:pt x="1" y="20"/>
                  </a:cubicBezTo>
                  <a:cubicBezTo>
                    <a:pt x="5" y="15"/>
                    <a:pt x="9" y="12"/>
                    <a:pt x="9" y="7"/>
                  </a:cubicBezTo>
                  <a:cubicBezTo>
                    <a:pt x="9" y="4"/>
                    <a:pt x="12" y="2"/>
                    <a:pt x="1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88">
              <a:extLst>
                <a:ext uri="{FF2B5EF4-FFF2-40B4-BE49-F238E27FC236}">
                  <a16:creationId xmlns:a16="http://schemas.microsoft.com/office/drawing/2014/main" id="{C84E2656-87DF-4281-A436-F0AFF5784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666"/>
              <a:ext cx="42" cy="57"/>
            </a:xfrm>
            <a:custGeom>
              <a:avLst/>
              <a:gdLst>
                <a:gd name="T0" fmla="*/ 12 w 18"/>
                <a:gd name="T1" fmla="*/ 0 h 24"/>
                <a:gd name="T2" fmla="*/ 8 w 18"/>
                <a:gd name="T3" fmla="*/ 6 h 24"/>
                <a:gd name="T4" fmla="*/ 11 w 18"/>
                <a:gd name="T5" fmla="*/ 12 h 24"/>
                <a:gd name="T6" fmla="*/ 0 w 18"/>
                <a:gd name="T7" fmla="*/ 16 h 24"/>
                <a:gd name="T8" fmla="*/ 5 w 18"/>
                <a:gd name="T9" fmla="*/ 24 h 24"/>
                <a:gd name="T10" fmla="*/ 14 w 18"/>
                <a:gd name="T11" fmla="*/ 19 h 24"/>
                <a:gd name="T12" fmla="*/ 14 w 18"/>
                <a:gd name="T13" fmla="*/ 12 h 24"/>
                <a:gd name="T14" fmla="*/ 18 w 18"/>
                <a:gd name="T15" fmla="*/ 6 h 24"/>
                <a:gd name="T16" fmla="*/ 12 w 18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4">
                  <a:moveTo>
                    <a:pt x="12" y="0"/>
                  </a:moveTo>
                  <a:cubicBezTo>
                    <a:pt x="12" y="0"/>
                    <a:pt x="8" y="3"/>
                    <a:pt x="8" y="6"/>
                  </a:cubicBezTo>
                  <a:cubicBezTo>
                    <a:pt x="8" y="8"/>
                    <a:pt x="10" y="10"/>
                    <a:pt x="11" y="12"/>
                  </a:cubicBezTo>
                  <a:cubicBezTo>
                    <a:pt x="7" y="12"/>
                    <a:pt x="4" y="16"/>
                    <a:pt x="0" y="16"/>
                  </a:cubicBezTo>
                  <a:cubicBezTo>
                    <a:pt x="0" y="19"/>
                    <a:pt x="0" y="24"/>
                    <a:pt x="5" y="24"/>
                  </a:cubicBezTo>
                  <a:cubicBezTo>
                    <a:pt x="7" y="24"/>
                    <a:pt x="14" y="20"/>
                    <a:pt x="14" y="19"/>
                  </a:cubicBezTo>
                  <a:cubicBezTo>
                    <a:pt x="14" y="17"/>
                    <a:pt x="14" y="15"/>
                    <a:pt x="14" y="12"/>
                  </a:cubicBezTo>
                  <a:cubicBezTo>
                    <a:pt x="15" y="12"/>
                    <a:pt x="18" y="8"/>
                    <a:pt x="18" y="6"/>
                  </a:cubicBezTo>
                  <a:cubicBezTo>
                    <a:pt x="16" y="5"/>
                    <a:pt x="15" y="3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89">
              <a:extLst>
                <a:ext uri="{FF2B5EF4-FFF2-40B4-BE49-F238E27FC236}">
                  <a16:creationId xmlns:a16="http://schemas.microsoft.com/office/drawing/2014/main" id="{7E18BD0B-F17E-4519-A232-7A264499C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762"/>
              <a:ext cx="81" cy="11"/>
            </a:xfrm>
            <a:custGeom>
              <a:avLst/>
              <a:gdLst>
                <a:gd name="T0" fmla="*/ 9 w 34"/>
                <a:gd name="T1" fmla="*/ 0 h 5"/>
                <a:gd name="T2" fmla="*/ 0 w 34"/>
                <a:gd name="T3" fmla="*/ 0 h 5"/>
                <a:gd name="T4" fmla="*/ 20 w 34"/>
                <a:gd name="T5" fmla="*/ 5 h 5"/>
                <a:gd name="T6" fmla="*/ 27 w 34"/>
                <a:gd name="T7" fmla="*/ 5 h 5"/>
                <a:gd name="T8" fmla="*/ 34 w 34"/>
                <a:gd name="T9" fmla="*/ 3 h 5"/>
                <a:gd name="T10" fmla="*/ 9 w 3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5">
                  <a:moveTo>
                    <a:pt x="9" y="0"/>
                  </a:moveTo>
                  <a:cubicBezTo>
                    <a:pt x="6" y="0"/>
                    <a:pt x="3" y="0"/>
                    <a:pt x="0" y="0"/>
                  </a:cubicBezTo>
                  <a:cubicBezTo>
                    <a:pt x="6" y="3"/>
                    <a:pt x="16" y="5"/>
                    <a:pt x="20" y="5"/>
                  </a:cubicBezTo>
                  <a:cubicBezTo>
                    <a:pt x="23" y="5"/>
                    <a:pt x="24" y="5"/>
                    <a:pt x="27" y="5"/>
                  </a:cubicBezTo>
                  <a:cubicBezTo>
                    <a:pt x="29" y="5"/>
                    <a:pt x="31" y="5"/>
                    <a:pt x="34" y="3"/>
                  </a:cubicBezTo>
                  <a:cubicBezTo>
                    <a:pt x="27" y="2"/>
                    <a:pt x="18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90">
              <a:extLst>
                <a:ext uri="{FF2B5EF4-FFF2-40B4-BE49-F238E27FC236}">
                  <a16:creationId xmlns:a16="http://schemas.microsoft.com/office/drawing/2014/main" id="{1EA41D72-0155-4C69-BFD9-59812101B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1747"/>
              <a:ext cx="71" cy="38"/>
            </a:xfrm>
            <a:custGeom>
              <a:avLst/>
              <a:gdLst>
                <a:gd name="T0" fmla="*/ 30 w 30"/>
                <a:gd name="T1" fmla="*/ 0 h 16"/>
                <a:gd name="T2" fmla="*/ 0 w 30"/>
                <a:gd name="T3" fmla="*/ 11 h 16"/>
                <a:gd name="T4" fmla="*/ 2 w 30"/>
                <a:gd name="T5" fmla="*/ 13 h 16"/>
                <a:gd name="T6" fmla="*/ 6 w 30"/>
                <a:gd name="T7" fmla="*/ 16 h 16"/>
                <a:gd name="T8" fmla="*/ 22 w 30"/>
                <a:gd name="T9" fmla="*/ 10 h 16"/>
                <a:gd name="T10" fmla="*/ 23 w 30"/>
                <a:gd name="T11" fmla="*/ 5 h 16"/>
                <a:gd name="T12" fmla="*/ 30 w 30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cubicBezTo>
                    <a:pt x="21" y="2"/>
                    <a:pt x="7" y="7"/>
                    <a:pt x="0" y="11"/>
                  </a:cubicBezTo>
                  <a:cubicBezTo>
                    <a:pt x="0" y="12"/>
                    <a:pt x="1" y="13"/>
                    <a:pt x="2" y="13"/>
                  </a:cubicBezTo>
                  <a:cubicBezTo>
                    <a:pt x="2" y="15"/>
                    <a:pt x="4" y="16"/>
                    <a:pt x="6" y="16"/>
                  </a:cubicBezTo>
                  <a:cubicBezTo>
                    <a:pt x="11" y="16"/>
                    <a:pt x="21" y="13"/>
                    <a:pt x="22" y="10"/>
                  </a:cubicBezTo>
                  <a:cubicBezTo>
                    <a:pt x="23" y="8"/>
                    <a:pt x="22" y="5"/>
                    <a:pt x="23" y="5"/>
                  </a:cubicBezTo>
                  <a:cubicBezTo>
                    <a:pt x="26" y="3"/>
                    <a:pt x="29" y="5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91">
              <a:extLst>
                <a:ext uri="{FF2B5EF4-FFF2-40B4-BE49-F238E27FC236}">
                  <a16:creationId xmlns:a16="http://schemas.microsoft.com/office/drawing/2014/main" id="{3BDEE122-E8E8-401E-8DF4-4A98FCF55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8" y="2627"/>
              <a:ext cx="35" cy="17"/>
            </a:xfrm>
            <a:custGeom>
              <a:avLst/>
              <a:gdLst>
                <a:gd name="T0" fmla="*/ 15 w 15"/>
                <a:gd name="T1" fmla="*/ 0 h 7"/>
                <a:gd name="T2" fmla="*/ 0 w 15"/>
                <a:gd name="T3" fmla="*/ 3 h 7"/>
                <a:gd name="T4" fmla="*/ 5 w 15"/>
                <a:gd name="T5" fmla="*/ 7 h 7"/>
                <a:gd name="T6" fmla="*/ 15 w 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cubicBezTo>
                    <a:pt x="8" y="0"/>
                    <a:pt x="4" y="1"/>
                    <a:pt x="0" y="3"/>
                  </a:cubicBezTo>
                  <a:cubicBezTo>
                    <a:pt x="0" y="5"/>
                    <a:pt x="4" y="7"/>
                    <a:pt x="5" y="7"/>
                  </a:cubicBezTo>
                  <a:cubicBezTo>
                    <a:pt x="10" y="7"/>
                    <a:pt x="14" y="2"/>
                    <a:pt x="1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2">
              <a:extLst>
                <a:ext uri="{FF2B5EF4-FFF2-40B4-BE49-F238E27FC236}">
                  <a16:creationId xmlns:a16="http://schemas.microsoft.com/office/drawing/2014/main" id="{BCF10339-D4B4-4EA0-A74D-DFA04AE4D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4" y="68"/>
              <a:ext cx="76" cy="57"/>
            </a:xfrm>
            <a:custGeom>
              <a:avLst/>
              <a:gdLst>
                <a:gd name="T0" fmla="*/ 14 w 32"/>
                <a:gd name="T1" fmla="*/ 0 h 24"/>
                <a:gd name="T2" fmla="*/ 7 w 32"/>
                <a:gd name="T3" fmla="*/ 5 h 24"/>
                <a:gd name="T4" fmla="*/ 0 w 32"/>
                <a:gd name="T5" fmla="*/ 17 h 24"/>
                <a:gd name="T6" fmla="*/ 10 w 32"/>
                <a:gd name="T7" fmla="*/ 24 h 24"/>
                <a:gd name="T8" fmla="*/ 32 w 32"/>
                <a:gd name="T9" fmla="*/ 15 h 24"/>
                <a:gd name="T10" fmla="*/ 32 w 32"/>
                <a:gd name="T11" fmla="*/ 8 h 24"/>
                <a:gd name="T12" fmla="*/ 14 w 32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4">
                  <a:moveTo>
                    <a:pt x="14" y="0"/>
                  </a:moveTo>
                  <a:cubicBezTo>
                    <a:pt x="11" y="0"/>
                    <a:pt x="10" y="5"/>
                    <a:pt x="7" y="5"/>
                  </a:cubicBezTo>
                  <a:cubicBezTo>
                    <a:pt x="6" y="5"/>
                    <a:pt x="0" y="15"/>
                    <a:pt x="0" y="17"/>
                  </a:cubicBezTo>
                  <a:cubicBezTo>
                    <a:pt x="0" y="23"/>
                    <a:pt x="3" y="24"/>
                    <a:pt x="10" y="24"/>
                  </a:cubicBezTo>
                  <a:cubicBezTo>
                    <a:pt x="19" y="24"/>
                    <a:pt x="25" y="18"/>
                    <a:pt x="32" y="15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5" y="7"/>
                    <a:pt x="21" y="0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93">
              <a:extLst>
                <a:ext uri="{FF2B5EF4-FFF2-40B4-BE49-F238E27FC236}">
                  <a16:creationId xmlns:a16="http://schemas.microsoft.com/office/drawing/2014/main" id="{E5437F5E-AAA3-4765-AB5F-A5647352A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0" y="18"/>
              <a:ext cx="59" cy="41"/>
            </a:xfrm>
            <a:custGeom>
              <a:avLst/>
              <a:gdLst>
                <a:gd name="T0" fmla="*/ 5 w 25"/>
                <a:gd name="T1" fmla="*/ 0 h 17"/>
                <a:gd name="T2" fmla="*/ 0 w 25"/>
                <a:gd name="T3" fmla="*/ 4 h 17"/>
                <a:gd name="T4" fmla="*/ 18 w 25"/>
                <a:gd name="T5" fmla="*/ 17 h 17"/>
                <a:gd name="T6" fmla="*/ 20 w 25"/>
                <a:gd name="T7" fmla="*/ 17 h 17"/>
                <a:gd name="T8" fmla="*/ 25 w 25"/>
                <a:gd name="T9" fmla="*/ 15 h 17"/>
                <a:gd name="T10" fmla="*/ 5 w 25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7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0"/>
                    <a:pt x="11" y="17"/>
                    <a:pt x="18" y="17"/>
                  </a:cubicBezTo>
                  <a:cubicBezTo>
                    <a:pt x="18" y="17"/>
                    <a:pt x="19" y="17"/>
                    <a:pt x="20" y="17"/>
                  </a:cubicBezTo>
                  <a:cubicBezTo>
                    <a:pt x="22" y="17"/>
                    <a:pt x="25" y="17"/>
                    <a:pt x="25" y="15"/>
                  </a:cubicBezTo>
                  <a:cubicBezTo>
                    <a:pt x="25" y="7"/>
                    <a:pt x="12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4">
              <a:extLst>
                <a:ext uri="{FF2B5EF4-FFF2-40B4-BE49-F238E27FC236}">
                  <a16:creationId xmlns:a16="http://schemas.microsoft.com/office/drawing/2014/main" id="{EF74BC9A-5FDE-43C7-B5CD-B6F11BF7A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4" y="-197"/>
              <a:ext cx="54" cy="38"/>
            </a:xfrm>
            <a:custGeom>
              <a:avLst/>
              <a:gdLst>
                <a:gd name="T0" fmla="*/ 10 w 23"/>
                <a:gd name="T1" fmla="*/ 0 h 16"/>
                <a:gd name="T2" fmla="*/ 2 w 23"/>
                <a:gd name="T3" fmla="*/ 10 h 16"/>
                <a:gd name="T4" fmla="*/ 2 w 23"/>
                <a:gd name="T5" fmla="*/ 16 h 16"/>
                <a:gd name="T6" fmla="*/ 23 w 23"/>
                <a:gd name="T7" fmla="*/ 10 h 16"/>
                <a:gd name="T8" fmla="*/ 10 w 23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10" y="0"/>
                  </a:moveTo>
                  <a:cubicBezTo>
                    <a:pt x="5" y="0"/>
                    <a:pt x="2" y="6"/>
                    <a:pt x="2" y="10"/>
                  </a:cubicBezTo>
                  <a:cubicBezTo>
                    <a:pt x="2" y="12"/>
                    <a:pt x="0" y="16"/>
                    <a:pt x="2" y="16"/>
                  </a:cubicBezTo>
                  <a:cubicBezTo>
                    <a:pt x="8" y="16"/>
                    <a:pt x="20" y="12"/>
                    <a:pt x="23" y="10"/>
                  </a:cubicBezTo>
                  <a:cubicBezTo>
                    <a:pt x="18" y="6"/>
                    <a:pt x="16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5">
              <a:extLst>
                <a:ext uri="{FF2B5EF4-FFF2-40B4-BE49-F238E27FC236}">
                  <a16:creationId xmlns:a16="http://schemas.microsoft.com/office/drawing/2014/main" id="{17707D22-878F-47D7-B891-ADCBDAB17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" y="-235"/>
              <a:ext cx="118" cy="50"/>
            </a:xfrm>
            <a:custGeom>
              <a:avLst/>
              <a:gdLst>
                <a:gd name="T0" fmla="*/ 25 w 50"/>
                <a:gd name="T1" fmla="*/ 0 h 21"/>
                <a:gd name="T2" fmla="*/ 0 w 50"/>
                <a:gd name="T3" fmla="*/ 16 h 21"/>
                <a:gd name="T4" fmla="*/ 2 w 50"/>
                <a:gd name="T5" fmla="*/ 13 h 21"/>
                <a:gd name="T6" fmla="*/ 34 w 50"/>
                <a:gd name="T7" fmla="*/ 21 h 21"/>
                <a:gd name="T8" fmla="*/ 50 w 50"/>
                <a:gd name="T9" fmla="*/ 21 h 21"/>
                <a:gd name="T10" fmla="*/ 25 w 50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1">
                  <a:moveTo>
                    <a:pt x="25" y="0"/>
                  </a:moveTo>
                  <a:cubicBezTo>
                    <a:pt x="13" y="0"/>
                    <a:pt x="6" y="8"/>
                    <a:pt x="0" y="16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3" y="17"/>
                    <a:pt x="25" y="16"/>
                    <a:pt x="34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9" y="9"/>
                    <a:pt x="39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96">
              <a:extLst>
                <a:ext uri="{FF2B5EF4-FFF2-40B4-BE49-F238E27FC236}">
                  <a16:creationId xmlns:a16="http://schemas.microsoft.com/office/drawing/2014/main" id="{91573773-F91D-4C2B-972B-BAFC688F7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" y="-351"/>
              <a:ext cx="158" cy="57"/>
            </a:xfrm>
            <a:custGeom>
              <a:avLst/>
              <a:gdLst>
                <a:gd name="T0" fmla="*/ 0 w 67"/>
                <a:gd name="T1" fmla="*/ 0 h 24"/>
                <a:gd name="T2" fmla="*/ 5 w 67"/>
                <a:gd name="T3" fmla="*/ 4 h 24"/>
                <a:gd name="T4" fmla="*/ 44 w 67"/>
                <a:gd name="T5" fmla="*/ 24 h 24"/>
                <a:gd name="T6" fmla="*/ 67 w 67"/>
                <a:gd name="T7" fmla="*/ 16 h 24"/>
                <a:gd name="T8" fmla="*/ 62 w 67"/>
                <a:gd name="T9" fmla="*/ 11 h 24"/>
                <a:gd name="T10" fmla="*/ 0 w 67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24">
                  <a:moveTo>
                    <a:pt x="0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17"/>
                    <a:pt x="30" y="24"/>
                    <a:pt x="44" y="24"/>
                  </a:cubicBezTo>
                  <a:cubicBezTo>
                    <a:pt x="52" y="24"/>
                    <a:pt x="67" y="22"/>
                    <a:pt x="67" y="16"/>
                  </a:cubicBezTo>
                  <a:cubicBezTo>
                    <a:pt x="67" y="13"/>
                    <a:pt x="65" y="11"/>
                    <a:pt x="62" y="11"/>
                  </a:cubicBezTo>
                  <a:cubicBezTo>
                    <a:pt x="60" y="11"/>
                    <a:pt x="5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97">
              <a:extLst>
                <a:ext uri="{FF2B5EF4-FFF2-40B4-BE49-F238E27FC236}">
                  <a16:creationId xmlns:a16="http://schemas.microsoft.com/office/drawing/2014/main" id="{FD287543-A2CB-4477-8C5B-8DFCB68A4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5" y="-265"/>
              <a:ext cx="33" cy="30"/>
            </a:xfrm>
            <a:custGeom>
              <a:avLst/>
              <a:gdLst>
                <a:gd name="T0" fmla="*/ 7 w 14"/>
                <a:gd name="T1" fmla="*/ 0 h 13"/>
                <a:gd name="T2" fmla="*/ 0 w 14"/>
                <a:gd name="T3" fmla="*/ 6 h 13"/>
                <a:gd name="T4" fmla="*/ 6 w 14"/>
                <a:gd name="T5" fmla="*/ 13 h 13"/>
                <a:gd name="T6" fmla="*/ 14 w 14"/>
                <a:gd name="T7" fmla="*/ 6 h 13"/>
                <a:gd name="T8" fmla="*/ 7 w 1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7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11"/>
                    <a:pt x="0" y="13"/>
                    <a:pt x="6" y="13"/>
                  </a:cubicBezTo>
                  <a:cubicBezTo>
                    <a:pt x="10" y="13"/>
                    <a:pt x="14" y="10"/>
                    <a:pt x="14" y="6"/>
                  </a:cubicBezTo>
                  <a:cubicBezTo>
                    <a:pt x="14" y="2"/>
                    <a:pt x="10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98">
              <a:extLst>
                <a:ext uri="{FF2B5EF4-FFF2-40B4-BE49-F238E27FC236}">
                  <a16:creationId xmlns:a16="http://schemas.microsoft.com/office/drawing/2014/main" id="{EFE5A807-1CE2-4BF6-9FB6-EA3891E55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" y="1139"/>
              <a:ext cx="90" cy="38"/>
            </a:xfrm>
            <a:custGeom>
              <a:avLst/>
              <a:gdLst>
                <a:gd name="T0" fmla="*/ 7 w 38"/>
                <a:gd name="T1" fmla="*/ 0 h 16"/>
                <a:gd name="T2" fmla="*/ 0 w 38"/>
                <a:gd name="T3" fmla="*/ 0 h 16"/>
                <a:gd name="T4" fmla="*/ 30 w 38"/>
                <a:gd name="T5" fmla="*/ 16 h 16"/>
                <a:gd name="T6" fmla="*/ 38 w 38"/>
                <a:gd name="T7" fmla="*/ 13 h 16"/>
                <a:gd name="T8" fmla="*/ 7 w 3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6">
                  <a:moveTo>
                    <a:pt x="7" y="0"/>
                  </a:moveTo>
                  <a:cubicBezTo>
                    <a:pt x="5" y="0"/>
                    <a:pt x="3" y="0"/>
                    <a:pt x="0" y="0"/>
                  </a:cubicBezTo>
                  <a:cubicBezTo>
                    <a:pt x="7" y="5"/>
                    <a:pt x="22" y="16"/>
                    <a:pt x="30" y="16"/>
                  </a:cubicBezTo>
                  <a:cubicBezTo>
                    <a:pt x="35" y="16"/>
                    <a:pt x="36" y="16"/>
                    <a:pt x="38" y="13"/>
                  </a:cubicBezTo>
                  <a:cubicBezTo>
                    <a:pt x="28" y="8"/>
                    <a:pt x="20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99">
              <a:extLst>
                <a:ext uri="{FF2B5EF4-FFF2-40B4-BE49-F238E27FC236}">
                  <a16:creationId xmlns:a16="http://schemas.microsoft.com/office/drawing/2014/main" id="{0CC1F57E-CE71-4621-BAFF-EEA8FD224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274"/>
              <a:ext cx="69" cy="43"/>
            </a:xfrm>
            <a:custGeom>
              <a:avLst/>
              <a:gdLst>
                <a:gd name="T0" fmla="*/ 2 w 29"/>
                <a:gd name="T1" fmla="*/ 0 h 18"/>
                <a:gd name="T2" fmla="*/ 0 w 29"/>
                <a:gd name="T3" fmla="*/ 4 h 18"/>
                <a:gd name="T4" fmla="*/ 23 w 29"/>
                <a:gd name="T5" fmla="*/ 18 h 18"/>
                <a:gd name="T6" fmla="*/ 29 w 29"/>
                <a:gd name="T7" fmla="*/ 12 h 18"/>
                <a:gd name="T8" fmla="*/ 29 w 29"/>
                <a:gd name="T9" fmla="*/ 9 h 18"/>
                <a:gd name="T10" fmla="*/ 14 w 29"/>
                <a:gd name="T11" fmla="*/ 9 h 18"/>
                <a:gd name="T12" fmla="*/ 2 w 29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18">
                  <a:moveTo>
                    <a:pt x="2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0" y="8"/>
                    <a:pt x="19" y="18"/>
                    <a:pt x="23" y="18"/>
                  </a:cubicBezTo>
                  <a:cubicBezTo>
                    <a:pt x="24" y="18"/>
                    <a:pt x="29" y="15"/>
                    <a:pt x="29" y="12"/>
                  </a:cubicBezTo>
                  <a:cubicBezTo>
                    <a:pt x="29" y="11"/>
                    <a:pt x="29" y="10"/>
                    <a:pt x="29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8" y="8"/>
                    <a:pt x="5" y="6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00">
              <a:extLst>
                <a:ext uri="{FF2B5EF4-FFF2-40B4-BE49-F238E27FC236}">
                  <a16:creationId xmlns:a16="http://schemas.microsoft.com/office/drawing/2014/main" id="{363339BE-CCBF-4423-AFE3-2F0D1FD93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277"/>
              <a:ext cx="47" cy="56"/>
            </a:xfrm>
            <a:custGeom>
              <a:avLst/>
              <a:gdLst>
                <a:gd name="T0" fmla="*/ 12 w 20"/>
                <a:gd name="T1" fmla="*/ 0 h 24"/>
                <a:gd name="T2" fmla="*/ 0 w 20"/>
                <a:gd name="T3" fmla="*/ 18 h 24"/>
                <a:gd name="T4" fmla="*/ 8 w 20"/>
                <a:gd name="T5" fmla="*/ 24 h 24"/>
                <a:gd name="T6" fmla="*/ 20 w 20"/>
                <a:gd name="T7" fmla="*/ 17 h 24"/>
                <a:gd name="T8" fmla="*/ 20 w 20"/>
                <a:gd name="T9" fmla="*/ 13 h 24"/>
                <a:gd name="T10" fmla="*/ 16 w 20"/>
                <a:gd name="T11" fmla="*/ 5 h 24"/>
                <a:gd name="T12" fmla="*/ 1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12" y="0"/>
                  </a:moveTo>
                  <a:cubicBezTo>
                    <a:pt x="7" y="2"/>
                    <a:pt x="0" y="15"/>
                    <a:pt x="0" y="18"/>
                  </a:cubicBezTo>
                  <a:cubicBezTo>
                    <a:pt x="0" y="21"/>
                    <a:pt x="3" y="24"/>
                    <a:pt x="8" y="24"/>
                  </a:cubicBezTo>
                  <a:cubicBezTo>
                    <a:pt x="14" y="24"/>
                    <a:pt x="20" y="21"/>
                    <a:pt x="20" y="17"/>
                  </a:cubicBezTo>
                  <a:cubicBezTo>
                    <a:pt x="20" y="16"/>
                    <a:pt x="20" y="14"/>
                    <a:pt x="20" y="13"/>
                  </a:cubicBezTo>
                  <a:cubicBezTo>
                    <a:pt x="8" y="13"/>
                    <a:pt x="16" y="10"/>
                    <a:pt x="16" y="5"/>
                  </a:cubicBezTo>
                  <a:cubicBezTo>
                    <a:pt x="16" y="3"/>
                    <a:pt x="13" y="2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1">
              <a:extLst>
                <a:ext uri="{FF2B5EF4-FFF2-40B4-BE49-F238E27FC236}">
                  <a16:creationId xmlns:a16="http://schemas.microsoft.com/office/drawing/2014/main" id="{1E6AE46D-E7CF-41D5-875D-A6D823665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93" y="626"/>
              <a:ext cx="56" cy="22"/>
            </a:xfrm>
            <a:custGeom>
              <a:avLst/>
              <a:gdLst>
                <a:gd name="T0" fmla="*/ 13 w 24"/>
                <a:gd name="T1" fmla="*/ 0 h 9"/>
                <a:gd name="T2" fmla="*/ 8 w 24"/>
                <a:gd name="T3" fmla="*/ 4 h 9"/>
                <a:gd name="T4" fmla="*/ 0 w 24"/>
                <a:gd name="T5" fmla="*/ 4 h 9"/>
                <a:gd name="T6" fmla="*/ 7 w 24"/>
                <a:gd name="T7" fmla="*/ 9 h 9"/>
                <a:gd name="T8" fmla="*/ 24 w 24"/>
                <a:gd name="T9" fmla="*/ 9 h 9"/>
                <a:gd name="T10" fmla="*/ 16 w 24"/>
                <a:gd name="T11" fmla="*/ 0 h 9"/>
                <a:gd name="T12" fmla="*/ 13 w 24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9">
                  <a:moveTo>
                    <a:pt x="13" y="0"/>
                  </a:moveTo>
                  <a:cubicBezTo>
                    <a:pt x="11" y="0"/>
                    <a:pt x="10" y="1"/>
                    <a:pt x="8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5" y="8"/>
                    <a:pt x="7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4"/>
                    <a:pt x="23" y="0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2">
              <a:extLst>
                <a:ext uri="{FF2B5EF4-FFF2-40B4-BE49-F238E27FC236}">
                  <a16:creationId xmlns:a16="http://schemas.microsoft.com/office/drawing/2014/main" id="{8937B3FF-43FB-497E-825C-7915ADD80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0" y="2393"/>
              <a:ext cx="31" cy="28"/>
            </a:xfrm>
            <a:custGeom>
              <a:avLst/>
              <a:gdLst>
                <a:gd name="T0" fmla="*/ 0 w 13"/>
                <a:gd name="T1" fmla="*/ 0 h 12"/>
                <a:gd name="T2" fmla="*/ 0 w 13"/>
                <a:gd name="T3" fmla="*/ 8 h 12"/>
                <a:gd name="T4" fmla="*/ 3 w 13"/>
                <a:gd name="T5" fmla="*/ 12 h 12"/>
                <a:gd name="T6" fmla="*/ 13 w 13"/>
                <a:gd name="T7" fmla="*/ 9 h 12"/>
                <a:gd name="T8" fmla="*/ 13 w 13"/>
                <a:gd name="T9" fmla="*/ 5 h 12"/>
                <a:gd name="T10" fmla="*/ 0 w 13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0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0" y="9"/>
                    <a:pt x="2" y="12"/>
                    <a:pt x="3" y="12"/>
                  </a:cubicBezTo>
                  <a:cubicBezTo>
                    <a:pt x="7" y="12"/>
                    <a:pt x="9" y="10"/>
                    <a:pt x="13" y="9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2"/>
                    <a:pt x="6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03">
              <a:extLst>
                <a:ext uri="{FF2B5EF4-FFF2-40B4-BE49-F238E27FC236}">
                  <a16:creationId xmlns:a16="http://schemas.microsoft.com/office/drawing/2014/main" id="{8E55B66F-434E-4BE0-A056-9B66AFA6A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03" y="2353"/>
              <a:ext cx="16" cy="12"/>
            </a:xfrm>
            <a:custGeom>
              <a:avLst/>
              <a:gdLst>
                <a:gd name="T0" fmla="*/ 0 w 7"/>
                <a:gd name="T1" fmla="*/ 0 h 5"/>
                <a:gd name="T2" fmla="*/ 5 w 7"/>
                <a:gd name="T3" fmla="*/ 5 h 5"/>
                <a:gd name="T4" fmla="*/ 7 w 7"/>
                <a:gd name="T5" fmla="*/ 4 h 5"/>
                <a:gd name="T6" fmla="*/ 0 w 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cubicBezTo>
                    <a:pt x="2" y="1"/>
                    <a:pt x="2" y="5"/>
                    <a:pt x="5" y="5"/>
                  </a:cubicBezTo>
                  <a:cubicBezTo>
                    <a:pt x="5" y="5"/>
                    <a:pt x="7" y="4"/>
                    <a:pt x="7" y="4"/>
                  </a:cubicBezTo>
                  <a:cubicBezTo>
                    <a:pt x="5" y="2"/>
                    <a:pt x="3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4">
              <a:extLst>
                <a:ext uri="{FF2B5EF4-FFF2-40B4-BE49-F238E27FC236}">
                  <a16:creationId xmlns:a16="http://schemas.microsoft.com/office/drawing/2014/main" id="{615F969F-36EF-4344-90CC-736ADCAF0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34" y="2339"/>
              <a:ext cx="21" cy="9"/>
            </a:xfrm>
            <a:custGeom>
              <a:avLst/>
              <a:gdLst>
                <a:gd name="T0" fmla="*/ 9 w 9"/>
                <a:gd name="T1" fmla="*/ 0 h 4"/>
                <a:gd name="T2" fmla="*/ 0 w 9"/>
                <a:gd name="T3" fmla="*/ 0 h 4"/>
                <a:gd name="T4" fmla="*/ 3 w 9"/>
                <a:gd name="T5" fmla="*/ 4 h 4"/>
                <a:gd name="T6" fmla="*/ 9 w 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">
                  <a:moveTo>
                    <a:pt x="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3" y="4"/>
                  </a:cubicBezTo>
                  <a:cubicBezTo>
                    <a:pt x="5" y="4"/>
                    <a:pt x="8" y="2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5">
              <a:extLst>
                <a:ext uri="{FF2B5EF4-FFF2-40B4-BE49-F238E27FC236}">
                  <a16:creationId xmlns:a16="http://schemas.microsoft.com/office/drawing/2014/main" id="{BBBA1A19-7740-49A4-A23D-743A68A5F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65" y="2324"/>
              <a:ext cx="19" cy="12"/>
            </a:xfrm>
            <a:custGeom>
              <a:avLst/>
              <a:gdLst>
                <a:gd name="T0" fmla="*/ 8 w 8"/>
                <a:gd name="T1" fmla="*/ 0 h 5"/>
                <a:gd name="T2" fmla="*/ 3 w 8"/>
                <a:gd name="T3" fmla="*/ 1 h 5"/>
                <a:gd name="T4" fmla="*/ 4 w 8"/>
                <a:gd name="T5" fmla="*/ 1 h 5"/>
                <a:gd name="T6" fmla="*/ 0 w 8"/>
                <a:gd name="T7" fmla="*/ 1 h 5"/>
                <a:gd name="T8" fmla="*/ 5 w 8"/>
                <a:gd name="T9" fmla="*/ 5 h 5"/>
                <a:gd name="T10" fmla="*/ 8 w 8"/>
                <a:gd name="T11" fmla="*/ 3 h 5"/>
                <a:gd name="T12" fmla="*/ 8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6" y="0"/>
                    <a:pt x="5" y="0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1" y="1"/>
                    <a:pt x="0" y="1"/>
                  </a:cubicBezTo>
                  <a:cubicBezTo>
                    <a:pt x="0" y="1"/>
                    <a:pt x="3" y="5"/>
                    <a:pt x="5" y="5"/>
                  </a:cubicBezTo>
                  <a:cubicBezTo>
                    <a:pt x="6" y="5"/>
                    <a:pt x="8" y="4"/>
                    <a:pt x="8" y="3"/>
                  </a:cubicBezTo>
                  <a:cubicBezTo>
                    <a:pt x="8" y="2"/>
                    <a:pt x="8" y="1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06">
              <a:extLst>
                <a:ext uri="{FF2B5EF4-FFF2-40B4-BE49-F238E27FC236}">
                  <a16:creationId xmlns:a16="http://schemas.microsoft.com/office/drawing/2014/main" id="{F7276189-E388-40A3-B59D-52F943AC8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5" y="2296"/>
              <a:ext cx="19" cy="17"/>
            </a:xfrm>
            <a:custGeom>
              <a:avLst/>
              <a:gdLst>
                <a:gd name="T0" fmla="*/ 3 w 8"/>
                <a:gd name="T1" fmla="*/ 0 h 7"/>
                <a:gd name="T2" fmla="*/ 0 w 8"/>
                <a:gd name="T3" fmla="*/ 3 h 7"/>
                <a:gd name="T4" fmla="*/ 4 w 8"/>
                <a:gd name="T5" fmla="*/ 7 h 7"/>
                <a:gd name="T6" fmla="*/ 8 w 8"/>
                <a:gd name="T7" fmla="*/ 7 h 7"/>
                <a:gd name="T8" fmla="*/ 7 w 8"/>
                <a:gd name="T9" fmla="*/ 2 h 7"/>
                <a:gd name="T10" fmla="*/ 3 w 8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0" y="4"/>
                    <a:pt x="2" y="7"/>
                    <a:pt x="4" y="7"/>
                  </a:cubicBezTo>
                  <a:cubicBezTo>
                    <a:pt x="5" y="7"/>
                    <a:pt x="7" y="7"/>
                    <a:pt x="8" y="7"/>
                  </a:cubicBezTo>
                  <a:cubicBezTo>
                    <a:pt x="7" y="5"/>
                    <a:pt x="7" y="4"/>
                    <a:pt x="7" y="2"/>
                  </a:cubicBezTo>
                  <a:cubicBezTo>
                    <a:pt x="5" y="2"/>
                    <a:pt x="4" y="1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81BAFFE6-907C-49D3-B791-89F3DFD8FCB6}"/>
              </a:ext>
            </a:extLst>
          </p:cNvPr>
          <p:cNvGrpSpPr/>
          <p:nvPr/>
        </p:nvGrpSpPr>
        <p:grpSpPr>
          <a:xfrm>
            <a:off x="29970" y="5857311"/>
            <a:ext cx="2756647" cy="968189"/>
            <a:chOff x="793377" y="4222376"/>
            <a:chExt cx="2756647" cy="968189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55E74EC5-CB3A-4385-8EE7-02F8B1C1259F}"/>
                </a:ext>
              </a:extLst>
            </p:cNvPr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C183AF53-20CD-41F1-AD47-FA4553726727}"/>
                </a:ext>
              </a:extLst>
            </p:cNvPr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CB69BA3F-1A15-499A-A736-E2DF69C3CD63}"/>
              </a:ext>
            </a:extLst>
          </p:cNvPr>
          <p:cNvGrpSpPr/>
          <p:nvPr/>
        </p:nvGrpSpPr>
        <p:grpSpPr>
          <a:xfrm>
            <a:off x="2056887" y="5144616"/>
            <a:ext cx="2756647" cy="968189"/>
            <a:chOff x="793377" y="4222376"/>
            <a:chExt cx="2756647" cy="968189"/>
          </a:xfrm>
        </p:grpSpPr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B5BC48C6-E054-44B7-ADE1-C1AEF8634699}"/>
                </a:ext>
              </a:extLst>
            </p:cNvPr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BB9F2D7A-BB15-4A0E-AD88-40A7A2677F0E}"/>
                </a:ext>
              </a:extLst>
            </p:cNvPr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C06CA6DE-4B4D-4610-8191-919F69255DEC}"/>
              </a:ext>
            </a:extLst>
          </p:cNvPr>
          <p:cNvGrpSpPr/>
          <p:nvPr/>
        </p:nvGrpSpPr>
        <p:grpSpPr>
          <a:xfrm>
            <a:off x="3892410" y="4431921"/>
            <a:ext cx="2756647" cy="968189"/>
            <a:chOff x="793377" y="4222376"/>
            <a:chExt cx="2756647" cy="968189"/>
          </a:xfrm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9193197B-813E-4439-A2DF-AE5E11908A80}"/>
                </a:ext>
              </a:extLst>
            </p:cNvPr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24" name="Trapezoid 223">
              <a:extLst>
                <a:ext uri="{FF2B5EF4-FFF2-40B4-BE49-F238E27FC236}">
                  <a16:creationId xmlns:a16="http://schemas.microsoft.com/office/drawing/2014/main" id="{15C7C471-C7BA-4F95-8F33-75F946175960}"/>
                </a:ext>
              </a:extLst>
            </p:cNvPr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B12D21C3-2C1E-473D-ACEF-93BB19C14893}"/>
              </a:ext>
            </a:extLst>
          </p:cNvPr>
          <p:cNvGrpSpPr/>
          <p:nvPr/>
        </p:nvGrpSpPr>
        <p:grpSpPr>
          <a:xfrm>
            <a:off x="5727935" y="3719227"/>
            <a:ext cx="2756647" cy="968189"/>
            <a:chOff x="793377" y="4222376"/>
            <a:chExt cx="2756647" cy="968189"/>
          </a:xfrm>
        </p:grpSpPr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FA218964-E368-4299-AC57-CC4AA37DC8A7}"/>
                </a:ext>
              </a:extLst>
            </p:cNvPr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27" name="Trapezoid 226">
              <a:extLst>
                <a:ext uri="{FF2B5EF4-FFF2-40B4-BE49-F238E27FC236}">
                  <a16:creationId xmlns:a16="http://schemas.microsoft.com/office/drawing/2014/main" id="{8C84FBC8-F0E2-4DF4-B464-78D0518298AA}"/>
                </a:ext>
              </a:extLst>
            </p:cNvPr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8" name="Picture 227">
            <a:extLst>
              <a:ext uri="{FF2B5EF4-FFF2-40B4-BE49-F238E27FC236}">
                <a16:creationId xmlns:a16="http://schemas.microsoft.com/office/drawing/2014/main" id="{687D370C-8BBD-4E6A-85CB-7C6E605620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5835511" y="4687414"/>
            <a:ext cx="2649069" cy="143806"/>
          </a:xfrm>
          <a:prstGeom prst="rect">
            <a:avLst/>
          </a:prstGeom>
        </p:spPr>
      </p:pic>
      <p:pic>
        <p:nvPicPr>
          <p:cNvPr id="229" name="Picture 228">
            <a:extLst>
              <a:ext uri="{FF2B5EF4-FFF2-40B4-BE49-F238E27FC236}">
                <a16:creationId xmlns:a16="http://schemas.microsoft.com/office/drawing/2014/main" id="{5A14CE82-2C99-4A0A-8951-A89782B378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3892410" y="5400107"/>
            <a:ext cx="2756647" cy="149646"/>
          </a:xfrm>
          <a:prstGeom prst="rect">
            <a:avLst/>
          </a:prstGeom>
        </p:spPr>
      </p:pic>
      <p:pic>
        <p:nvPicPr>
          <p:cNvPr id="230" name="Picture 229">
            <a:extLst>
              <a:ext uri="{FF2B5EF4-FFF2-40B4-BE49-F238E27FC236}">
                <a16:creationId xmlns:a16="http://schemas.microsoft.com/office/drawing/2014/main" id="{7EF2C38B-186E-4D93-A38F-CA8511F8C9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2056942" y="6112800"/>
            <a:ext cx="2756592" cy="149643"/>
          </a:xfrm>
          <a:prstGeom prst="rect">
            <a:avLst/>
          </a:prstGeom>
        </p:spPr>
      </p:pic>
      <p:grpSp>
        <p:nvGrpSpPr>
          <p:cNvPr id="237" name="Group 11">
            <a:extLst>
              <a:ext uri="{FF2B5EF4-FFF2-40B4-BE49-F238E27FC236}">
                <a16:creationId xmlns:a16="http://schemas.microsoft.com/office/drawing/2014/main" id="{7F2FB352-D405-4CD4-8CDD-91578CB44F0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79548" y="4081292"/>
            <a:ext cx="608490" cy="1903767"/>
            <a:chOff x="2681" y="545"/>
            <a:chExt cx="816" cy="2553"/>
          </a:xfrm>
        </p:grpSpPr>
        <p:sp>
          <p:nvSpPr>
            <p:cNvPr id="238" name="Freeform 12">
              <a:extLst>
                <a:ext uri="{FF2B5EF4-FFF2-40B4-BE49-F238E27FC236}">
                  <a16:creationId xmlns:a16="http://schemas.microsoft.com/office/drawing/2014/main" id="{9C1E3725-C378-4B65-A00B-8D31F7640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">
              <a:extLst>
                <a:ext uri="{FF2B5EF4-FFF2-40B4-BE49-F238E27FC236}">
                  <a16:creationId xmlns:a16="http://schemas.microsoft.com/office/drawing/2014/main" id="{2CBFF3D4-7223-446E-8FBC-C0E1703ED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4">
              <a:extLst>
                <a:ext uri="{FF2B5EF4-FFF2-40B4-BE49-F238E27FC236}">
                  <a16:creationId xmlns:a16="http://schemas.microsoft.com/office/drawing/2014/main" id="{FB565F07-1CF0-4CE4-8258-201CB160E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5">
              <a:extLst>
                <a:ext uri="{FF2B5EF4-FFF2-40B4-BE49-F238E27FC236}">
                  <a16:creationId xmlns:a16="http://schemas.microsoft.com/office/drawing/2014/main" id="{6F4B4A26-8D00-4FB7-822A-996A1A62C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2" name="Group 24">
            <a:extLst>
              <a:ext uri="{FF2B5EF4-FFF2-40B4-BE49-F238E27FC236}">
                <a16:creationId xmlns:a16="http://schemas.microsoft.com/office/drawing/2014/main" id="{AEA0E6C9-D3BB-45E8-9E85-00C63CB5D7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04103" y="3444054"/>
            <a:ext cx="449944" cy="1806416"/>
            <a:chOff x="4369" y="343"/>
            <a:chExt cx="610" cy="2449"/>
          </a:xfrm>
        </p:grpSpPr>
        <p:sp>
          <p:nvSpPr>
            <p:cNvPr id="243" name="Freeform 25">
              <a:extLst>
                <a:ext uri="{FF2B5EF4-FFF2-40B4-BE49-F238E27FC236}">
                  <a16:creationId xmlns:a16="http://schemas.microsoft.com/office/drawing/2014/main" id="{4EA01027-CBF9-41C6-87AC-0763267EB2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6">
              <a:extLst>
                <a:ext uri="{FF2B5EF4-FFF2-40B4-BE49-F238E27FC236}">
                  <a16:creationId xmlns:a16="http://schemas.microsoft.com/office/drawing/2014/main" id="{0D6E0641-5273-46EC-8F22-FE946B935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7">
              <a:extLst>
                <a:ext uri="{FF2B5EF4-FFF2-40B4-BE49-F238E27FC236}">
                  <a16:creationId xmlns:a16="http://schemas.microsoft.com/office/drawing/2014/main" id="{3C12DC0A-4414-4150-AE85-9476D19A0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8">
              <a:extLst>
                <a:ext uri="{FF2B5EF4-FFF2-40B4-BE49-F238E27FC236}">
                  <a16:creationId xmlns:a16="http://schemas.microsoft.com/office/drawing/2014/main" id="{FB68F332-4D66-44F6-A264-68DD0525F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7" name="Group 18">
            <a:extLst>
              <a:ext uri="{FF2B5EF4-FFF2-40B4-BE49-F238E27FC236}">
                <a16:creationId xmlns:a16="http://schemas.microsoft.com/office/drawing/2014/main" id="{345BE02E-DA12-4839-8E5F-77EF06B77D7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52844" y="2735682"/>
            <a:ext cx="769559" cy="1839740"/>
            <a:chOff x="4361" y="855"/>
            <a:chExt cx="919" cy="2197"/>
          </a:xfrm>
        </p:grpSpPr>
        <p:sp>
          <p:nvSpPr>
            <p:cNvPr id="248" name="Freeform 19">
              <a:extLst>
                <a:ext uri="{FF2B5EF4-FFF2-40B4-BE49-F238E27FC236}">
                  <a16:creationId xmlns:a16="http://schemas.microsoft.com/office/drawing/2014/main" id="{4069B2C5-3DBE-49BB-9CC2-C4BB664B2A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0">
              <a:extLst>
                <a:ext uri="{FF2B5EF4-FFF2-40B4-BE49-F238E27FC236}">
                  <a16:creationId xmlns:a16="http://schemas.microsoft.com/office/drawing/2014/main" id="{B41CD05D-BEF1-4D1C-BF50-1C11B0180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1">
              <a:extLst>
                <a:ext uri="{FF2B5EF4-FFF2-40B4-BE49-F238E27FC236}">
                  <a16:creationId xmlns:a16="http://schemas.microsoft.com/office/drawing/2014/main" id="{3B4105BC-81AC-4FB6-ABD4-DDCEC009E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1" name="Group 4">
            <a:extLst>
              <a:ext uri="{FF2B5EF4-FFF2-40B4-BE49-F238E27FC236}">
                <a16:creationId xmlns:a16="http://schemas.microsoft.com/office/drawing/2014/main" id="{E15CFBE2-3E6A-473D-8F4A-7D60E2A3F35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71308" y="1914033"/>
            <a:ext cx="656699" cy="2040636"/>
            <a:chOff x="110" y="939"/>
            <a:chExt cx="391" cy="1215"/>
          </a:xfrm>
        </p:grpSpPr>
        <p:sp>
          <p:nvSpPr>
            <p:cNvPr id="252" name="Freeform 5">
              <a:extLst>
                <a:ext uri="{FF2B5EF4-FFF2-40B4-BE49-F238E27FC236}">
                  <a16:creationId xmlns:a16="http://schemas.microsoft.com/office/drawing/2014/main" id="{849FBE7F-6817-4824-88DE-420313BCE3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" y="939"/>
              <a:ext cx="391" cy="1215"/>
            </a:xfrm>
            <a:custGeom>
              <a:avLst/>
              <a:gdLst>
                <a:gd name="T0" fmla="*/ 281 w 338"/>
                <a:gd name="T1" fmla="*/ 214 h 1056"/>
                <a:gd name="T2" fmla="*/ 302 w 338"/>
                <a:gd name="T3" fmla="*/ 451 h 1056"/>
                <a:gd name="T4" fmla="*/ 302 w 338"/>
                <a:gd name="T5" fmla="*/ 541 h 1056"/>
                <a:gd name="T6" fmla="*/ 296 w 338"/>
                <a:gd name="T7" fmla="*/ 578 h 1056"/>
                <a:gd name="T8" fmla="*/ 335 w 338"/>
                <a:gd name="T9" fmla="*/ 741 h 1056"/>
                <a:gd name="T10" fmla="*/ 251 w 338"/>
                <a:gd name="T11" fmla="*/ 784 h 1056"/>
                <a:gd name="T12" fmla="*/ 258 w 338"/>
                <a:gd name="T13" fmla="*/ 582 h 1056"/>
                <a:gd name="T14" fmla="*/ 259 w 338"/>
                <a:gd name="T15" fmla="*/ 539 h 1056"/>
                <a:gd name="T16" fmla="*/ 251 w 338"/>
                <a:gd name="T17" fmla="*/ 181 h 1056"/>
                <a:gd name="T18" fmla="*/ 201 w 338"/>
                <a:gd name="T19" fmla="*/ 33 h 1056"/>
                <a:gd name="T20" fmla="*/ 203 w 338"/>
                <a:gd name="T21" fmla="*/ 102 h 1056"/>
                <a:gd name="T22" fmla="*/ 183 w 338"/>
                <a:gd name="T23" fmla="*/ 135 h 1056"/>
                <a:gd name="T24" fmla="*/ 244 w 338"/>
                <a:gd name="T25" fmla="*/ 179 h 1056"/>
                <a:gd name="T26" fmla="*/ 251 w 338"/>
                <a:gd name="T27" fmla="*/ 548 h 1056"/>
                <a:gd name="T28" fmla="*/ 241 w 338"/>
                <a:gd name="T29" fmla="*/ 549 h 1056"/>
                <a:gd name="T30" fmla="*/ 243 w 338"/>
                <a:gd name="T31" fmla="*/ 584 h 1056"/>
                <a:gd name="T32" fmla="*/ 251 w 338"/>
                <a:gd name="T33" fmla="*/ 784 h 1056"/>
                <a:gd name="T34" fmla="*/ 235 w 338"/>
                <a:gd name="T35" fmla="*/ 785 h 1056"/>
                <a:gd name="T36" fmla="*/ 227 w 338"/>
                <a:gd name="T37" fmla="*/ 918 h 1056"/>
                <a:gd name="T38" fmla="*/ 235 w 338"/>
                <a:gd name="T39" fmla="*/ 1007 h 1056"/>
                <a:gd name="T40" fmla="*/ 180 w 338"/>
                <a:gd name="T41" fmla="*/ 1012 h 1056"/>
                <a:gd name="T42" fmla="*/ 168 w 338"/>
                <a:gd name="T43" fmla="*/ 947 h 1056"/>
                <a:gd name="T44" fmla="*/ 170 w 338"/>
                <a:gd name="T45" fmla="*/ 845 h 1056"/>
                <a:gd name="T46" fmla="*/ 144 w 338"/>
                <a:gd name="T47" fmla="*/ 622 h 1056"/>
                <a:gd name="T48" fmla="*/ 118 w 338"/>
                <a:gd name="T49" fmla="*/ 669 h 1056"/>
                <a:gd name="T50" fmla="*/ 89 w 338"/>
                <a:gd name="T51" fmla="*/ 894 h 1056"/>
                <a:gd name="T52" fmla="*/ 96 w 338"/>
                <a:gd name="T53" fmla="*/ 932 h 1056"/>
                <a:gd name="T54" fmla="*/ 78 w 338"/>
                <a:gd name="T55" fmla="*/ 1001 h 1056"/>
                <a:gd name="T56" fmla="*/ 28 w 338"/>
                <a:gd name="T57" fmla="*/ 1052 h 1056"/>
                <a:gd name="T58" fmla="*/ 35 w 338"/>
                <a:gd name="T59" fmla="*/ 965 h 1056"/>
                <a:gd name="T60" fmla="*/ 31 w 338"/>
                <a:gd name="T61" fmla="*/ 913 h 1056"/>
                <a:gd name="T62" fmla="*/ 27 w 338"/>
                <a:gd name="T63" fmla="*/ 724 h 1056"/>
                <a:gd name="T64" fmla="*/ 28 w 338"/>
                <a:gd name="T65" fmla="*/ 526 h 1056"/>
                <a:gd name="T66" fmla="*/ 17 w 338"/>
                <a:gd name="T67" fmla="*/ 493 h 1056"/>
                <a:gd name="T68" fmla="*/ 7 w 338"/>
                <a:gd name="T69" fmla="*/ 405 h 1056"/>
                <a:gd name="T70" fmla="*/ 20 w 338"/>
                <a:gd name="T71" fmla="*/ 233 h 1056"/>
                <a:gd name="T72" fmla="*/ 113 w 338"/>
                <a:gd name="T73" fmla="*/ 159 h 1056"/>
                <a:gd name="T74" fmla="*/ 117 w 338"/>
                <a:gd name="T75" fmla="*/ 108 h 1056"/>
                <a:gd name="T76" fmla="*/ 103 w 338"/>
                <a:gd name="T77" fmla="*/ 73 h 1056"/>
                <a:gd name="T78" fmla="*/ 108 w 338"/>
                <a:gd name="T79" fmla="*/ 33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056">
                  <a:moveTo>
                    <a:pt x="251" y="181"/>
                  </a:moveTo>
                  <a:cubicBezTo>
                    <a:pt x="268" y="186"/>
                    <a:pt x="281" y="191"/>
                    <a:pt x="281" y="214"/>
                  </a:cubicBezTo>
                  <a:cubicBezTo>
                    <a:pt x="282" y="239"/>
                    <a:pt x="284" y="289"/>
                    <a:pt x="288" y="323"/>
                  </a:cubicBezTo>
                  <a:cubicBezTo>
                    <a:pt x="292" y="356"/>
                    <a:pt x="302" y="428"/>
                    <a:pt x="302" y="451"/>
                  </a:cubicBezTo>
                  <a:cubicBezTo>
                    <a:pt x="303" y="474"/>
                    <a:pt x="305" y="522"/>
                    <a:pt x="305" y="527"/>
                  </a:cubicBezTo>
                  <a:cubicBezTo>
                    <a:pt x="304" y="533"/>
                    <a:pt x="300" y="532"/>
                    <a:pt x="302" y="541"/>
                  </a:cubicBezTo>
                  <a:cubicBezTo>
                    <a:pt x="303" y="550"/>
                    <a:pt x="303" y="558"/>
                    <a:pt x="299" y="564"/>
                  </a:cubicBezTo>
                  <a:cubicBezTo>
                    <a:pt x="294" y="570"/>
                    <a:pt x="296" y="578"/>
                    <a:pt x="296" y="578"/>
                  </a:cubicBezTo>
                  <a:cubicBezTo>
                    <a:pt x="338" y="576"/>
                    <a:pt x="338" y="576"/>
                    <a:pt x="338" y="576"/>
                  </a:cubicBezTo>
                  <a:cubicBezTo>
                    <a:pt x="335" y="741"/>
                    <a:pt x="335" y="741"/>
                    <a:pt x="335" y="741"/>
                  </a:cubicBezTo>
                  <a:cubicBezTo>
                    <a:pt x="269" y="792"/>
                    <a:pt x="269" y="792"/>
                    <a:pt x="269" y="792"/>
                  </a:cubicBezTo>
                  <a:cubicBezTo>
                    <a:pt x="269" y="792"/>
                    <a:pt x="260" y="785"/>
                    <a:pt x="251" y="7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8" y="582"/>
                    <a:pt x="258" y="582"/>
                    <a:pt x="258" y="582"/>
                  </a:cubicBezTo>
                  <a:cubicBezTo>
                    <a:pt x="258" y="582"/>
                    <a:pt x="257" y="570"/>
                    <a:pt x="259" y="562"/>
                  </a:cubicBezTo>
                  <a:cubicBezTo>
                    <a:pt x="261" y="555"/>
                    <a:pt x="261" y="548"/>
                    <a:pt x="259" y="539"/>
                  </a:cubicBezTo>
                  <a:cubicBezTo>
                    <a:pt x="259" y="539"/>
                    <a:pt x="256" y="547"/>
                    <a:pt x="251" y="548"/>
                  </a:cubicBezTo>
                  <a:lnTo>
                    <a:pt x="251" y="181"/>
                  </a:lnTo>
                  <a:close/>
                  <a:moveTo>
                    <a:pt x="159" y="0"/>
                  </a:moveTo>
                  <a:cubicBezTo>
                    <a:pt x="177" y="0"/>
                    <a:pt x="198" y="14"/>
                    <a:pt x="201" y="33"/>
                  </a:cubicBezTo>
                  <a:cubicBezTo>
                    <a:pt x="203" y="52"/>
                    <a:pt x="202" y="79"/>
                    <a:pt x="202" y="79"/>
                  </a:cubicBezTo>
                  <a:cubicBezTo>
                    <a:pt x="202" y="79"/>
                    <a:pt x="208" y="92"/>
                    <a:pt x="203" y="102"/>
                  </a:cubicBezTo>
                  <a:cubicBezTo>
                    <a:pt x="198" y="112"/>
                    <a:pt x="186" y="110"/>
                    <a:pt x="186" y="110"/>
                  </a:cubicBezTo>
                  <a:cubicBezTo>
                    <a:pt x="186" y="110"/>
                    <a:pt x="183" y="126"/>
                    <a:pt x="183" y="135"/>
                  </a:cubicBezTo>
                  <a:cubicBezTo>
                    <a:pt x="183" y="144"/>
                    <a:pt x="183" y="150"/>
                    <a:pt x="191" y="156"/>
                  </a:cubicBezTo>
                  <a:cubicBezTo>
                    <a:pt x="198" y="162"/>
                    <a:pt x="224" y="173"/>
                    <a:pt x="244" y="179"/>
                  </a:cubicBezTo>
                  <a:cubicBezTo>
                    <a:pt x="247" y="180"/>
                    <a:pt x="249" y="180"/>
                    <a:pt x="251" y="181"/>
                  </a:cubicBezTo>
                  <a:cubicBezTo>
                    <a:pt x="251" y="548"/>
                    <a:pt x="251" y="548"/>
                    <a:pt x="251" y="548"/>
                  </a:cubicBezTo>
                  <a:cubicBezTo>
                    <a:pt x="251" y="548"/>
                    <a:pt x="250" y="548"/>
                    <a:pt x="250" y="548"/>
                  </a:cubicBezTo>
                  <a:cubicBezTo>
                    <a:pt x="244" y="548"/>
                    <a:pt x="241" y="549"/>
                    <a:pt x="241" y="549"/>
                  </a:cubicBezTo>
                  <a:cubicBezTo>
                    <a:pt x="241" y="549"/>
                    <a:pt x="244" y="559"/>
                    <a:pt x="244" y="567"/>
                  </a:cubicBezTo>
                  <a:cubicBezTo>
                    <a:pt x="244" y="576"/>
                    <a:pt x="243" y="584"/>
                    <a:pt x="243" y="5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1" y="784"/>
                    <a:pt x="251" y="784"/>
                    <a:pt x="251" y="784"/>
                  </a:cubicBezTo>
                  <a:cubicBezTo>
                    <a:pt x="250" y="784"/>
                    <a:pt x="250" y="784"/>
                    <a:pt x="249" y="784"/>
                  </a:cubicBezTo>
                  <a:cubicBezTo>
                    <a:pt x="240" y="784"/>
                    <a:pt x="235" y="785"/>
                    <a:pt x="235" y="785"/>
                  </a:cubicBezTo>
                  <a:cubicBezTo>
                    <a:pt x="235" y="785"/>
                    <a:pt x="237" y="834"/>
                    <a:pt x="237" y="853"/>
                  </a:cubicBezTo>
                  <a:cubicBezTo>
                    <a:pt x="237" y="873"/>
                    <a:pt x="236" y="904"/>
                    <a:pt x="227" y="918"/>
                  </a:cubicBezTo>
                  <a:cubicBezTo>
                    <a:pt x="219" y="932"/>
                    <a:pt x="217" y="937"/>
                    <a:pt x="217" y="949"/>
                  </a:cubicBezTo>
                  <a:cubicBezTo>
                    <a:pt x="217" y="962"/>
                    <a:pt x="236" y="995"/>
                    <a:pt x="235" y="1007"/>
                  </a:cubicBezTo>
                  <a:cubicBezTo>
                    <a:pt x="235" y="1018"/>
                    <a:pt x="232" y="1036"/>
                    <a:pt x="213" y="1035"/>
                  </a:cubicBezTo>
                  <a:cubicBezTo>
                    <a:pt x="194" y="1035"/>
                    <a:pt x="180" y="1027"/>
                    <a:pt x="180" y="1012"/>
                  </a:cubicBezTo>
                  <a:cubicBezTo>
                    <a:pt x="180" y="996"/>
                    <a:pt x="182" y="987"/>
                    <a:pt x="176" y="981"/>
                  </a:cubicBezTo>
                  <a:cubicBezTo>
                    <a:pt x="170" y="975"/>
                    <a:pt x="179" y="962"/>
                    <a:pt x="168" y="947"/>
                  </a:cubicBezTo>
                  <a:cubicBezTo>
                    <a:pt x="158" y="932"/>
                    <a:pt x="170" y="930"/>
                    <a:pt x="167" y="917"/>
                  </a:cubicBezTo>
                  <a:cubicBezTo>
                    <a:pt x="164" y="903"/>
                    <a:pt x="169" y="861"/>
                    <a:pt x="170" y="845"/>
                  </a:cubicBezTo>
                  <a:cubicBezTo>
                    <a:pt x="171" y="828"/>
                    <a:pt x="168" y="809"/>
                    <a:pt x="160" y="738"/>
                  </a:cubicBezTo>
                  <a:cubicBezTo>
                    <a:pt x="151" y="668"/>
                    <a:pt x="146" y="637"/>
                    <a:pt x="144" y="622"/>
                  </a:cubicBezTo>
                  <a:cubicBezTo>
                    <a:pt x="142" y="606"/>
                    <a:pt x="138" y="587"/>
                    <a:pt x="138" y="587"/>
                  </a:cubicBezTo>
                  <a:cubicBezTo>
                    <a:pt x="138" y="587"/>
                    <a:pt x="127" y="653"/>
                    <a:pt x="118" y="669"/>
                  </a:cubicBezTo>
                  <a:cubicBezTo>
                    <a:pt x="109" y="686"/>
                    <a:pt x="99" y="768"/>
                    <a:pt x="96" y="792"/>
                  </a:cubicBezTo>
                  <a:cubicBezTo>
                    <a:pt x="93" y="816"/>
                    <a:pt x="95" y="886"/>
                    <a:pt x="89" y="894"/>
                  </a:cubicBezTo>
                  <a:cubicBezTo>
                    <a:pt x="84" y="901"/>
                    <a:pt x="81" y="912"/>
                    <a:pt x="81" y="912"/>
                  </a:cubicBezTo>
                  <a:cubicBezTo>
                    <a:pt x="81" y="912"/>
                    <a:pt x="96" y="920"/>
                    <a:pt x="96" y="932"/>
                  </a:cubicBezTo>
                  <a:cubicBezTo>
                    <a:pt x="96" y="944"/>
                    <a:pt x="85" y="954"/>
                    <a:pt x="85" y="969"/>
                  </a:cubicBezTo>
                  <a:cubicBezTo>
                    <a:pt x="86" y="985"/>
                    <a:pt x="84" y="998"/>
                    <a:pt x="78" y="1001"/>
                  </a:cubicBezTo>
                  <a:cubicBezTo>
                    <a:pt x="72" y="1004"/>
                    <a:pt x="73" y="1031"/>
                    <a:pt x="65" y="1040"/>
                  </a:cubicBezTo>
                  <a:cubicBezTo>
                    <a:pt x="57" y="1049"/>
                    <a:pt x="44" y="1056"/>
                    <a:pt x="28" y="1052"/>
                  </a:cubicBezTo>
                  <a:cubicBezTo>
                    <a:pt x="12" y="1047"/>
                    <a:pt x="12" y="1026"/>
                    <a:pt x="20" y="1006"/>
                  </a:cubicBezTo>
                  <a:cubicBezTo>
                    <a:pt x="28" y="986"/>
                    <a:pt x="37" y="973"/>
                    <a:pt x="35" y="965"/>
                  </a:cubicBezTo>
                  <a:cubicBezTo>
                    <a:pt x="32" y="957"/>
                    <a:pt x="29" y="945"/>
                    <a:pt x="37" y="937"/>
                  </a:cubicBezTo>
                  <a:cubicBezTo>
                    <a:pt x="45" y="929"/>
                    <a:pt x="36" y="920"/>
                    <a:pt x="31" y="913"/>
                  </a:cubicBezTo>
                  <a:cubicBezTo>
                    <a:pt x="26" y="906"/>
                    <a:pt x="27" y="875"/>
                    <a:pt x="27" y="857"/>
                  </a:cubicBezTo>
                  <a:cubicBezTo>
                    <a:pt x="26" y="840"/>
                    <a:pt x="28" y="755"/>
                    <a:pt x="27" y="724"/>
                  </a:cubicBezTo>
                  <a:cubicBezTo>
                    <a:pt x="26" y="692"/>
                    <a:pt x="23" y="598"/>
                    <a:pt x="28" y="572"/>
                  </a:cubicBezTo>
                  <a:cubicBezTo>
                    <a:pt x="32" y="546"/>
                    <a:pt x="28" y="526"/>
                    <a:pt x="28" y="526"/>
                  </a:cubicBezTo>
                  <a:cubicBezTo>
                    <a:pt x="28" y="526"/>
                    <a:pt x="18" y="531"/>
                    <a:pt x="18" y="522"/>
                  </a:cubicBezTo>
                  <a:cubicBezTo>
                    <a:pt x="18" y="512"/>
                    <a:pt x="22" y="510"/>
                    <a:pt x="17" y="493"/>
                  </a:cubicBezTo>
                  <a:cubicBezTo>
                    <a:pt x="13" y="476"/>
                    <a:pt x="12" y="460"/>
                    <a:pt x="7" y="447"/>
                  </a:cubicBezTo>
                  <a:cubicBezTo>
                    <a:pt x="1" y="434"/>
                    <a:pt x="0" y="412"/>
                    <a:pt x="7" y="405"/>
                  </a:cubicBezTo>
                  <a:cubicBezTo>
                    <a:pt x="13" y="398"/>
                    <a:pt x="4" y="361"/>
                    <a:pt x="9" y="332"/>
                  </a:cubicBezTo>
                  <a:cubicBezTo>
                    <a:pt x="15" y="304"/>
                    <a:pt x="19" y="258"/>
                    <a:pt x="20" y="233"/>
                  </a:cubicBezTo>
                  <a:cubicBezTo>
                    <a:pt x="20" y="209"/>
                    <a:pt x="21" y="191"/>
                    <a:pt x="53" y="183"/>
                  </a:cubicBezTo>
                  <a:cubicBezTo>
                    <a:pt x="85" y="175"/>
                    <a:pt x="109" y="166"/>
                    <a:pt x="113" y="159"/>
                  </a:cubicBezTo>
                  <a:cubicBezTo>
                    <a:pt x="118" y="153"/>
                    <a:pt x="119" y="135"/>
                    <a:pt x="118" y="127"/>
                  </a:cubicBezTo>
                  <a:cubicBezTo>
                    <a:pt x="117" y="119"/>
                    <a:pt x="117" y="113"/>
                    <a:pt x="117" y="108"/>
                  </a:cubicBezTo>
                  <a:cubicBezTo>
                    <a:pt x="117" y="103"/>
                    <a:pt x="107" y="110"/>
                    <a:pt x="105" y="102"/>
                  </a:cubicBezTo>
                  <a:cubicBezTo>
                    <a:pt x="103" y="93"/>
                    <a:pt x="102" y="75"/>
                    <a:pt x="103" y="73"/>
                  </a:cubicBezTo>
                  <a:cubicBezTo>
                    <a:pt x="105" y="72"/>
                    <a:pt x="106" y="72"/>
                    <a:pt x="108" y="72"/>
                  </a:cubicBezTo>
                  <a:cubicBezTo>
                    <a:pt x="108" y="69"/>
                    <a:pt x="107" y="52"/>
                    <a:pt x="108" y="33"/>
                  </a:cubicBezTo>
                  <a:cubicBezTo>
                    <a:pt x="109" y="16"/>
                    <a:pt x="127" y="2"/>
                    <a:pt x="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6">
              <a:extLst>
                <a:ext uri="{FF2B5EF4-FFF2-40B4-BE49-F238E27FC236}">
                  <a16:creationId xmlns:a16="http://schemas.microsoft.com/office/drawing/2014/main" id="{231A3D81-E5FF-4FC0-BFA5-BBA81FE69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" y="1487"/>
              <a:ext cx="43" cy="40"/>
            </a:xfrm>
            <a:custGeom>
              <a:avLst/>
              <a:gdLst>
                <a:gd name="T0" fmla="*/ 9 w 37"/>
                <a:gd name="T1" fmla="*/ 35 h 35"/>
                <a:gd name="T2" fmla="*/ 9 w 37"/>
                <a:gd name="T3" fmla="*/ 11 h 35"/>
                <a:gd name="T4" fmla="*/ 37 w 37"/>
                <a:gd name="T5" fmla="*/ 8 h 35"/>
                <a:gd name="T6" fmla="*/ 15 w 37"/>
                <a:gd name="T7" fmla="*/ 14 h 35"/>
                <a:gd name="T8" fmla="*/ 9 w 3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5">
                  <a:moveTo>
                    <a:pt x="9" y="35"/>
                  </a:moveTo>
                  <a:cubicBezTo>
                    <a:pt x="9" y="35"/>
                    <a:pt x="0" y="22"/>
                    <a:pt x="9" y="11"/>
                  </a:cubicBezTo>
                  <a:cubicBezTo>
                    <a:pt x="17" y="0"/>
                    <a:pt x="37" y="8"/>
                    <a:pt x="37" y="8"/>
                  </a:cubicBezTo>
                  <a:cubicBezTo>
                    <a:pt x="37" y="8"/>
                    <a:pt x="23" y="8"/>
                    <a:pt x="15" y="14"/>
                  </a:cubicBezTo>
                  <a:cubicBezTo>
                    <a:pt x="8" y="20"/>
                    <a:pt x="10" y="24"/>
                    <a:pt x="9" y="35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">
              <a:extLst>
                <a:ext uri="{FF2B5EF4-FFF2-40B4-BE49-F238E27FC236}">
                  <a16:creationId xmlns:a16="http://schemas.microsoft.com/office/drawing/2014/main" id="{9C6A9D56-6106-46D2-A2A2-82CFDBBD4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" y="1540"/>
              <a:ext cx="48" cy="17"/>
            </a:xfrm>
            <a:custGeom>
              <a:avLst/>
              <a:gdLst>
                <a:gd name="T0" fmla="*/ 0 w 42"/>
                <a:gd name="T1" fmla="*/ 14 h 15"/>
                <a:gd name="T2" fmla="*/ 20 w 42"/>
                <a:gd name="T3" fmla="*/ 0 h 15"/>
                <a:gd name="T4" fmla="*/ 42 w 42"/>
                <a:gd name="T5" fmla="*/ 15 h 15"/>
                <a:gd name="T6" fmla="*/ 19 w 42"/>
                <a:gd name="T7" fmla="*/ 8 h 15"/>
                <a:gd name="T8" fmla="*/ 0 w 42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5">
                  <a:moveTo>
                    <a:pt x="0" y="14"/>
                  </a:moveTo>
                  <a:cubicBezTo>
                    <a:pt x="0" y="14"/>
                    <a:pt x="0" y="0"/>
                    <a:pt x="20" y="0"/>
                  </a:cubicBezTo>
                  <a:cubicBezTo>
                    <a:pt x="39" y="0"/>
                    <a:pt x="42" y="15"/>
                    <a:pt x="42" y="15"/>
                  </a:cubicBezTo>
                  <a:cubicBezTo>
                    <a:pt x="42" y="15"/>
                    <a:pt x="32" y="7"/>
                    <a:pt x="19" y="8"/>
                  </a:cubicBezTo>
                  <a:cubicBezTo>
                    <a:pt x="6" y="8"/>
                    <a:pt x="6" y="8"/>
                    <a:pt x="0" y="14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8">
              <a:extLst>
                <a:ext uri="{FF2B5EF4-FFF2-40B4-BE49-F238E27FC236}">
                  <a16:creationId xmlns:a16="http://schemas.microsoft.com/office/drawing/2014/main" id="{92EA2711-9961-4053-8EC5-B474ADD2D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" y="1107"/>
              <a:ext cx="130" cy="339"/>
            </a:xfrm>
            <a:custGeom>
              <a:avLst/>
              <a:gdLst>
                <a:gd name="T0" fmla="*/ 109 w 113"/>
                <a:gd name="T1" fmla="*/ 0 h 295"/>
                <a:gd name="T2" fmla="*/ 113 w 113"/>
                <a:gd name="T3" fmla="*/ 8 h 295"/>
                <a:gd name="T4" fmla="*/ 97 w 113"/>
                <a:gd name="T5" fmla="*/ 138 h 295"/>
                <a:gd name="T6" fmla="*/ 103 w 113"/>
                <a:gd name="T7" fmla="*/ 294 h 295"/>
                <a:gd name="T8" fmla="*/ 72 w 113"/>
                <a:gd name="T9" fmla="*/ 295 h 295"/>
                <a:gd name="T10" fmla="*/ 0 w 113"/>
                <a:gd name="T11" fmla="*/ 280 h 295"/>
                <a:gd name="T12" fmla="*/ 15 w 113"/>
                <a:gd name="T13" fmla="*/ 247 h 295"/>
                <a:gd name="T14" fmla="*/ 36 w 113"/>
                <a:gd name="T15" fmla="*/ 78 h 295"/>
                <a:gd name="T16" fmla="*/ 36 w 113"/>
                <a:gd name="T17" fmla="*/ 16 h 295"/>
                <a:gd name="T18" fmla="*/ 38 w 113"/>
                <a:gd name="T19" fmla="*/ 13 h 295"/>
                <a:gd name="T20" fmla="*/ 42 w 113"/>
                <a:gd name="T21" fmla="*/ 4 h 295"/>
                <a:gd name="T22" fmla="*/ 78 w 113"/>
                <a:gd name="T23" fmla="*/ 33 h 295"/>
                <a:gd name="T24" fmla="*/ 109 w 113"/>
                <a:gd name="T2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295">
                  <a:moveTo>
                    <a:pt x="109" y="0"/>
                  </a:moveTo>
                  <a:cubicBezTo>
                    <a:pt x="109" y="3"/>
                    <a:pt x="111" y="5"/>
                    <a:pt x="113" y="8"/>
                  </a:cubicBezTo>
                  <a:cubicBezTo>
                    <a:pt x="109" y="29"/>
                    <a:pt x="100" y="92"/>
                    <a:pt x="97" y="138"/>
                  </a:cubicBezTo>
                  <a:cubicBezTo>
                    <a:pt x="93" y="191"/>
                    <a:pt x="103" y="294"/>
                    <a:pt x="103" y="294"/>
                  </a:cubicBezTo>
                  <a:cubicBezTo>
                    <a:pt x="103" y="294"/>
                    <a:pt x="96" y="295"/>
                    <a:pt x="72" y="295"/>
                  </a:cubicBezTo>
                  <a:cubicBezTo>
                    <a:pt x="48" y="295"/>
                    <a:pt x="0" y="280"/>
                    <a:pt x="0" y="280"/>
                  </a:cubicBezTo>
                  <a:cubicBezTo>
                    <a:pt x="0" y="280"/>
                    <a:pt x="8" y="266"/>
                    <a:pt x="15" y="247"/>
                  </a:cubicBezTo>
                  <a:cubicBezTo>
                    <a:pt x="21" y="228"/>
                    <a:pt x="33" y="147"/>
                    <a:pt x="36" y="78"/>
                  </a:cubicBezTo>
                  <a:cubicBezTo>
                    <a:pt x="38" y="43"/>
                    <a:pt x="38" y="26"/>
                    <a:pt x="36" y="16"/>
                  </a:cubicBezTo>
                  <a:cubicBezTo>
                    <a:pt x="37" y="15"/>
                    <a:pt x="38" y="14"/>
                    <a:pt x="38" y="13"/>
                  </a:cubicBezTo>
                  <a:cubicBezTo>
                    <a:pt x="40" y="11"/>
                    <a:pt x="41" y="8"/>
                    <a:pt x="42" y="4"/>
                  </a:cubicBezTo>
                  <a:cubicBezTo>
                    <a:pt x="49" y="18"/>
                    <a:pt x="67" y="33"/>
                    <a:pt x="78" y="33"/>
                  </a:cubicBezTo>
                  <a:cubicBezTo>
                    <a:pt x="88" y="33"/>
                    <a:pt x="102" y="12"/>
                    <a:pt x="109" y="0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9">
              <a:extLst>
                <a:ext uri="{FF2B5EF4-FFF2-40B4-BE49-F238E27FC236}">
                  <a16:creationId xmlns:a16="http://schemas.microsoft.com/office/drawing/2014/main" id="{72C1504D-7BA6-44B3-8492-B8F7BE603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" y="1148"/>
              <a:ext cx="53" cy="334"/>
            </a:xfrm>
            <a:custGeom>
              <a:avLst/>
              <a:gdLst>
                <a:gd name="T0" fmla="*/ 0 w 46"/>
                <a:gd name="T1" fmla="*/ 13 h 290"/>
                <a:gd name="T2" fmla="*/ 23 w 46"/>
                <a:gd name="T3" fmla="*/ 0 h 290"/>
                <a:gd name="T4" fmla="*/ 46 w 46"/>
                <a:gd name="T5" fmla="*/ 13 h 290"/>
                <a:gd name="T6" fmla="*/ 31 w 46"/>
                <a:gd name="T7" fmla="*/ 20 h 290"/>
                <a:gd name="T8" fmla="*/ 37 w 46"/>
                <a:gd name="T9" fmla="*/ 120 h 290"/>
                <a:gd name="T10" fmla="*/ 36 w 46"/>
                <a:gd name="T11" fmla="*/ 266 h 290"/>
                <a:gd name="T12" fmla="*/ 17 w 46"/>
                <a:gd name="T13" fmla="*/ 267 h 290"/>
                <a:gd name="T14" fmla="*/ 16 w 46"/>
                <a:gd name="T15" fmla="*/ 100 h 290"/>
                <a:gd name="T16" fmla="*/ 18 w 46"/>
                <a:gd name="T17" fmla="*/ 21 h 290"/>
                <a:gd name="T18" fmla="*/ 0 w 46"/>
                <a:gd name="T19" fmla="*/ 1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290">
                  <a:moveTo>
                    <a:pt x="0" y="13"/>
                  </a:moveTo>
                  <a:cubicBezTo>
                    <a:pt x="0" y="13"/>
                    <a:pt x="9" y="0"/>
                    <a:pt x="23" y="0"/>
                  </a:cubicBezTo>
                  <a:cubicBezTo>
                    <a:pt x="37" y="0"/>
                    <a:pt x="46" y="13"/>
                    <a:pt x="46" y="13"/>
                  </a:cubicBezTo>
                  <a:cubicBezTo>
                    <a:pt x="46" y="13"/>
                    <a:pt x="31" y="9"/>
                    <a:pt x="31" y="20"/>
                  </a:cubicBezTo>
                  <a:cubicBezTo>
                    <a:pt x="32" y="30"/>
                    <a:pt x="37" y="85"/>
                    <a:pt x="37" y="120"/>
                  </a:cubicBezTo>
                  <a:cubicBezTo>
                    <a:pt x="37" y="156"/>
                    <a:pt x="40" y="249"/>
                    <a:pt x="36" y="266"/>
                  </a:cubicBezTo>
                  <a:cubicBezTo>
                    <a:pt x="32" y="284"/>
                    <a:pt x="20" y="290"/>
                    <a:pt x="17" y="267"/>
                  </a:cubicBezTo>
                  <a:cubicBezTo>
                    <a:pt x="15" y="245"/>
                    <a:pt x="15" y="123"/>
                    <a:pt x="16" y="100"/>
                  </a:cubicBezTo>
                  <a:cubicBezTo>
                    <a:pt x="16" y="76"/>
                    <a:pt x="20" y="27"/>
                    <a:pt x="18" y="21"/>
                  </a:cubicBezTo>
                  <a:cubicBezTo>
                    <a:pt x="15" y="14"/>
                    <a:pt x="8" y="9"/>
                    <a:pt x="0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8" name="Rectangle 257">
            <a:extLst>
              <a:ext uri="{FF2B5EF4-FFF2-40B4-BE49-F238E27FC236}">
                <a16:creationId xmlns:a16="http://schemas.microsoft.com/office/drawing/2014/main" id="{51752C8F-E6E7-4DEA-888F-F65544423057}"/>
              </a:ext>
            </a:extLst>
          </p:cNvPr>
          <p:cNvSpPr/>
          <p:nvPr/>
        </p:nvSpPr>
        <p:spPr>
          <a:xfrm>
            <a:off x="809097" y="3515014"/>
            <a:ext cx="1197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2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46D57E02-BD44-491C-81B8-4640AEA4C198}"/>
              </a:ext>
            </a:extLst>
          </p:cNvPr>
          <p:cNvSpPr/>
          <p:nvPr/>
        </p:nvSpPr>
        <p:spPr>
          <a:xfrm>
            <a:off x="2678106" y="2810993"/>
            <a:ext cx="1197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3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7F27A47-F8F9-4866-A82F-269B5A93C592}"/>
              </a:ext>
            </a:extLst>
          </p:cNvPr>
          <p:cNvSpPr/>
          <p:nvPr/>
        </p:nvSpPr>
        <p:spPr>
          <a:xfrm>
            <a:off x="4547114" y="2106972"/>
            <a:ext cx="1197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4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08AFA12-AA71-4C17-BC98-BC53BA7562D9}"/>
              </a:ext>
            </a:extLst>
          </p:cNvPr>
          <p:cNvSpPr/>
          <p:nvPr/>
        </p:nvSpPr>
        <p:spPr>
          <a:xfrm>
            <a:off x="7732777" y="2150261"/>
            <a:ext cx="1643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People on Top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A3EA2A38-1910-47BE-933A-690FA62673D8}"/>
              </a:ext>
            </a:extLst>
          </p:cNvPr>
          <p:cNvSpPr/>
          <p:nvPr/>
        </p:nvSpPr>
        <p:spPr>
          <a:xfrm>
            <a:off x="214818" y="1123888"/>
            <a:ext cx="11774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600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معرفی شرکت و تیم : 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در مورد افراد کلیدی تیم‌تان، اعضای هیئت مدیره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، ساختار تیمی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 و مشاوران کسب‌وکارتان صحبت کنید و در صورت داشتن سرمایه‌گذار از او نام ببرید.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 در خصوص وضعیت مالکیت شرکت تان و وابستگی به شرکت های دیگر توضیح فرمایید.</a:t>
            </a:r>
            <a:endParaRPr lang="en-US" sz="1600" dirty="0">
              <a:cs typeface="B Traffic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F7FB79-6D0B-482F-A98B-0CACBCD9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4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cs typeface="B Traffic" panose="00000400000000000000" pitchFamily="2" charset="-78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cs typeface="B Traffic" panose="00000400000000000000" pitchFamily="2" charset="-78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cs typeface="B Traffic" panose="00000400000000000000" pitchFamily="2" charset="-78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cs typeface="B Traffic" panose="00000400000000000000" pitchFamily="2" charset="-78"/>
                </a:endParaRP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Traffic" panose="00000400000000000000" pitchFamily="2" charset="-78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Traffic" panose="00000400000000000000" pitchFamily="2" charset="-78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Traffic" panose="00000400000000000000" pitchFamily="2" charset="-78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Traffic" panose="00000400000000000000" pitchFamily="2" charset="-78"/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E7DFD53-3D90-4DB0-8BF2-74FE2C053F86}"/>
              </a:ext>
            </a:extLst>
          </p:cNvPr>
          <p:cNvSpPr/>
          <p:nvPr/>
        </p:nvSpPr>
        <p:spPr>
          <a:xfrm>
            <a:off x="1145276" y="2047164"/>
            <a:ext cx="1828800" cy="1828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372FDD1-4010-42F8-8EA7-10D6257850D8}"/>
              </a:ext>
            </a:extLst>
          </p:cNvPr>
          <p:cNvSpPr/>
          <p:nvPr/>
        </p:nvSpPr>
        <p:spPr>
          <a:xfrm>
            <a:off x="3836159" y="2047164"/>
            <a:ext cx="1828800" cy="18288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BC9A3E1-3F80-4794-8325-5D188E7B0EC8}"/>
              </a:ext>
            </a:extLst>
          </p:cNvPr>
          <p:cNvSpPr/>
          <p:nvPr/>
        </p:nvSpPr>
        <p:spPr>
          <a:xfrm>
            <a:off x="6527042" y="2047164"/>
            <a:ext cx="1828800" cy="1828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D8BED80-6D5B-4A77-8C79-B598B6B8CE17}"/>
              </a:ext>
            </a:extLst>
          </p:cNvPr>
          <p:cNvSpPr/>
          <p:nvPr/>
        </p:nvSpPr>
        <p:spPr>
          <a:xfrm>
            <a:off x="9217925" y="2047164"/>
            <a:ext cx="1828800" cy="1828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A3C1A8-E9A8-44A9-8CA2-9C90726F3265}"/>
              </a:ext>
            </a:extLst>
          </p:cNvPr>
          <p:cNvSpPr/>
          <p:nvPr/>
        </p:nvSpPr>
        <p:spPr>
          <a:xfrm>
            <a:off x="3704676" y="4356991"/>
            <a:ext cx="198978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آدرس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B Traffic" panose="000004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6F094A-D5F0-4EA2-9AB5-8BD951F0EBDC}"/>
              </a:ext>
            </a:extLst>
          </p:cNvPr>
          <p:cNvSpPr/>
          <p:nvPr/>
        </p:nvSpPr>
        <p:spPr>
          <a:xfrm>
            <a:off x="1043617" y="4309497"/>
            <a:ext cx="198978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تلفن همراه و ثابت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B Traffic" panose="000004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0A1CDC-153B-4AAD-A7ED-5E340E2AEC80}"/>
              </a:ext>
            </a:extLst>
          </p:cNvPr>
          <p:cNvSpPr/>
          <p:nvPr/>
        </p:nvSpPr>
        <p:spPr>
          <a:xfrm>
            <a:off x="6446548" y="4321743"/>
            <a:ext cx="198978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B Traffic" panose="000004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B9092-AFB1-4957-9992-18F28E922F6B}"/>
              </a:ext>
            </a:extLst>
          </p:cNvPr>
          <p:cNvSpPr/>
          <p:nvPr/>
        </p:nvSpPr>
        <p:spPr>
          <a:xfrm>
            <a:off x="9137431" y="4321743"/>
            <a:ext cx="198978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ایمیل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B Traffic" panose="00000400000000000000" pitchFamily="2" charset="-78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9041B1A-D27B-43E3-B0F2-9DAA4D01953E}"/>
              </a:ext>
            </a:extLst>
          </p:cNvPr>
          <p:cNvSpPr/>
          <p:nvPr/>
        </p:nvSpPr>
        <p:spPr>
          <a:xfrm rot="5400000">
            <a:off x="3063923" y="2709080"/>
            <a:ext cx="701096" cy="50496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130F31F1-E7C3-463A-9F90-C09118A7AB9D}"/>
              </a:ext>
            </a:extLst>
          </p:cNvPr>
          <p:cNvSpPr/>
          <p:nvPr/>
        </p:nvSpPr>
        <p:spPr>
          <a:xfrm rot="5400000">
            <a:off x="5761630" y="2709080"/>
            <a:ext cx="701096" cy="50496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894C1DF-B0AA-4201-A97D-525F226986F7}"/>
              </a:ext>
            </a:extLst>
          </p:cNvPr>
          <p:cNvSpPr/>
          <p:nvPr/>
        </p:nvSpPr>
        <p:spPr>
          <a:xfrm rot="5400000">
            <a:off x="8431692" y="2847197"/>
            <a:ext cx="701096" cy="50496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Traffic" panose="00000400000000000000" pitchFamily="2" charset="-78"/>
            </a:endParaRP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51FCB846-B70C-4B12-9D32-13ACFA847377}"/>
              </a:ext>
            </a:extLst>
          </p:cNvPr>
          <p:cNvSpPr>
            <a:spLocks noEditPoints="1"/>
          </p:cNvSpPr>
          <p:nvPr/>
        </p:nvSpPr>
        <p:spPr bwMode="auto">
          <a:xfrm>
            <a:off x="1520590" y="2547455"/>
            <a:ext cx="1078173" cy="828219"/>
          </a:xfrm>
          <a:custGeom>
            <a:avLst/>
            <a:gdLst>
              <a:gd name="T0" fmla="*/ 1595 w 3346"/>
              <a:gd name="T1" fmla="*/ 2225 h 2409"/>
              <a:gd name="T2" fmla="*/ 1652 w 3346"/>
              <a:gd name="T3" fmla="*/ 2324 h 2409"/>
              <a:gd name="T4" fmla="*/ 1751 w 3346"/>
              <a:gd name="T5" fmla="*/ 2267 h 2409"/>
              <a:gd name="T6" fmla="*/ 1695 w 3346"/>
              <a:gd name="T7" fmla="*/ 2168 h 2409"/>
              <a:gd name="T8" fmla="*/ 2785 w 3346"/>
              <a:gd name="T9" fmla="*/ 941 h 2409"/>
              <a:gd name="T10" fmla="*/ 2812 w 3346"/>
              <a:gd name="T11" fmla="*/ 1232 h 2409"/>
              <a:gd name="T12" fmla="*/ 2672 w 3346"/>
              <a:gd name="T13" fmla="*/ 1498 h 2409"/>
              <a:gd name="T14" fmla="*/ 2667 w 3346"/>
              <a:gd name="T15" fmla="*/ 1198 h 2409"/>
              <a:gd name="T16" fmla="*/ 2622 w 3346"/>
              <a:gd name="T17" fmla="*/ 948 h 2409"/>
              <a:gd name="T18" fmla="*/ 749 w 3346"/>
              <a:gd name="T19" fmla="*/ 912 h 2409"/>
              <a:gd name="T20" fmla="*/ 674 w 3346"/>
              <a:gd name="T21" fmla="*/ 1156 h 2409"/>
              <a:gd name="T22" fmla="*/ 780 w 3346"/>
              <a:gd name="T23" fmla="*/ 1392 h 2409"/>
              <a:gd name="T24" fmla="*/ 545 w 3346"/>
              <a:gd name="T25" fmla="*/ 1281 h 2409"/>
              <a:gd name="T26" fmla="*/ 545 w 3346"/>
              <a:gd name="T27" fmla="*/ 987 h 2409"/>
              <a:gd name="T28" fmla="*/ 2861 w 3346"/>
              <a:gd name="T29" fmla="*/ 580 h 2409"/>
              <a:gd name="T30" fmla="*/ 3057 w 3346"/>
              <a:gd name="T31" fmla="*/ 915 h 2409"/>
              <a:gd name="T32" fmla="*/ 3072 w 3346"/>
              <a:gd name="T33" fmla="*/ 1291 h 2409"/>
              <a:gd name="T34" fmla="*/ 2907 w 3346"/>
              <a:gd name="T35" fmla="*/ 1639 h 2409"/>
              <a:gd name="T36" fmla="*/ 2882 w 3346"/>
              <a:gd name="T37" fmla="*/ 1398 h 2409"/>
              <a:gd name="T38" fmla="*/ 2936 w 3346"/>
              <a:gd name="T39" fmla="*/ 1080 h 2409"/>
              <a:gd name="T40" fmla="*/ 2828 w 3346"/>
              <a:gd name="T41" fmla="*/ 774 h 2409"/>
              <a:gd name="T42" fmla="*/ 552 w 3346"/>
              <a:gd name="T43" fmla="*/ 730 h 2409"/>
              <a:gd name="T44" fmla="*/ 417 w 3346"/>
              <a:gd name="T45" fmla="*/ 1027 h 2409"/>
              <a:gd name="T46" fmla="*/ 444 w 3346"/>
              <a:gd name="T47" fmla="*/ 1347 h 2409"/>
              <a:gd name="T48" fmla="*/ 486 w 3346"/>
              <a:gd name="T49" fmla="*/ 1688 h 2409"/>
              <a:gd name="T50" fmla="*/ 289 w 3346"/>
              <a:gd name="T51" fmla="*/ 1353 h 2409"/>
              <a:gd name="T52" fmla="*/ 274 w 3346"/>
              <a:gd name="T53" fmla="*/ 977 h 2409"/>
              <a:gd name="T54" fmla="*/ 440 w 3346"/>
              <a:gd name="T55" fmla="*/ 631 h 2409"/>
              <a:gd name="T56" fmla="*/ 3224 w 3346"/>
              <a:gd name="T57" fmla="*/ 640 h 2409"/>
              <a:gd name="T58" fmla="*/ 3344 w 3346"/>
              <a:gd name="T59" fmla="*/ 1062 h 2409"/>
              <a:gd name="T60" fmla="*/ 3284 w 3346"/>
              <a:gd name="T61" fmla="*/ 1493 h 2409"/>
              <a:gd name="T62" fmla="*/ 3044 w 3346"/>
              <a:gd name="T63" fmla="*/ 1872 h 2409"/>
              <a:gd name="T64" fmla="*/ 3126 w 3346"/>
              <a:gd name="T65" fmla="*/ 1486 h 2409"/>
              <a:gd name="T66" fmla="*/ 3197 w 3346"/>
              <a:gd name="T67" fmla="*/ 1102 h 2409"/>
              <a:gd name="T68" fmla="*/ 3097 w 3346"/>
              <a:gd name="T69" fmla="*/ 723 h 2409"/>
              <a:gd name="T70" fmla="*/ 302 w 3346"/>
              <a:gd name="T71" fmla="*/ 396 h 2409"/>
              <a:gd name="T72" fmla="*/ 220 w 3346"/>
              <a:gd name="T73" fmla="*/ 783 h 2409"/>
              <a:gd name="T74" fmla="*/ 150 w 3346"/>
              <a:gd name="T75" fmla="*/ 1167 h 2409"/>
              <a:gd name="T76" fmla="*/ 248 w 3346"/>
              <a:gd name="T77" fmla="*/ 1546 h 2409"/>
              <a:gd name="T78" fmla="*/ 250 w 3346"/>
              <a:gd name="T79" fmla="*/ 1816 h 2409"/>
              <a:gd name="T80" fmla="*/ 40 w 3346"/>
              <a:gd name="T81" fmla="*/ 1423 h 2409"/>
              <a:gd name="T82" fmla="*/ 2 w 3346"/>
              <a:gd name="T83" fmla="*/ 1062 h 2409"/>
              <a:gd name="T84" fmla="*/ 123 w 3346"/>
              <a:gd name="T85" fmla="*/ 640 h 2409"/>
              <a:gd name="T86" fmla="*/ 1092 w 3346"/>
              <a:gd name="T87" fmla="*/ 2108 h 2409"/>
              <a:gd name="T88" fmla="*/ 1486 w 3346"/>
              <a:gd name="T89" fmla="*/ 127 h 2409"/>
              <a:gd name="T90" fmla="*/ 1853 w 3346"/>
              <a:gd name="T91" fmla="*/ 154 h 2409"/>
              <a:gd name="T92" fmla="*/ 1503 w 3346"/>
              <a:gd name="T93" fmla="*/ 118 h 2409"/>
              <a:gd name="T94" fmla="*/ 2309 w 3346"/>
              <a:gd name="T95" fmla="*/ 38 h 2409"/>
              <a:gd name="T96" fmla="*/ 2367 w 3346"/>
              <a:gd name="T97" fmla="*/ 2246 h 2409"/>
              <a:gd name="T98" fmla="*/ 2287 w 3346"/>
              <a:gd name="T99" fmla="*/ 2386 h 2409"/>
              <a:gd name="T100" fmla="*/ 1085 w 3346"/>
              <a:gd name="T101" fmla="*/ 2399 h 2409"/>
              <a:gd name="T102" fmla="*/ 983 w 3346"/>
              <a:gd name="T103" fmla="*/ 2276 h 2409"/>
              <a:gd name="T104" fmla="*/ 1018 w 3346"/>
              <a:gd name="T105" fmla="*/ 58 h 2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46" h="2409">
                <a:moveTo>
                  <a:pt x="1673" y="2165"/>
                </a:moveTo>
                <a:lnTo>
                  <a:pt x="1652" y="2168"/>
                </a:lnTo>
                <a:lnTo>
                  <a:pt x="1632" y="2176"/>
                </a:lnTo>
                <a:lnTo>
                  <a:pt x="1616" y="2189"/>
                </a:lnTo>
                <a:lnTo>
                  <a:pt x="1603" y="2205"/>
                </a:lnTo>
                <a:lnTo>
                  <a:pt x="1595" y="2225"/>
                </a:lnTo>
                <a:lnTo>
                  <a:pt x="1592" y="2246"/>
                </a:lnTo>
                <a:lnTo>
                  <a:pt x="1595" y="2267"/>
                </a:lnTo>
                <a:lnTo>
                  <a:pt x="1603" y="2287"/>
                </a:lnTo>
                <a:lnTo>
                  <a:pt x="1616" y="2304"/>
                </a:lnTo>
                <a:lnTo>
                  <a:pt x="1632" y="2316"/>
                </a:lnTo>
                <a:lnTo>
                  <a:pt x="1652" y="2324"/>
                </a:lnTo>
                <a:lnTo>
                  <a:pt x="1673" y="2327"/>
                </a:lnTo>
                <a:lnTo>
                  <a:pt x="1695" y="2324"/>
                </a:lnTo>
                <a:lnTo>
                  <a:pt x="1714" y="2316"/>
                </a:lnTo>
                <a:lnTo>
                  <a:pt x="1730" y="2304"/>
                </a:lnTo>
                <a:lnTo>
                  <a:pt x="1743" y="2287"/>
                </a:lnTo>
                <a:lnTo>
                  <a:pt x="1751" y="2267"/>
                </a:lnTo>
                <a:lnTo>
                  <a:pt x="1754" y="2246"/>
                </a:lnTo>
                <a:lnTo>
                  <a:pt x="1751" y="2224"/>
                </a:lnTo>
                <a:lnTo>
                  <a:pt x="1743" y="2205"/>
                </a:lnTo>
                <a:lnTo>
                  <a:pt x="1730" y="2189"/>
                </a:lnTo>
                <a:lnTo>
                  <a:pt x="1714" y="2176"/>
                </a:lnTo>
                <a:lnTo>
                  <a:pt x="1695" y="2168"/>
                </a:lnTo>
                <a:lnTo>
                  <a:pt x="1673" y="2165"/>
                </a:lnTo>
                <a:close/>
                <a:moveTo>
                  <a:pt x="2672" y="770"/>
                </a:moveTo>
                <a:lnTo>
                  <a:pt x="2708" y="810"/>
                </a:lnTo>
                <a:lnTo>
                  <a:pt x="2738" y="851"/>
                </a:lnTo>
                <a:lnTo>
                  <a:pt x="2763" y="895"/>
                </a:lnTo>
                <a:lnTo>
                  <a:pt x="2785" y="941"/>
                </a:lnTo>
                <a:lnTo>
                  <a:pt x="2801" y="987"/>
                </a:lnTo>
                <a:lnTo>
                  <a:pt x="2812" y="1036"/>
                </a:lnTo>
                <a:lnTo>
                  <a:pt x="2820" y="1085"/>
                </a:lnTo>
                <a:lnTo>
                  <a:pt x="2822" y="1134"/>
                </a:lnTo>
                <a:lnTo>
                  <a:pt x="2820" y="1184"/>
                </a:lnTo>
                <a:lnTo>
                  <a:pt x="2812" y="1232"/>
                </a:lnTo>
                <a:lnTo>
                  <a:pt x="2801" y="1281"/>
                </a:lnTo>
                <a:lnTo>
                  <a:pt x="2785" y="1328"/>
                </a:lnTo>
                <a:lnTo>
                  <a:pt x="2763" y="1374"/>
                </a:lnTo>
                <a:lnTo>
                  <a:pt x="2738" y="1417"/>
                </a:lnTo>
                <a:lnTo>
                  <a:pt x="2708" y="1459"/>
                </a:lnTo>
                <a:lnTo>
                  <a:pt x="2672" y="1498"/>
                </a:lnTo>
                <a:lnTo>
                  <a:pt x="2566" y="1392"/>
                </a:lnTo>
                <a:lnTo>
                  <a:pt x="2597" y="1358"/>
                </a:lnTo>
                <a:lnTo>
                  <a:pt x="2622" y="1320"/>
                </a:lnTo>
                <a:lnTo>
                  <a:pt x="2641" y="1281"/>
                </a:lnTo>
                <a:lnTo>
                  <a:pt x="2657" y="1241"/>
                </a:lnTo>
                <a:lnTo>
                  <a:pt x="2667" y="1198"/>
                </a:lnTo>
                <a:lnTo>
                  <a:pt x="2672" y="1156"/>
                </a:lnTo>
                <a:lnTo>
                  <a:pt x="2672" y="1112"/>
                </a:lnTo>
                <a:lnTo>
                  <a:pt x="2667" y="1070"/>
                </a:lnTo>
                <a:lnTo>
                  <a:pt x="2657" y="1028"/>
                </a:lnTo>
                <a:lnTo>
                  <a:pt x="2641" y="987"/>
                </a:lnTo>
                <a:lnTo>
                  <a:pt x="2622" y="948"/>
                </a:lnTo>
                <a:lnTo>
                  <a:pt x="2597" y="912"/>
                </a:lnTo>
                <a:lnTo>
                  <a:pt x="2566" y="877"/>
                </a:lnTo>
                <a:lnTo>
                  <a:pt x="2672" y="770"/>
                </a:lnTo>
                <a:close/>
                <a:moveTo>
                  <a:pt x="673" y="770"/>
                </a:moveTo>
                <a:lnTo>
                  <a:pt x="780" y="877"/>
                </a:lnTo>
                <a:lnTo>
                  <a:pt x="749" y="912"/>
                </a:lnTo>
                <a:lnTo>
                  <a:pt x="724" y="948"/>
                </a:lnTo>
                <a:lnTo>
                  <a:pt x="704" y="987"/>
                </a:lnTo>
                <a:lnTo>
                  <a:pt x="690" y="1028"/>
                </a:lnTo>
                <a:lnTo>
                  <a:pt x="679" y="1070"/>
                </a:lnTo>
                <a:lnTo>
                  <a:pt x="674" y="1112"/>
                </a:lnTo>
                <a:lnTo>
                  <a:pt x="674" y="1156"/>
                </a:lnTo>
                <a:lnTo>
                  <a:pt x="679" y="1198"/>
                </a:lnTo>
                <a:lnTo>
                  <a:pt x="690" y="1241"/>
                </a:lnTo>
                <a:lnTo>
                  <a:pt x="704" y="1281"/>
                </a:lnTo>
                <a:lnTo>
                  <a:pt x="724" y="1320"/>
                </a:lnTo>
                <a:lnTo>
                  <a:pt x="749" y="1358"/>
                </a:lnTo>
                <a:lnTo>
                  <a:pt x="780" y="1392"/>
                </a:lnTo>
                <a:lnTo>
                  <a:pt x="673" y="1498"/>
                </a:lnTo>
                <a:lnTo>
                  <a:pt x="638" y="1459"/>
                </a:lnTo>
                <a:lnTo>
                  <a:pt x="609" y="1417"/>
                </a:lnTo>
                <a:lnTo>
                  <a:pt x="583" y="1374"/>
                </a:lnTo>
                <a:lnTo>
                  <a:pt x="561" y="1328"/>
                </a:lnTo>
                <a:lnTo>
                  <a:pt x="545" y="1281"/>
                </a:lnTo>
                <a:lnTo>
                  <a:pt x="534" y="1232"/>
                </a:lnTo>
                <a:lnTo>
                  <a:pt x="527" y="1184"/>
                </a:lnTo>
                <a:lnTo>
                  <a:pt x="525" y="1134"/>
                </a:lnTo>
                <a:lnTo>
                  <a:pt x="527" y="1085"/>
                </a:lnTo>
                <a:lnTo>
                  <a:pt x="534" y="1036"/>
                </a:lnTo>
                <a:lnTo>
                  <a:pt x="545" y="987"/>
                </a:lnTo>
                <a:lnTo>
                  <a:pt x="561" y="941"/>
                </a:lnTo>
                <a:lnTo>
                  <a:pt x="583" y="895"/>
                </a:lnTo>
                <a:lnTo>
                  <a:pt x="609" y="851"/>
                </a:lnTo>
                <a:lnTo>
                  <a:pt x="638" y="810"/>
                </a:lnTo>
                <a:lnTo>
                  <a:pt x="673" y="770"/>
                </a:lnTo>
                <a:close/>
                <a:moveTo>
                  <a:pt x="2861" y="580"/>
                </a:moveTo>
                <a:lnTo>
                  <a:pt x="2907" y="631"/>
                </a:lnTo>
                <a:lnTo>
                  <a:pt x="2947" y="682"/>
                </a:lnTo>
                <a:lnTo>
                  <a:pt x="2981" y="738"/>
                </a:lnTo>
                <a:lnTo>
                  <a:pt x="3012" y="795"/>
                </a:lnTo>
                <a:lnTo>
                  <a:pt x="3037" y="854"/>
                </a:lnTo>
                <a:lnTo>
                  <a:pt x="3057" y="915"/>
                </a:lnTo>
                <a:lnTo>
                  <a:pt x="3072" y="977"/>
                </a:lnTo>
                <a:lnTo>
                  <a:pt x="3082" y="1039"/>
                </a:lnTo>
                <a:lnTo>
                  <a:pt x="3087" y="1102"/>
                </a:lnTo>
                <a:lnTo>
                  <a:pt x="3087" y="1166"/>
                </a:lnTo>
                <a:lnTo>
                  <a:pt x="3082" y="1229"/>
                </a:lnTo>
                <a:lnTo>
                  <a:pt x="3072" y="1291"/>
                </a:lnTo>
                <a:lnTo>
                  <a:pt x="3057" y="1353"/>
                </a:lnTo>
                <a:lnTo>
                  <a:pt x="3037" y="1414"/>
                </a:lnTo>
                <a:lnTo>
                  <a:pt x="3012" y="1473"/>
                </a:lnTo>
                <a:lnTo>
                  <a:pt x="2981" y="1531"/>
                </a:lnTo>
                <a:lnTo>
                  <a:pt x="2947" y="1586"/>
                </a:lnTo>
                <a:lnTo>
                  <a:pt x="2907" y="1639"/>
                </a:lnTo>
                <a:lnTo>
                  <a:pt x="2861" y="1688"/>
                </a:lnTo>
                <a:lnTo>
                  <a:pt x="2756" y="1582"/>
                </a:lnTo>
                <a:lnTo>
                  <a:pt x="2794" y="1539"/>
                </a:lnTo>
                <a:lnTo>
                  <a:pt x="2828" y="1494"/>
                </a:lnTo>
                <a:lnTo>
                  <a:pt x="2857" y="1446"/>
                </a:lnTo>
                <a:lnTo>
                  <a:pt x="2882" y="1398"/>
                </a:lnTo>
                <a:lnTo>
                  <a:pt x="2903" y="1347"/>
                </a:lnTo>
                <a:lnTo>
                  <a:pt x="2918" y="1294"/>
                </a:lnTo>
                <a:lnTo>
                  <a:pt x="2929" y="1242"/>
                </a:lnTo>
                <a:lnTo>
                  <a:pt x="2936" y="1188"/>
                </a:lnTo>
                <a:lnTo>
                  <a:pt x="2938" y="1134"/>
                </a:lnTo>
                <a:lnTo>
                  <a:pt x="2936" y="1080"/>
                </a:lnTo>
                <a:lnTo>
                  <a:pt x="2929" y="1027"/>
                </a:lnTo>
                <a:lnTo>
                  <a:pt x="2918" y="974"/>
                </a:lnTo>
                <a:lnTo>
                  <a:pt x="2903" y="922"/>
                </a:lnTo>
                <a:lnTo>
                  <a:pt x="2882" y="871"/>
                </a:lnTo>
                <a:lnTo>
                  <a:pt x="2857" y="822"/>
                </a:lnTo>
                <a:lnTo>
                  <a:pt x="2828" y="774"/>
                </a:lnTo>
                <a:lnTo>
                  <a:pt x="2794" y="730"/>
                </a:lnTo>
                <a:lnTo>
                  <a:pt x="2756" y="688"/>
                </a:lnTo>
                <a:lnTo>
                  <a:pt x="2861" y="580"/>
                </a:lnTo>
                <a:close/>
                <a:moveTo>
                  <a:pt x="486" y="580"/>
                </a:moveTo>
                <a:lnTo>
                  <a:pt x="591" y="688"/>
                </a:lnTo>
                <a:lnTo>
                  <a:pt x="552" y="730"/>
                </a:lnTo>
                <a:lnTo>
                  <a:pt x="518" y="774"/>
                </a:lnTo>
                <a:lnTo>
                  <a:pt x="489" y="822"/>
                </a:lnTo>
                <a:lnTo>
                  <a:pt x="464" y="871"/>
                </a:lnTo>
                <a:lnTo>
                  <a:pt x="444" y="922"/>
                </a:lnTo>
                <a:lnTo>
                  <a:pt x="428" y="974"/>
                </a:lnTo>
                <a:lnTo>
                  <a:pt x="417" y="1027"/>
                </a:lnTo>
                <a:lnTo>
                  <a:pt x="410" y="1080"/>
                </a:lnTo>
                <a:lnTo>
                  <a:pt x="408" y="1134"/>
                </a:lnTo>
                <a:lnTo>
                  <a:pt x="410" y="1188"/>
                </a:lnTo>
                <a:lnTo>
                  <a:pt x="417" y="1242"/>
                </a:lnTo>
                <a:lnTo>
                  <a:pt x="428" y="1294"/>
                </a:lnTo>
                <a:lnTo>
                  <a:pt x="444" y="1347"/>
                </a:lnTo>
                <a:lnTo>
                  <a:pt x="464" y="1398"/>
                </a:lnTo>
                <a:lnTo>
                  <a:pt x="489" y="1446"/>
                </a:lnTo>
                <a:lnTo>
                  <a:pt x="518" y="1494"/>
                </a:lnTo>
                <a:lnTo>
                  <a:pt x="552" y="1539"/>
                </a:lnTo>
                <a:lnTo>
                  <a:pt x="591" y="1582"/>
                </a:lnTo>
                <a:lnTo>
                  <a:pt x="486" y="1688"/>
                </a:lnTo>
                <a:lnTo>
                  <a:pt x="440" y="1639"/>
                </a:lnTo>
                <a:lnTo>
                  <a:pt x="400" y="1586"/>
                </a:lnTo>
                <a:lnTo>
                  <a:pt x="365" y="1531"/>
                </a:lnTo>
                <a:lnTo>
                  <a:pt x="334" y="1473"/>
                </a:lnTo>
                <a:lnTo>
                  <a:pt x="309" y="1414"/>
                </a:lnTo>
                <a:lnTo>
                  <a:pt x="289" y="1353"/>
                </a:lnTo>
                <a:lnTo>
                  <a:pt x="274" y="1291"/>
                </a:lnTo>
                <a:lnTo>
                  <a:pt x="264" y="1229"/>
                </a:lnTo>
                <a:lnTo>
                  <a:pt x="259" y="1166"/>
                </a:lnTo>
                <a:lnTo>
                  <a:pt x="259" y="1102"/>
                </a:lnTo>
                <a:lnTo>
                  <a:pt x="264" y="1039"/>
                </a:lnTo>
                <a:lnTo>
                  <a:pt x="274" y="977"/>
                </a:lnTo>
                <a:lnTo>
                  <a:pt x="289" y="915"/>
                </a:lnTo>
                <a:lnTo>
                  <a:pt x="309" y="854"/>
                </a:lnTo>
                <a:lnTo>
                  <a:pt x="334" y="795"/>
                </a:lnTo>
                <a:lnTo>
                  <a:pt x="365" y="738"/>
                </a:lnTo>
                <a:lnTo>
                  <a:pt x="400" y="682"/>
                </a:lnTo>
                <a:lnTo>
                  <a:pt x="440" y="631"/>
                </a:lnTo>
                <a:lnTo>
                  <a:pt x="486" y="580"/>
                </a:lnTo>
                <a:close/>
                <a:moveTo>
                  <a:pt x="3044" y="396"/>
                </a:moveTo>
                <a:lnTo>
                  <a:pt x="3096" y="453"/>
                </a:lnTo>
                <a:lnTo>
                  <a:pt x="3143" y="513"/>
                </a:lnTo>
                <a:lnTo>
                  <a:pt x="3186" y="576"/>
                </a:lnTo>
                <a:lnTo>
                  <a:pt x="3224" y="640"/>
                </a:lnTo>
                <a:lnTo>
                  <a:pt x="3256" y="707"/>
                </a:lnTo>
                <a:lnTo>
                  <a:pt x="3284" y="775"/>
                </a:lnTo>
                <a:lnTo>
                  <a:pt x="3306" y="846"/>
                </a:lnTo>
                <a:lnTo>
                  <a:pt x="3324" y="917"/>
                </a:lnTo>
                <a:lnTo>
                  <a:pt x="3336" y="988"/>
                </a:lnTo>
                <a:lnTo>
                  <a:pt x="3344" y="1062"/>
                </a:lnTo>
                <a:lnTo>
                  <a:pt x="3346" y="1134"/>
                </a:lnTo>
                <a:lnTo>
                  <a:pt x="3344" y="1208"/>
                </a:lnTo>
                <a:lnTo>
                  <a:pt x="3336" y="1280"/>
                </a:lnTo>
                <a:lnTo>
                  <a:pt x="3324" y="1351"/>
                </a:lnTo>
                <a:lnTo>
                  <a:pt x="3306" y="1423"/>
                </a:lnTo>
                <a:lnTo>
                  <a:pt x="3284" y="1493"/>
                </a:lnTo>
                <a:lnTo>
                  <a:pt x="3256" y="1561"/>
                </a:lnTo>
                <a:lnTo>
                  <a:pt x="3224" y="1628"/>
                </a:lnTo>
                <a:lnTo>
                  <a:pt x="3186" y="1694"/>
                </a:lnTo>
                <a:lnTo>
                  <a:pt x="3143" y="1756"/>
                </a:lnTo>
                <a:lnTo>
                  <a:pt x="3096" y="1816"/>
                </a:lnTo>
                <a:lnTo>
                  <a:pt x="3044" y="1872"/>
                </a:lnTo>
                <a:lnTo>
                  <a:pt x="2938" y="1766"/>
                </a:lnTo>
                <a:lnTo>
                  <a:pt x="2986" y="1714"/>
                </a:lnTo>
                <a:lnTo>
                  <a:pt x="3028" y="1660"/>
                </a:lnTo>
                <a:lnTo>
                  <a:pt x="3064" y="1605"/>
                </a:lnTo>
                <a:lnTo>
                  <a:pt x="3098" y="1546"/>
                </a:lnTo>
                <a:lnTo>
                  <a:pt x="3126" y="1486"/>
                </a:lnTo>
                <a:lnTo>
                  <a:pt x="3149" y="1424"/>
                </a:lnTo>
                <a:lnTo>
                  <a:pt x="3168" y="1361"/>
                </a:lnTo>
                <a:lnTo>
                  <a:pt x="3182" y="1297"/>
                </a:lnTo>
                <a:lnTo>
                  <a:pt x="3191" y="1232"/>
                </a:lnTo>
                <a:lnTo>
                  <a:pt x="3197" y="1167"/>
                </a:lnTo>
                <a:lnTo>
                  <a:pt x="3197" y="1102"/>
                </a:lnTo>
                <a:lnTo>
                  <a:pt x="3191" y="1037"/>
                </a:lnTo>
                <a:lnTo>
                  <a:pt x="3182" y="972"/>
                </a:lnTo>
                <a:lnTo>
                  <a:pt x="3168" y="908"/>
                </a:lnTo>
                <a:lnTo>
                  <a:pt x="3149" y="845"/>
                </a:lnTo>
                <a:lnTo>
                  <a:pt x="3126" y="783"/>
                </a:lnTo>
                <a:lnTo>
                  <a:pt x="3097" y="723"/>
                </a:lnTo>
                <a:lnTo>
                  <a:pt x="3064" y="664"/>
                </a:lnTo>
                <a:lnTo>
                  <a:pt x="3028" y="608"/>
                </a:lnTo>
                <a:lnTo>
                  <a:pt x="2985" y="554"/>
                </a:lnTo>
                <a:lnTo>
                  <a:pt x="2937" y="502"/>
                </a:lnTo>
                <a:lnTo>
                  <a:pt x="3044" y="396"/>
                </a:lnTo>
                <a:close/>
                <a:moveTo>
                  <a:pt x="302" y="396"/>
                </a:moveTo>
                <a:lnTo>
                  <a:pt x="408" y="502"/>
                </a:lnTo>
                <a:lnTo>
                  <a:pt x="362" y="554"/>
                </a:lnTo>
                <a:lnTo>
                  <a:pt x="319" y="608"/>
                </a:lnTo>
                <a:lnTo>
                  <a:pt x="282" y="664"/>
                </a:lnTo>
                <a:lnTo>
                  <a:pt x="249" y="723"/>
                </a:lnTo>
                <a:lnTo>
                  <a:pt x="220" y="783"/>
                </a:lnTo>
                <a:lnTo>
                  <a:pt x="197" y="845"/>
                </a:lnTo>
                <a:lnTo>
                  <a:pt x="178" y="908"/>
                </a:lnTo>
                <a:lnTo>
                  <a:pt x="164" y="972"/>
                </a:lnTo>
                <a:lnTo>
                  <a:pt x="155" y="1037"/>
                </a:lnTo>
                <a:lnTo>
                  <a:pt x="150" y="1102"/>
                </a:lnTo>
                <a:lnTo>
                  <a:pt x="150" y="1167"/>
                </a:lnTo>
                <a:lnTo>
                  <a:pt x="155" y="1232"/>
                </a:lnTo>
                <a:lnTo>
                  <a:pt x="164" y="1297"/>
                </a:lnTo>
                <a:lnTo>
                  <a:pt x="178" y="1361"/>
                </a:lnTo>
                <a:lnTo>
                  <a:pt x="197" y="1424"/>
                </a:lnTo>
                <a:lnTo>
                  <a:pt x="220" y="1486"/>
                </a:lnTo>
                <a:lnTo>
                  <a:pt x="248" y="1546"/>
                </a:lnTo>
                <a:lnTo>
                  <a:pt x="281" y="1605"/>
                </a:lnTo>
                <a:lnTo>
                  <a:pt x="319" y="1660"/>
                </a:lnTo>
                <a:lnTo>
                  <a:pt x="361" y="1714"/>
                </a:lnTo>
                <a:lnTo>
                  <a:pt x="408" y="1766"/>
                </a:lnTo>
                <a:lnTo>
                  <a:pt x="302" y="1872"/>
                </a:lnTo>
                <a:lnTo>
                  <a:pt x="250" y="1816"/>
                </a:lnTo>
                <a:lnTo>
                  <a:pt x="203" y="1756"/>
                </a:lnTo>
                <a:lnTo>
                  <a:pt x="160" y="1694"/>
                </a:lnTo>
                <a:lnTo>
                  <a:pt x="123" y="1628"/>
                </a:lnTo>
                <a:lnTo>
                  <a:pt x="90" y="1561"/>
                </a:lnTo>
                <a:lnTo>
                  <a:pt x="62" y="1493"/>
                </a:lnTo>
                <a:lnTo>
                  <a:pt x="40" y="1423"/>
                </a:lnTo>
                <a:lnTo>
                  <a:pt x="23" y="1351"/>
                </a:lnTo>
                <a:lnTo>
                  <a:pt x="10" y="1280"/>
                </a:lnTo>
                <a:lnTo>
                  <a:pt x="2" y="1208"/>
                </a:lnTo>
                <a:lnTo>
                  <a:pt x="0" y="1138"/>
                </a:lnTo>
                <a:lnTo>
                  <a:pt x="0" y="1131"/>
                </a:lnTo>
                <a:lnTo>
                  <a:pt x="2" y="1062"/>
                </a:lnTo>
                <a:lnTo>
                  <a:pt x="10" y="988"/>
                </a:lnTo>
                <a:lnTo>
                  <a:pt x="23" y="917"/>
                </a:lnTo>
                <a:lnTo>
                  <a:pt x="40" y="846"/>
                </a:lnTo>
                <a:lnTo>
                  <a:pt x="62" y="775"/>
                </a:lnTo>
                <a:lnTo>
                  <a:pt x="90" y="707"/>
                </a:lnTo>
                <a:lnTo>
                  <a:pt x="123" y="640"/>
                </a:lnTo>
                <a:lnTo>
                  <a:pt x="160" y="576"/>
                </a:lnTo>
                <a:lnTo>
                  <a:pt x="203" y="513"/>
                </a:lnTo>
                <a:lnTo>
                  <a:pt x="250" y="453"/>
                </a:lnTo>
                <a:lnTo>
                  <a:pt x="302" y="396"/>
                </a:lnTo>
                <a:close/>
                <a:moveTo>
                  <a:pt x="1092" y="258"/>
                </a:moveTo>
                <a:lnTo>
                  <a:pt x="1092" y="2108"/>
                </a:lnTo>
                <a:lnTo>
                  <a:pt x="2254" y="2108"/>
                </a:lnTo>
                <a:lnTo>
                  <a:pt x="2254" y="258"/>
                </a:lnTo>
                <a:lnTo>
                  <a:pt x="1092" y="258"/>
                </a:lnTo>
                <a:close/>
                <a:moveTo>
                  <a:pt x="1503" y="118"/>
                </a:moveTo>
                <a:lnTo>
                  <a:pt x="1493" y="120"/>
                </a:lnTo>
                <a:lnTo>
                  <a:pt x="1486" y="127"/>
                </a:lnTo>
                <a:lnTo>
                  <a:pt x="1484" y="137"/>
                </a:lnTo>
                <a:lnTo>
                  <a:pt x="1486" y="147"/>
                </a:lnTo>
                <a:lnTo>
                  <a:pt x="1493" y="154"/>
                </a:lnTo>
                <a:lnTo>
                  <a:pt x="1503" y="157"/>
                </a:lnTo>
                <a:lnTo>
                  <a:pt x="1843" y="157"/>
                </a:lnTo>
                <a:lnTo>
                  <a:pt x="1853" y="154"/>
                </a:lnTo>
                <a:lnTo>
                  <a:pt x="1860" y="147"/>
                </a:lnTo>
                <a:lnTo>
                  <a:pt x="1863" y="137"/>
                </a:lnTo>
                <a:lnTo>
                  <a:pt x="1860" y="127"/>
                </a:lnTo>
                <a:lnTo>
                  <a:pt x="1853" y="120"/>
                </a:lnTo>
                <a:lnTo>
                  <a:pt x="1843" y="118"/>
                </a:lnTo>
                <a:lnTo>
                  <a:pt x="1503" y="118"/>
                </a:lnTo>
                <a:close/>
                <a:moveTo>
                  <a:pt x="1141" y="0"/>
                </a:moveTo>
                <a:lnTo>
                  <a:pt x="2205" y="0"/>
                </a:lnTo>
                <a:lnTo>
                  <a:pt x="2235" y="3"/>
                </a:lnTo>
                <a:lnTo>
                  <a:pt x="2261" y="10"/>
                </a:lnTo>
                <a:lnTo>
                  <a:pt x="2287" y="23"/>
                </a:lnTo>
                <a:lnTo>
                  <a:pt x="2309" y="38"/>
                </a:lnTo>
                <a:lnTo>
                  <a:pt x="2329" y="58"/>
                </a:lnTo>
                <a:lnTo>
                  <a:pt x="2344" y="81"/>
                </a:lnTo>
                <a:lnTo>
                  <a:pt x="2356" y="106"/>
                </a:lnTo>
                <a:lnTo>
                  <a:pt x="2364" y="133"/>
                </a:lnTo>
                <a:lnTo>
                  <a:pt x="2367" y="163"/>
                </a:lnTo>
                <a:lnTo>
                  <a:pt x="2367" y="2246"/>
                </a:lnTo>
                <a:lnTo>
                  <a:pt x="2364" y="2276"/>
                </a:lnTo>
                <a:lnTo>
                  <a:pt x="2356" y="2303"/>
                </a:lnTo>
                <a:lnTo>
                  <a:pt x="2344" y="2328"/>
                </a:lnTo>
                <a:lnTo>
                  <a:pt x="2329" y="2351"/>
                </a:lnTo>
                <a:lnTo>
                  <a:pt x="2309" y="2371"/>
                </a:lnTo>
                <a:lnTo>
                  <a:pt x="2287" y="2386"/>
                </a:lnTo>
                <a:lnTo>
                  <a:pt x="2261" y="2399"/>
                </a:lnTo>
                <a:lnTo>
                  <a:pt x="2235" y="2406"/>
                </a:lnTo>
                <a:lnTo>
                  <a:pt x="2205" y="2409"/>
                </a:lnTo>
                <a:lnTo>
                  <a:pt x="1141" y="2409"/>
                </a:lnTo>
                <a:lnTo>
                  <a:pt x="1113" y="2406"/>
                </a:lnTo>
                <a:lnTo>
                  <a:pt x="1085" y="2399"/>
                </a:lnTo>
                <a:lnTo>
                  <a:pt x="1060" y="2386"/>
                </a:lnTo>
                <a:lnTo>
                  <a:pt x="1038" y="2371"/>
                </a:lnTo>
                <a:lnTo>
                  <a:pt x="1018" y="2351"/>
                </a:lnTo>
                <a:lnTo>
                  <a:pt x="1002" y="2328"/>
                </a:lnTo>
                <a:lnTo>
                  <a:pt x="990" y="2303"/>
                </a:lnTo>
                <a:lnTo>
                  <a:pt x="983" y="2276"/>
                </a:lnTo>
                <a:lnTo>
                  <a:pt x="980" y="2246"/>
                </a:lnTo>
                <a:lnTo>
                  <a:pt x="980" y="163"/>
                </a:lnTo>
                <a:lnTo>
                  <a:pt x="983" y="133"/>
                </a:lnTo>
                <a:lnTo>
                  <a:pt x="990" y="106"/>
                </a:lnTo>
                <a:lnTo>
                  <a:pt x="1002" y="81"/>
                </a:lnTo>
                <a:lnTo>
                  <a:pt x="1018" y="58"/>
                </a:lnTo>
                <a:lnTo>
                  <a:pt x="1038" y="38"/>
                </a:lnTo>
                <a:lnTo>
                  <a:pt x="1060" y="23"/>
                </a:lnTo>
                <a:lnTo>
                  <a:pt x="1085" y="10"/>
                </a:lnTo>
                <a:lnTo>
                  <a:pt x="1113" y="3"/>
                </a:lnTo>
                <a:lnTo>
                  <a:pt x="114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B Traffic" panose="000004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EA19C-EC39-4746-974B-82816C17717F}"/>
              </a:ext>
            </a:extLst>
          </p:cNvPr>
          <p:cNvSpPr/>
          <p:nvPr/>
        </p:nvSpPr>
        <p:spPr>
          <a:xfrm>
            <a:off x="5129215" y="11762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dirty="0">
                <a:cs typeface="B Traffic" panose="00000400000000000000" pitchFamily="2" charset="-78"/>
              </a:rPr>
              <a:t> اطلاعات تماس </a:t>
            </a:r>
            <a:endParaRPr lang="en-US" dirty="0">
              <a:cs typeface="B Traffic" panose="00000400000000000000" pitchFamily="2" charset="-78"/>
            </a:endParaRPr>
          </a:p>
        </p:txBody>
      </p:sp>
      <p:sp>
        <p:nvSpPr>
          <p:cNvPr id="15" name="Freeform 474">
            <a:extLst>
              <a:ext uri="{FF2B5EF4-FFF2-40B4-BE49-F238E27FC236}">
                <a16:creationId xmlns:a16="http://schemas.microsoft.com/office/drawing/2014/main" id="{46ABBD0D-736B-4D06-B06A-5A024F9A150A}"/>
              </a:ext>
            </a:extLst>
          </p:cNvPr>
          <p:cNvSpPr>
            <a:spLocks noEditPoints="1"/>
          </p:cNvSpPr>
          <p:nvPr/>
        </p:nvSpPr>
        <p:spPr bwMode="auto">
          <a:xfrm>
            <a:off x="6917012" y="2597818"/>
            <a:ext cx="888542" cy="681264"/>
          </a:xfrm>
          <a:custGeom>
            <a:avLst/>
            <a:gdLst>
              <a:gd name="T0" fmla="*/ 1349 w 3531"/>
              <a:gd name="T1" fmla="*/ 1544 h 3517"/>
              <a:gd name="T2" fmla="*/ 1478 w 3531"/>
              <a:gd name="T3" fmla="*/ 1655 h 3517"/>
              <a:gd name="T4" fmla="*/ 1441 w 3531"/>
              <a:gd name="T5" fmla="*/ 1744 h 3517"/>
              <a:gd name="T6" fmla="*/ 1346 w 3531"/>
              <a:gd name="T7" fmla="*/ 1730 h 3517"/>
              <a:gd name="T8" fmla="*/ 1195 w 3531"/>
              <a:gd name="T9" fmla="*/ 1664 h 3517"/>
              <a:gd name="T10" fmla="*/ 1036 w 3531"/>
              <a:gd name="T11" fmla="*/ 1709 h 3517"/>
              <a:gd name="T12" fmla="*/ 172 w 3531"/>
              <a:gd name="T13" fmla="*/ 2597 h 3517"/>
              <a:gd name="T14" fmla="*/ 172 w 3531"/>
              <a:gd name="T15" fmla="*/ 2759 h 3517"/>
              <a:gd name="T16" fmla="*/ 701 w 3531"/>
              <a:gd name="T17" fmla="*/ 3313 h 3517"/>
              <a:gd name="T18" fmla="*/ 859 w 3531"/>
              <a:gd name="T19" fmla="*/ 3359 h 3517"/>
              <a:gd name="T20" fmla="*/ 1011 w 3531"/>
              <a:gd name="T21" fmla="*/ 3290 h 3517"/>
              <a:gd name="T22" fmla="*/ 1858 w 3531"/>
              <a:gd name="T23" fmla="*/ 2393 h 3517"/>
              <a:gd name="T24" fmla="*/ 1835 w 3531"/>
              <a:gd name="T25" fmla="*/ 2231 h 3517"/>
              <a:gd name="T26" fmla="*/ 1770 w 3531"/>
              <a:gd name="T27" fmla="*/ 2121 h 3517"/>
              <a:gd name="T28" fmla="*/ 1829 w 3531"/>
              <a:gd name="T29" fmla="*/ 2045 h 3517"/>
              <a:gd name="T30" fmla="*/ 1936 w 3531"/>
              <a:gd name="T31" fmla="*/ 2099 h 3517"/>
              <a:gd name="T32" fmla="*/ 2019 w 3531"/>
              <a:gd name="T33" fmla="*/ 2300 h 3517"/>
              <a:gd name="T34" fmla="*/ 1983 w 3531"/>
              <a:gd name="T35" fmla="*/ 2512 h 3517"/>
              <a:gd name="T36" fmla="*/ 1087 w 3531"/>
              <a:gd name="T37" fmla="*/ 3432 h 3517"/>
              <a:gd name="T38" fmla="*/ 886 w 3531"/>
              <a:gd name="T39" fmla="*/ 3514 h 3517"/>
              <a:gd name="T40" fmla="*/ 674 w 3531"/>
              <a:gd name="T41" fmla="*/ 3479 h 3517"/>
              <a:gd name="T42" fmla="*/ 84 w 3531"/>
              <a:gd name="T43" fmla="*/ 2922 h 3517"/>
              <a:gd name="T44" fmla="*/ 2 w 3531"/>
              <a:gd name="T45" fmla="*/ 2721 h 3517"/>
              <a:gd name="T46" fmla="*/ 21 w 3531"/>
              <a:gd name="T47" fmla="*/ 2550 h 3517"/>
              <a:gd name="T48" fmla="*/ 899 w 3531"/>
              <a:gd name="T49" fmla="*/ 1619 h 3517"/>
              <a:gd name="T50" fmla="*/ 1091 w 3531"/>
              <a:gd name="T51" fmla="*/ 1517 h 3517"/>
              <a:gd name="T52" fmla="*/ 2671 w 3531"/>
              <a:gd name="T53" fmla="*/ 826 h 3517"/>
              <a:gd name="T54" fmla="*/ 2709 w 3531"/>
              <a:gd name="T55" fmla="*/ 916 h 3517"/>
              <a:gd name="T56" fmla="*/ 863 w 3531"/>
              <a:gd name="T57" fmla="*/ 2754 h 3517"/>
              <a:gd name="T58" fmla="*/ 774 w 3531"/>
              <a:gd name="T59" fmla="*/ 2717 h 3517"/>
              <a:gd name="T60" fmla="*/ 787 w 3531"/>
              <a:gd name="T61" fmla="*/ 2622 h 3517"/>
              <a:gd name="T62" fmla="*/ 2687 w 3531"/>
              <a:gd name="T63" fmla="*/ 0 h 3517"/>
              <a:gd name="T64" fmla="*/ 2857 w 3531"/>
              <a:gd name="T65" fmla="*/ 37 h 3517"/>
              <a:gd name="T66" fmla="*/ 3447 w 3531"/>
              <a:gd name="T67" fmla="*/ 595 h 3517"/>
              <a:gd name="T68" fmla="*/ 3529 w 3531"/>
              <a:gd name="T69" fmla="*/ 797 h 3517"/>
              <a:gd name="T70" fmla="*/ 3493 w 3531"/>
              <a:gd name="T71" fmla="*/ 1008 h 3517"/>
              <a:gd name="T72" fmla="*/ 2600 w 3531"/>
              <a:gd name="T73" fmla="*/ 1928 h 3517"/>
              <a:gd name="T74" fmla="*/ 2398 w 3531"/>
              <a:gd name="T75" fmla="*/ 2011 h 3517"/>
              <a:gd name="T76" fmla="*/ 2182 w 3531"/>
              <a:gd name="T77" fmla="*/ 1975 h 3517"/>
              <a:gd name="T78" fmla="*/ 2052 w 3531"/>
              <a:gd name="T79" fmla="*/ 1862 h 3517"/>
              <a:gd name="T80" fmla="*/ 2090 w 3531"/>
              <a:gd name="T81" fmla="*/ 1774 h 3517"/>
              <a:gd name="T82" fmla="*/ 2185 w 3531"/>
              <a:gd name="T83" fmla="*/ 1786 h 3517"/>
              <a:gd name="T84" fmla="*/ 2336 w 3531"/>
              <a:gd name="T85" fmla="*/ 1853 h 3517"/>
              <a:gd name="T86" fmla="*/ 2494 w 3531"/>
              <a:gd name="T87" fmla="*/ 1809 h 3517"/>
              <a:gd name="T88" fmla="*/ 3359 w 3531"/>
              <a:gd name="T89" fmla="*/ 921 h 3517"/>
              <a:gd name="T90" fmla="*/ 3359 w 3531"/>
              <a:gd name="T91" fmla="*/ 758 h 3517"/>
              <a:gd name="T92" fmla="*/ 2830 w 3531"/>
              <a:gd name="T93" fmla="*/ 204 h 3517"/>
              <a:gd name="T94" fmla="*/ 2672 w 3531"/>
              <a:gd name="T95" fmla="*/ 158 h 3517"/>
              <a:gd name="T96" fmla="*/ 2521 w 3531"/>
              <a:gd name="T97" fmla="*/ 227 h 3517"/>
              <a:gd name="T98" fmla="*/ 1673 w 3531"/>
              <a:gd name="T99" fmla="*/ 1125 h 3517"/>
              <a:gd name="T100" fmla="*/ 1696 w 3531"/>
              <a:gd name="T101" fmla="*/ 1285 h 3517"/>
              <a:gd name="T102" fmla="*/ 1760 w 3531"/>
              <a:gd name="T103" fmla="*/ 1397 h 3517"/>
              <a:gd name="T104" fmla="*/ 1702 w 3531"/>
              <a:gd name="T105" fmla="*/ 1473 h 3517"/>
              <a:gd name="T106" fmla="*/ 1594 w 3531"/>
              <a:gd name="T107" fmla="*/ 1418 h 3517"/>
              <a:gd name="T108" fmla="*/ 1512 w 3531"/>
              <a:gd name="T109" fmla="*/ 1217 h 3517"/>
              <a:gd name="T110" fmla="*/ 1547 w 3531"/>
              <a:gd name="T111" fmla="*/ 1005 h 3517"/>
              <a:gd name="T112" fmla="*/ 2444 w 3531"/>
              <a:gd name="T113" fmla="*/ 84 h 3517"/>
              <a:gd name="T114" fmla="*/ 2646 w 3531"/>
              <a:gd name="T115" fmla="*/ 2 h 3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531" h="3517">
                <a:moveTo>
                  <a:pt x="1179" y="1508"/>
                </a:moveTo>
                <a:lnTo>
                  <a:pt x="1222" y="1510"/>
                </a:lnTo>
                <a:lnTo>
                  <a:pt x="1265" y="1517"/>
                </a:lnTo>
                <a:lnTo>
                  <a:pt x="1308" y="1529"/>
                </a:lnTo>
                <a:lnTo>
                  <a:pt x="1349" y="1544"/>
                </a:lnTo>
                <a:lnTo>
                  <a:pt x="1387" y="1565"/>
                </a:lnTo>
                <a:lnTo>
                  <a:pt x="1424" y="1590"/>
                </a:lnTo>
                <a:lnTo>
                  <a:pt x="1457" y="1619"/>
                </a:lnTo>
                <a:lnTo>
                  <a:pt x="1470" y="1637"/>
                </a:lnTo>
                <a:lnTo>
                  <a:pt x="1478" y="1655"/>
                </a:lnTo>
                <a:lnTo>
                  <a:pt x="1481" y="1675"/>
                </a:lnTo>
                <a:lnTo>
                  <a:pt x="1478" y="1696"/>
                </a:lnTo>
                <a:lnTo>
                  <a:pt x="1470" y="1714"/>
                </a:lnTo>
                <a:lnTo>
                  <a:pt x="1457" y="1730"/>
                </a:lnTo>
                <a:lnTo>
                  <a:pt x="1441" y="1744"/>
                </a:lnTo>
                <a:lnTo>
                  <a:pt x="1422" y="1751"/>
                </a:lnTo>
                <a:lnTo>
                  <a:pt x="1401" y="1753"/>
                </a:lnTo>
                <a:lnTo>
                  <a:pt x="1382" y="1751"/>
                </a:lnTo>
                <a:lnTo>
                  <a:pt x="1363" y="1744"/>
                </a:lnTo>
                <a:lnTo>
                  <a:pt x="1346" y="1730"/>
                </a:lnTo>
                <a:lnTo>
                  <a:pt x="1320" y="1709"/>
                </a:lnTo>
                <a:lnTo>
                  <a:pt x="1292" y="1691"/>
                </a:lnTo>
                <a:lnTo>
                  <a:pt x="1260" y="1677"/>
                </a:lnTo>
                <a:lnTo>
                  <a:pt x="1228" y="1668"/>
                </a:lnTo>
                <a:lnTo>
                  <a:pt x="1195" y="1664"/>
                </a:lnTo>
                <a:lnTo>
                  <a:pt x="1161" y="1664"/>
                </a:lnTo>
                <a:lnTo>
                  <a:pt x="1128" y="1668"/>
                </a:lnTo>
                <a:lnTo>
                  <a:pt x="1096" y="1677"/>
                </a:lnTo>
                <a:lnTo>
                  <a:pt x="1064" y="1691"/>
                </a:lnTo>
                <a:lnTo>
                  <a:pt x="1036" y="1709"/>
                </a:lnTo>
                <a:lnTo>
                  <a:pt x="1011" y="1730"/>
                </a:lnTo>
                <a:lnTo>
                  <a:pt x="227" y="2510"/>
                </a:lnTo>
                <a:lnTo>
                  <a:pt x="204" y="2537"/>
                </a:lnTo>
                <a:lnTo>
                  <a:pt x="185" y="2566"/>
                </a:lnTo>
                <a:lnTo>
                  <a:pt x="172" y="2597"/>
                </a:lnTo>
                <a:lnTo>
                  <a:pt x="162" y="2628"/>
                </a:lnTo>
                <a:lnTo>
                  <a:pt x="158" y="2661"/>
                </a:lnTo>
                <a:lnTo>
                  <a:pt x="158" y="2694"/>
                </a:lnTo>
                <a:lnTo>
                  <a:pt x="162" y="2726"/>
                </a:lnTo>
                <a:lnTo>
                  <a:pt x="172" y="2759"/>
                </a:lnTo>
                <a:lnTo>
                  <a:pt x="185" y="2790"/>
                </a:lnTo>
                <a:lnTo>
                  <a:pt x="204" y="2818"/>
                </a:lnTo>
                <a:lnTo>
                  <a:pt x="227" y="2844"/>
                </a:lnTo>
                <a:lnTo>
                  <a:pt x="675" y="3290"/>
                </a:lnTo>
                <a:lnTo>
                  <a:pt x="701" y="3313"/>
                </a:lnTo>
                <a:lnTo>
                  <a:pt x="730" y="3332"/>
                </a:lnTo>
                <a:lnTo>
                  <a:pt x="760" y="3345"/>
                </a:lnTo>
                <a:lnTo>
                  <a:pt x="793" y="3355"/>
                </a:lnTo>
                <a:lnTo>
                  <a:pt x="825" y="3359"/>
                </a:lnTo>
                <a:lnTo>
                  <a:pt x="859" y="3359"/>
                </a:lnTo>
                <a:lnTo>
                  <a:pt x="892" y="3355"/>
                </a:lnTo>
                <a:lnTo>
                  <a:pt x="924" y="3345"/>
                </a:lnTo>
                <a:lnTo>
                  <a:pt x="955" y="3332"/>
                </a:lnTo>
                <a:lnTo>
                  <a:pt x="983" y="3313"/>
                </a:lnTo>
                <a:lnTo>
                  <a:pt x="1011" y="3290"/>
                </a:lnTo>
                <a:lnTo>
                  <a:pt x="1793" y="2510"/>
                </a:lnTo>
                <a:lnTo>
                  <a:pt x="1816" y="2484"/>
                </a:lnTo>
                <a:lnTo>
                  <a:pt x="1835" y="2456"/>
                </a:lnTo>
                <a:lnTo>
                  <a:pt x="1848" y="2424"/>
                </a:lnTo>
                <a:lnTo>
                  <a:pt x="1858" y="2393"/>
                </a:lnTo>
                <a:lnTo>
                  <a:pt x="1862" y="2360"/>
                </a:lnTo>
                <a:lnTo>
                  <a:pt x="1862" y="2327"/>
                </a:lnTo>
                <a:lnTo>
                  <a:pt x="1858" y="2294"/>
                </a:lnTo>
                <a:lnTo>
                  <a:pt x="1848" y="2263"/>
                </a:lnTo>
                <a:lnTo>
                  <a:pt x="1835" y="2231"/>
                </a:lnTo>
                <a:lnTo>
                  <a:pt x="1816" y="2203"/>
                </a:lnTo>
                <a:lnTo>
                  <a:pt x="1793" y="2177"/>
                </a:lnTo>
                <a:lnTo>
                  <a:pt x="1780" y="2159"/>
                </a:lnTo>
                <a:lnTo>
                  <a:pt x="1772" y="2141"/>
                </a:lnTo>
                <a:lnTo>
                  <a:pt x="1770" y="2121"/>
                </a:lnTo>
                <a:lnTo>
                  <a:pt x="1772" y="2100"/>
                </a:lnTo>
                <a:lnTo>
                  <a:pt x="1780" y="2082"/>
                </a:lnTo>
                <a:lnTo>
                  <a:pt x="1793" y="2065"/>
                </a:lnTo>
                <a:lnTo>
                  <a:pt x="1811" y="2052"/>
                </a:lnTo>
                <a:lnTo>
                  <a:pt x="1829" y="2045"/>
                </a:lnTo>
                <a:lnTo>
                  <a:pt x="1849" y="2041"/>
                </a:lnTo>
                <a:lnTo>
                  <a:pt x="1870" y="2045"/>
                </a:lnTo>
                <a:lnTo>
                  <a:pt x="1889" y="2052"/>
                </a:lnTo>
                <a:lnTo>
                  <a:pt x="1905" y="2065"/>
                </a:lnTo>
                <a:lnTo>
                  <a:pt x="1936" y="2099"/>
                </a:lnTo>
                <a:lnTo>
                  <a:pt x="1962" y="2136"/>
                </a:lnTo>
                <a:lnTo>
                  <a:pt x="1983" y="2176"/>
                </a:lnTo>
                <a:lnTo>
                  <a:pt x="1999" y="2216"/>
                </a:lnTo>
                <a:lnTo>
                  <a:pt x="2011" y="2257"/>
                </a:lnTo>
                <a:lnTo>
                  <a:pt x="2019" y="2300"/>
                </a:lnTo>
                <a:lnTo>
                  <a:pt x="2021" y="2344"/>
                </a:lnTo>
                <a:lnTo>
                  <a:pt x="2019" y="2387"/>
                </a:lnTo>
                <a:lnTo>
                  <a:pt x="2011" y="2430"/>
                </a:lnTo>
                <a:lnTo>
                  <a:pt x="1999" y="2471"/>
                </a:lnTo>
                <a:lnTo>
                  <a:pt x="1983" y="2512"/>
                </a:lnTo>
                <a:lnTo>
                  <a:pt x="1962" y="2551"/>
                </a:lnTo>
                <a:lnTo>
                  <a:pt x="1936" y="2588"/>
                </a:lnTo>
                <a:lnTo>
                  <a:pt x="1905" y="2622"/>
                </a:lnTo>
                <a:lnTo>
                  <a:pt x="1123" y="3402"/>
                </a:lnTo>
                <a:lnTo>
                  <a:pt x="1087" y="3432"/>
                </a:lnTo>
                <a:lnTo>
                  <a:pt x="1050" y="3458"/>
                </a:lnTo>
                <a:lnTo>
                  <a:pt x="1012" y="3479"/>
                </a:lnTo>
                <a:lnTo>
                  <a:pt x="971" y="3496"/>
                </a:lnTo>
                <a:lnTo>
                  <a:pt x="928" y="3508"/>
                </a:lnTo>
                <a:lnTo>
                  <a:pt x="886" y="3514"/>
                </a:lnTo>
                <a:lnTo>
                  <a:pt x="843" y="3517"/>
                </a:lnTo>
                <a:lnTo>
                  <a:pt x="799" y="3514"/>
                </a:lnTo>
                <a:lnTo>
                  <a:pt x="756" y="3508"/>
                </a:lnTo>
                <a:lnTo>
                  <a:pt x="714" y="3496"/>
                </a:lnTo>
                <a:lnTo>
                  <a:pt x="674" y="3479"/>
                </a:lnTo>
                <a:lnTo>
                  <a:pt x="634" y="3458"/>
                </a:lnTo>
                <a:lnTo>
                  <a:pt x="597" y="3432"/>
                </a:lnTo>
                <a:lnTo>
                  <a:pt x="563" y="3402"/>
                </a:lnTo>
                <a:lnTo>
                  <a:pt x="115" y="2957"/>
                </a:lnTo>
                <a:lnTo>
                  <a:pt x="84" y="2922"/>
                </a:lnTo>
                <a:lnTo>
                  <a:pt x="58" y="2885"/>
                </a:lnTo>
                <a:lnTo>
                  <a:pt x="37" y="2846"/>
                </a:lnTo>
                <a:lnTo>
                  <a:pt x="21" y="2805"/>
                </a:lnTo>
                <a:lnTo>
                  <a:pt x="9" y="2764"/>
                </a:lnTo>
                <a:lnTo>
                  <a:pt x="2" y="2721"/>
                </a:lnTo>
                <a:lnTo>
                  <a:pt x="0" y="2678"/>
                </a:lnTo>
                <a:lnTo>
                  <a:pt x="0" y="2677"/>
                </a:lnTo>
                <a:lnTo>
                  <a:pt x="2" y="2635"/>
                </a:lnTo>
                <a:lnTo>
                  <a:pt x="9" y="2591"/>
                </a:lnTo>
                <a:lnTo>
                  <a:pt x="21" y="2550"/>
                </a:lnTo>
                <a:lnTo>
                  <a:pt x="37" y="2509"/>
                </a:lnTo>
                <a:lnTo>
                  <a:pt x="58" y="2470"/>
                </a:lnTo>
                <a:lnTo>
                  <a:pt x="84" y="2433"/>
                </a:lnTo>
                <a:lnTo>
                  <a:pt x="115" y="2399"/>
                </a:lnTo>
                <a:lnTo>
                  <a:pt x="899" y="1619"/>
                </a:lnTo>
                <a:lnTo>
                  <a:pt x="932" y="1590"/>
                </a:lnTo>
                <a:lnTo>
                  <a:pt x="969" y="1565"/>
                </a:lnTo>
                <a:lnTo>
                  <a:pt x="1007" y="1544"/>
                </a:lnTo>
                <a:lnTo>
                  <a:pt x="1048" y="1529"/>
                </a:lnTo>
                <a:lnTo>
                  <a:pt x="1091" y="1517"/>
                </a:lnTo>
                <a:lnTo>
                  <a:pt x="1135" y="1510"/>
                </a:lnTo>
                <a:lnTo>
                  <a:pt x="1179" y="1508"/>
                </a:lnTo>
                <a:close/>
                <a:moveTo>
                  <a:pt x="2633" y="816"/>
                </a:moveTo>
                <a:lnTo>
                  <a:pt x="2652" y="818"/>
                </a:lnTo>
                <a:lnTo>
                  <a:pt x="2671" y="826"/>
                </a:lnTo>
                <a:lnTo>
                  <a:pt x="2688" y="839"/>
                </a:lnTo>
                <a:lnTo>
                  <a:pt x="2702" y="857"/>
                </a:lnTo>
                <a:lnTo>
                  <a:pt x="2709" y="875"/>
                </a:lnTo>
                <a:lnTo>
                  <a:pt x="2712" y="895"/>
                </a:lnTo>
                <a:lnTo>
                  <a:pt x="2709" y="916"/>
                </a:lnTo>
                <a:lnTo>
                  <a:pt x="2702" y="934"/>
                </a:lnTo>
                <a:lnTo>
                  <a:pt x="2688" y="952"/>
                </a:lnTo>
                <a:lnTo>
                  <a:pt x="899" y="2733"/>
                </a:lnTo>
                <a:lnTo>
                  <a:pt x="881" y="2746"/>
                </a:lnTo>
                <a:lnTo>
                  <a:pt x="863" y="2754"/>
                </a:lnTo>
                <a:lnTo>
                  <a:pt x="843" y="2757"/>
                </a:lnTo>
                <a:lnTo>
                  <a:pt x="822" y="2754"/>
                </a:lnTo>
                <a:lnTo>
                  <a:pt x="803" y="2746"/>
                </a:lnTo>
                <a:lnTo>
                  <a:pt x="787" y="2733"/>
                </a:lnTo>
                <a:lnTo>
                  <a:pt x="774" y="2717"/>
                </a:lnTo>
                <a:lnTo>
                  <a:pt x="766" y="2698"/>
                </a:lnTo>
                <a:lnTo>
                  <a:pt x="764" y="2677"/>
                </a:lnTo>
                <a:lnTo>
                  <a:pt x="766" y="2658"/>
                </a:lnTo>
                <a:lnTo>
                  <a:pt x="774" y="2639"/>
                </a:lnTo>
                <a:lnTo>
                  <a:pt x="787" y="2622"/>
                </a:lnTo>
                <a:lnTo>
                  <a:pt x="2577" y="839"/>
                </a:lnTo>
                <a:lnTo>
                  <a:pt x="2593" y="826"/>
                </a:lnTo>
                <a:lnTo>
                  <a:pt x="2613" y="818"/>
                </a:lnTo>
                <a:lnTo>
                  <a:pt x="2633" y="816"/>
                </a:lnTo>
                <a:close/>
                <a:moveTo>
                  <a:pt x="2687" y="0"/>
                </a:moveTo>
                <a:lnTo>
                  <a:pt x="2690" y="0"/>
                </a:lnTo>
                <a:lnTo>
                  <a:pt x="2731" y="2"/>
                </a:lnTo>
                <a:lnTo>
                  <a:pt x="2775" y="10"/>
                </a:lnTo>
                <a:lnTo>
                  <a:pt x="2817" y="21"/>
                </a:lnTo>
                <a:lnTo>
                  <a:pt x="2857" y="37"/>
                </a:lnTo>
                <a:lnTo>
                  <a:pt x="2897" y="59"/>
                </a:lnTo>
                <a:lnTo>
                  <a:pt x="2933" y="84"/>
                </a:lnTo>
                <a:lnTo>
                  <a:pt x="2968" y="115"/>
                </a:lnTo>
                <a:lnTo>
                  <a:pt x="3416" y="561"/>
                </a:lnTo>
                <a:lnTo>
                  <a:pt x="3447" y="595"/>
                </a:lnTo>
                <a:lnTo>
                  <a:pt x="3472" y="632"/>
                </a:lnTo>
                <a:lnTo>
                  <a:pt x="3493" y="671"/>
                </a:lnTo>
                <a:lnTo>
                  <a:pt x="3510" y="712"/>
                </a:lnTo>
                <a:lnTo>
                  <a:pt x="3521" y="754"/>
                </a:lnTo>
                <a:lnTo>
                  <a:pt x="3529" y="797"/>
                </a:lnTo>
                <a:lnTo>
                  <a:pt x="3531" y="839"/>
                </a:lnTo>
                <a:lnTo>
                  <a:pt x="3529" y="883"/>
                </a:lnTo>
                <a:lnTo>
                  <a:pt x="3521" y="925"/>
                </a:lnTo>
                <a:lnTo>
                  <a:pt x="3510" y="967"/>
                </a:lnTo>
                <a:lnTo>
                  <a:pt x="3493" y="1008"/>
                </a:lnTo>
                <a:lnTo>
                  <a:pt x="3472" y="1046"/>
                </a:lnTo>
                <a:lnTo>
                  <a:pt x="3447" y="1084"/>
                </a:lnTo>
                <a:lnTo>
                  <a:pt x="3416" y="1118"/>
                </a:lnTo>
                <a:lnTo>
                  <a:pt x="2633" y="1897"/>
                </a:lnTo>
                <a:lnTo>
                  <a:pt x="2600" y="1928"/>
                </a:lnTo>
                <a:lnTo>
                  <a:pt x="2563" y="1953"/>
                </a:lnTo>
                <a:lnTo>
                  <a:pt x="2524" y="1975"/>
                </a:lnTo>
                <a:lnTo>
                  <a:pt x="2483" y="1991"/>
                </a:lnTo>
                <a:lnTo>
                  <a:pt x="2442" y="2003"/>
                </a:lnTo>
                <a:lnTo>
                  <a:pt x="2398" y="2011"/>
                </a:lnTo>
                <a:lnTo>
                  <a:pt x="2353" y="2013"/>
                </a:lnTo>
                <a:lnTo>
                  <a:pt x="2308" y="2011"/>
                </a:lnTo>
                <a:lnTo>
                  <a:pt x="2264" y="2003"/>
                </a:lnTo>
                <a:lnTo>
                  <a:pt x="2222" y="1991"/>
                </a:lnTo>
                <a:lnTo>
                  <a:pt x="2182" y="1975"/>
                </a:lnTo>
                <a:lnTo>
                  <a:pt x="2143" y="1953"/>
                </a:lnTo>
                <a:lnTo>
                  <a:pt x="2107" y="1928"/>
                </a:lnTo>
                <a:lnTo>
                  <a:pt x="2073" y="1897"/>
                </a:lnTo>
                <a:lnTo>
                  <a:pt x="2060" y="1881"/>
                </a:lnTo>
                <a:lnTo>
                  <a:pt x="2052" y="1862"/>
                </a:lnTo>
                <a:lnTo>
                  <a:pt x="2050" y="1842"/>
                </a:lnTo>
                <a:lnTo>
                  <a:pt x="2052" y="1822"/>
                </a:lnTo>
                <a:lnTo>
                  <a:pt x="2060" y="1804"/>
                </a:lnTo>
                <a:lnTo>
                  <a:pt x="2073" y="1786"/>
                </a:lnTo>
                <a:lnTo>
                  <a:pt x="2090" y="1774"/>
                </a:lnTo>
                <a:lnTo>
                  <a:pt x="2109" y="1766"/>
                </a:lnTo>
                <a:lnTo>
                  <a:pt x="2129" y="1763"/>
                </a:lnTo>
                <a:lnTo>
                  <a:pt x="2149" y="1766"/>
                </a:lnTo>
                <a:lnTo>
                  <a:pt x="2168" y="1774"/>
                </a:lnTo>
                <a:lnTo>
                  <a:pt x="2185" y="1786"/>
                </a:lnTo>
                <a:lnTo>
                  <a:pt x="2211" y="1809"/>
                </a:lnTo>
                <a:lnTo>
                  <a:pt x="2240" y="1826"/>
                </a:lnTo>
                <a:lnTo>
                  <a:pt x="2270" y="1840"/>
                </a:lnTo>
                <a:lnTo>
                  <a:pt x="2302" y="1848"/>
                </a:lnTo>
                <a:lnTo>
                  <a:pt x="2336" y="1853"/>
                </a:lnTo>
                <a:lnTo>
                  <a:pt x="2369" y="1853"/>
                </a:lnTo>
                <a:lnTo>
                  <a:pt x="2403" y="1848"/>
                </a:lnTo>
                <a:lnTo>
                  <a:pt x="2435" y="1840"/>
                </a:lnTo>
                <a:lnTo>
                  <a:pt x="2466" y="1826"/>
                </a:lnTo>
                <a:lnTo>
                  <a:pt x="2494" y="1809"/>
                </a:lnTo>
                <a:lnTo>
                  <a:pt x="2521" y="1786"/>
                </a:lnTo>
                <a:lnTo>
                  <a:pt x="3304" y="1007"/>
                </a:lnTo>
                <a:lnTo>
                  <a:pt x="3327" y="980"/>
                </a:lnTo>
                <a:lnTo>
                  <a:pt x="3345" y="952"/>
                </a:lnTo>
                <a:lnTo>
                  <a:pt x="3359" y="921"/>
                </a:lnTo>
                <a:lnTo>
                  <a:pt x="3368" y="888"/>
                </a:lnTo>
                <a:lnTo>
                  <a:pt x="3372" y="856"/>
                </a:lnTo>
                <a:lnTo>
                  <a:pt x="3372" y="823"/>
                </a:lnTo>
                <a:lnTo>
                  <a:pt x="3368" y="790"/>
                </a:lnTo>
                <a:lnTo>
                  <a:pt x="3359" y="758"/>
                </a:lnTo>
                <a:lnTo>
                  <a:pt x="3345" y="728"/>
                </a:lnTo>
                <a:lnTo>
                  <a:pt x="3327" y="698"/>
                </a:lnTo>
                <a:lnTo>
                  <a:pt x="3304" y="672"/>
                </a:lnTo>
                <a:lnTo>
                  <a:pt x="2856" y="227"/>
                </a:lnTo>
                <a:lnTo>
                  <a:pt x="2830" y="204"/>
                </a:lnTo>
                <a:lnTo>
                  <a:pt x="2800" y="186"/>
                </a:lnTo>
                <a:lnTo>
                  <a:pt x="2770" y="172"/>
                </a:lnTo>
                <a:lnTo>
                  <a:pt x="2738" y="163"/>
                </a:lnTo>
                <a:lnTo>
                  <a:pt x="2705" y="158"/>
                </a:lnTo>
                <a:lnTo>
                  <a:pt x="2672" y="158"/>
                </a:lnTo>
                <a:lnTo>
                  <a:pt x="2639" y="163"/>
                </a:lnTo>
                <a:lnTo>
                  <a:pt x="2607" y="172"/>
                </a:lnTo>
                <a:lnTo>
                  <a:pt x="2577" y="186"/>
                </a:lnTo>
                <a:lnTo>
                  <a:pt x="2547" y="204"/>
                </a:lnTo>
                <a:lnTo>
                  <a:pt x="2521" y="227"/>
                </a:lnTo>
                <a:lnTo>
                  <a:pt x="1737" y="1006"/>
                </a:lnTo>
                <a:lnTo>
                  <a:pt x="1714" y="1033"/>
                </a:lnTo>
                <a:lnTo>
                  <a:pt x="1696" y="1062"/>
                </a:lnTo>
                <a:lnTo>
                  <a:pt x="1682" y="1092"/>
                </a:lnTo>
                <a:lnTo>
                  <a:pt x="1673" y="1125"/>
                </a:lnTo>
                <a:lnTo>
                  <a:pt x="1669" y="1158"/>
                </a:lnTo>
                <a:lnTo>
                  <a:pt x="1669" y="1190"/>
                </a:lnTo>
                <a:lnTo>
                  <a:pt x="1673" y="1223"/>
                </a:lnTo>
                <a:lnTo>
                  <a:pt x="1682" y="1255"/>
                </a:lnTo>
                <a:lnTo>
                  <a:pt x="1696" y="1285"/>
                </a:lnTo>
                <a:lnTo>
                  <a:pt x="1714" y="1315"/>
                </a:lnTo>
                <a:lnTo>
                  <a:pt x="1737" y="1341"/>
                </a:lnTo>
                <a:lnTo>
                  <a:pt x="1750" y="1357"/>
                </a:lnTo>
                <a:lnTo>
                  <a:pt x="1758" y="1377"/>
                </a:lnTo>
                <a:lnTo>
                  <a:pt x="1760" y="1397"/>
                </a:lnTo>
                <a:lnTo>
                  <a:pt x="1758" y="1416"/>
                </a:lnTo>
                <a:lnTo>
                  <a:pt x="1750" y="1436"/>
                </a:lnTo>
                <a:lnTo>
                  <a:pt x="1737" y="1452"/>
                </a:lnTo>
                <a:lnTo>
                  <a:pt x="1721" y="1465"/>
                </a:lnTo>
                <a:lnTo>
                  <a:pt x="1702" y="1473"/>
                </a:lnTo>
                <a:lnTo>
                  <a:pt x="1681" y="1475"/>
                </a:lnTo>
                <a:lnTo>
                  <a:pt x="1661" y="1473"/>
                </a:lnTo>
                <a:lnTo>
                  <a:pt x="1643" y="1465"/>
                </a:lnTo>
                <a:lnTo>
                  <a:pt x="1625" y="1452"/>
                </a:lnTo>
                <a:lnTo>
                  <a:pt x="1594" y="1418"/>
                </a:lnTo>
                <a:lnTo>
                  <a:pt x="1569" y="1381"/>
                </a:lnTo>
                <a:lnTo>
                  <a:pt x="1547" y="1342"/>
                </a:lnTo>
                <a:lnTo>
                  <a:pt x="1531" y="1302"/>
                </a:lnTo>
                <a:lnTo>
                  <a:pt x="1520" y="1259"/>
                </a:lnTo>
                <a:lnTo>
                  <a:pt x="1512" y="1217"/>
                </a:lnTo>
                <a:lnTo>
                  <a:pt x="1510" y="1174"/>
                </a:lnTo>
                <a:lnTo>
                  <a:pt x="1512" y="1130"/>
                </a:lnTo>
                <a:lnTo>
                  <a:pt x="1520" y="1088"/>
                </a:lnTo>
                <a:lnTo>
                  <a:pt x="1531" y="1045"/>
                </a:lnTo>
                <a:lnTo>
                  <a:pt x="1547" y="1005"/>
                </a:lnTo>
                <a:lnTo>
                  <a:pt x="1569" y="967"/>
                </a:lnTo>
                <a:lnTo>
                  <a:pt x="1594" y="930"/>
                </a:lnTo>
                <a:lnTo>
                  <a:pt x="1625" y="895"/>
                </a:lnTo>
                <a:lnTo>
                  <a:pt x="2409" y="115"/>
                </a:lnTo>
                <a:lnTo>
                  <a:pt x="2444" y="84"/>
                </a:lnTo>
                <a:lnTo>
                  <a:pt x="2480" y="59"/>
                </a:lnTo>
                <a:lnTo>
                  <a:pt x="2519" y="37"/>
                </a:lnTo>
                <a:lnTo>
                  <a:pt x="2560" y="21"/>
                </a:lnTo>
                <a:lnTo>
                  <a:pt x="2602" y="10"/>
                </a:lnTo>
                <a:lnTo>
                  <a:pt x="2646" y="2"/>
                </a:lnTo>
                <a:lnTo>
                  <a:pt x="268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B Traffic" panose="000004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E71B9F-EFBA-408E-BBBC-B31EA9715BE2}"/>
              </a:ext>
            </a:extLst>
          </p:cNvPr>
          <p:cNvSpPr/>
          <p:nvPr/>
        </p:nvSpPr>
        <p:spPr>
          <a:xfrm>
            <a:off x="6519042" y="4604527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fa-IR" dirty="0">
                <a:latin typeface="Arial" panose="020B0604020202020204" pitchFamily="34" charset="0"/>
                <a:cs typeface="B Traffic" panose="00000400000000000000" pitchFamily="2" charset="-78"/>
              </a:rPr>
              <a:t>وب سایت و یا </a:t>
            </a:r>
            <a:r>
              <a:rPr lang="en-US" dirty="0">
                <a:latin typeface="Arial" panose="020B0604020202020204" pitchFamily="34" charset="0"/>
                <a:cs typeface="B Traffic" panose="00000400000000000000" pitchFamily="2" charset="-78"/>
              </a:rPr>
              <a:t>APP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61EAB146-CC46-425C-A4DB-D15808A923B4}"/>
              </a:ext>
            </a:extLst>
          </p:cNvPr>
          <p:cNvSpPr>
            <a:spLocks noEditPoints="1"/>
          </p:cNvSpPr>
          <p:nvPr/>
        </p:nvSpPr>
        <p:spPr bwMode="auto">
          <a:xfrm>
            <a:off x="4473934" y="2610676"/>
            <a:ext cx="668338" cy="687387"/>
          </a:xfrm>
          <a:custGeom>
            <a:avLst/>
            <a:gdLst>
              <a:gd name="T0" fmla="*/ 1078 w 3366"/>
              <a:gd name="T1" fmla="*/ 2244 h 3464"/>
              <a:gd name="T2" fmla="*/ 1804 w 3366"/>
              <a:gd name="T3" fmla="*/ 2131 h 3464"/>
              <a:gd name="T4" fmla="*/ 1741 w 3366"/>
              <a:gd name="T5" fmla="*/ 452 h 3464"/>
              <a:gd name="T6" fmla="*/ 1878 w 3366"/>
              <a:gd name="T7" fmla="*/ 927 h 3464"/>
              <a:gd name="T8" fmla="*/ 1741 w 3366"/>
              <a:gd name="T9" fmla="*/ 452 h 3464"/>
              <a:gd name="T10" fmla="*/ 281 w 3366"/>
              <a:gd name="T11" fmla="*/ 3183 h 3464"/>
              <a:gd name="T12" fmla="*/ 2387 w 3366"/>
              <a:gd name="T13" fmla="*/ 1716 h 3464"/>
              <a:gd name="T14" fmla="*/ 2088 w 3366"/>
              <a:gd name="T15" fmla="*/ 2021 h 3464"/>
              <a:gd name="T16" fmla="*/ 1886 w 3366"/>
              <a:gd name="T17" fmla="*/ 2215 h 3464"/>
              <a:gd name="T18" fmla="*/ 2088 w 3366"/>
              <a:gd name="T19" fmla="*/ 2463 h 3464"/>
              <a:gd name="T20" fmla="*/ 580 w 3366"/>
              <a:gd name="T21" fmla="*/ 2604 h 3464"/>
              <a:gd name="T22" fmla="*/ 870 w 3366"/>
              <a:gd name="T23" fmla="*/ 2463 h 3464"/>
              <a:gd name="T24" fmla="*/ 580 w 3366"/>
              <a:gd name="T25" fmla="*/ 2021 h 3464"/>
              <a:gd name="T26" fmla="*/ 1110 w 3366"/>
              <a:gd name="T27" fmla="*/ 1880 h 3464"/>
              <a:gd name="T28" fmla="*/ 1366 w 3366"/>
              <a:gd name="T29" fmla="*/ 1438 h 3464"/>
              <a:gd name="T30" fmla="*/ 580 w 3366"/>
              <a:gd name="T31" fmla="*/ 1296 h 3464"/>
              <a:gd name="T32" fmla="*/ 1666 w 3366"/>
              <a:gd name="T33" fmla="*/ 1138 h 3464"/>
              <a:gd name="T34" fmla="*/ 1532 w 3366"/>
              <a:gd name="T35" fmla="*/ 281 h 3464"/>
              <a:gd name="T36" fmla="*/ 0 w 3366"/>
              <a:gd name="T37" fmla="*/ 0 h 3464"/>
              <a:gd name="T38" fmla="*/ 2241 w 3366"/>
              <a:gd name="T39" fmla="*/ 565 h 3464"/>
              <a:gd name="T40" fmla="*/ 2661 w 3366"/>
              <a:gd name="T41" fmla="*/ 150 h 3464"/>
              <a:gd name="T42" fmla="*/ 2712 w 3366"/>
              <a:gd name="T43" fmla="*/ 117 h 3464"/>
              <a:gd name="T44" fmla="*/ 2765 w 3366"/>
              <a:gd name="T45" fmla="*/ 97 h 3464"/>
              <a:gd name="T46" fmla="*/ 2816 w 3366"/>
              <a:gd name="T47" fmla="*/ 90 h 3464"/>
              <a:gd name="T48" fmla="*/ 2863 w 3366"/>
              <a:gd name="T49" fmla="*/ 100 h 3464"/>
              <a:gd name="T50" fmla="*/ 2900 w 3366"/>
              <a:gd name="T51" fmla="*/ 125 h 3464"/>
              <a:gd name="T52" fmla="*/ 3347 w 3366"/>
              <a:gd name="T53" fmla="*/ 578 h 3464"/>
              <a:gd name="T54" fmla="*/ 3364 w 3366"/>
              <a:gd name="T55" fmla="*/ 626 h 3464"/>
              <a:gd name="T56" fmla="*/ 3363 w 3366"/>
              <a:gd name="T57" fmla="*/ 680 h 3464"/>
              <a:gd name="T58" fmla="*/ 3344 w 3366"/>
              <a:gd name="T59" fmla="*/ 739 h 3464"/>
              <a:gd name="T60" fmla="*/ 3310 w 3366"/>
              <a:gd name="T61" fmla="*/ 796 h 3464"/>
              <a:gd name="T62" fmla="*/ 2668 w 3366"/>
              <a:gd name="T63" fmla="*/ 1437 h 3464"/>
              <a:gd name="T64" fmla="*/ 0 w 3366"/>
              <a:gd name="T65" fmla="*/ 3464 h 3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366" h="3464">
                <a:moveTo>
                  <a:pt x="1323" y="1647"/>
                </a:moveTo>
                <a:lnTo>
                  <a:pt x="1078" y="2244"/>
                </a:lnTo>
                <a:lnTo>
                  <a:pt x="1207" y="2372"/>
                </a:lnTo>
                <a:lnTo>
                  <a:pt x="1804" y="2131"/>
                </a:lnTo>
                <a:lnTo>
                  <a:pt x="1323" y="1647"/>
                </a:lnTo>
                <a:close/>
                <a:moveTo>
                  <a:pt x="1741" y="452"/>
                </a:moveTo>
                <a:lnTo>
                  <a:pt x="1741" y="927"/>
                </a:lnTo>
                <a:lnTo>
                  <a:pt x="1878" y="927"/>
                </a:lnTo>
                <a:lnTo>
                  <a:pt x="2041" y="763"/>
                </a:lnTo>
                <a:lnTo>
                  <a:pt x="1741" y="452"/>
                </a:lnTo>
                <a:close/>
                <a:moveTo>
                  <a:pt x="281" y="281"/>
                </a:moveTo>
                <a:lnTo>
                  <a:pt x="281" y="3183"/>
                </a:lnTo>
                <a:lnTo>
                  <a:pt x="2387" y="3183"/>
                </a:lnTo>
                <a:lnTo>
                  <a:pt x="2387" y="1716"/>
                </a:lnTo>
                <a:lnTo>
                  <a:pt x="2088" y="2014"/>
                </a:lnTo>
                <a:lnTo>
                  <a:pt x="2088" y="2021"/>
                </a:lnTo>
                <a:lnTo>
                  <a:pt x="2082" y="2021"/>
                </a:lnTo>
                <a:lnTo>
                  <a:pt x="1886" y="2215"/>
                </a:lnTo>
                <a:lnTo>
                  <a:pt x="1275" y="2463"/>
                </a:lnTo>
                <a:lnTo>
                  <a:pt x="2088" y="2463"/>
                </a:lnTo>
                <a:lnTo>
                  <a:pt x="2088" y="2604"/>
                </a:lnTo>
                <a:lnTo>
                  <a:pt x="580" y="2604"/>
                </a:lnTo>
                <a:lnTo>
                  <a:pt x="580" y="2463"/>
                </a:lnTo>
                <a:lnTo>
                  <a:pt x="870" y="2463"/>
                </a:lnTo>
                <a:lnTo>
                  <a:pt x="1052" y="2021"/>
                </a:lnTo>
                <a:lnTo>
                  <a:pt x="580" y="2021"/>
                </a:lnTo>
                <a:lnTo>
                  <a:pt x="580" y="1880"/>
                </a:lnTo>
                <a:lnTo>
                  <a:pt x="1110" y="1880"/>
                </a:lnTo>
                <a:lnTo>
                  <a:pt x="1238" y="1564"/>
                </a:lnTo>
                <a:lnTo>
                  <a:pt x="1366" y="1438"/>
                </a:lnTo>
                <a:lnTo>
                  <a:pt x="580" y="1438"/>
                </a:lnTo>
                <a:lnTo>
                  <a:pt x="580" y="1296"/>
                </a:lnTo>
                <a:lnTo>
                  <a:pt x="1506" y="1296"/>
                </a:lnTo>
                <a:lnTo>
                  <a:pt x="1666" y="1138"/>
                </a:lnTo>
                <a:lnTo>
                  <a:pt x="1532" y="1138"/>
                </a:lnTo>
                <a:lnTo>
                  <a:pt x="1532" y="281"/>
                </a:lnTo>
                <a:lnTo>
                  <a:pt x="281" y="281"/>
                </a:lnTo>
                <a:close/>
                <a:moveTo>
                  <a:pt x="0" y="0"/>
                </a:moveTo>
                <a:lnTo>
                  <a:pt x="1696" y="0"/>
                </a:lnTo>
                <a:lnTo>
                  <a:pt x="2241" y="565"/>
                </a:lnTo>
                <a:lnTo>
                  <a:pt x="2637" y="171"/>
                </a:lnTo>
                <a:lnTo>
                  <a:pt x="2661" y="150"/>
                </a:lnTo>
                <a:lnTo>
                  <a:pt x="2686" y="131"/>
                </a:lnTo>
                <a:lnTo>
                  <a:pt x="2712" y="117"/>
                </a:lnTo>
                <a:lnTo>
                  <a:pt x="2739" y="104"/>
                </a:lnTo>
                <a:lnTo>
                  <a:pt x="2765" y="97"/>
                </a:lnTo>
                <a:lnTo>
                  <a:pt x="2791" y="91"/>
                </a:lnTo>
                <a:lnTo>
                  <a:pt x="2816" y="90"/>
                </a:lnTo>
                <a:lnTo>
                  <a:pt x="2840" y="93"/>
                </a:lnTo>
                <a:lnTo>
                  <a:pt x="2863" y="100"/>
                </a:lnTo>
                <a:lnTo>
                  <a:pt x="2882" y="110"/>
                </a:lnTo>
                <a:lnTo>
                  <a:pt x="2900" y="125"/>
                </a:lnTo>
                <a:lnTo>
                  <a:pt x="3332" y="558"/>
                </a:lnTo>
                <a:lnTo>
                  <a:pt x="3347" y="578"/>
                </a:lnTo>
                <a:lnTo>
                  <a:pt x="3358" y="600"/>
                </a:lnTo>
                <a:lnTo>
                  <a:pt x="3364" y="626"/>
                </a:lnTo>
                <a:lnTo>
                  <a:pt x="3366" y="652"/>
                </a:lnTo>
                <a:lnTo>
                  <a:pt x="3363" y="680"/>
                </a:lnTo>
                <a:lnTo>
                  <a:pt x="3356" y="710"/>
                </a:lnTo>
                <a:lnTo>
                  <a:pt x="3344" y="739"/>
                </a:lnTo>
                <a:lnTo>
                  <a:pt x="3329" y="767"/>
                </a:lnTo>
                <a:lnTo>
                  <a:pt x="3310" y="796"/>
                </a:lnTo>
                <a:lnTo>
                  <a:pt x="3286" y="822"/>
                </a:lnTo>
                <a:lnTo>
                  <a:pt x="2668" y="1437"/>
                </a:lnTo>
                <a:lnTo>
                  <a:pt x="2668" y="3464"/>
                </a:lnTo>
                <a:lnTo>
                  <a:pt x="0" y="34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B Traffic" panose="00000400000000000000" pitchFamily="2" charset="-78"/>
            </a:endParaRPr>
          </a:p>
        </p:txBody>
      </p:sp>
      <p:pic>
        <p:nvPicPr>
          <p:cNvPr id="18" name="Picture 2" descr="Image result for @">
            <a:extLst>
              <a:ext uri="{FF2B5EF4-FFF2-40B4-BE49-F238E27FC236}">
                <a16:creationId xmlns:a16="http://schemas.microsoft.com/office/drawing/2014/main" id="{76B790F2-DE5E-4969-879A-2FE5257AB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101" y="2439743"/>
            <a:ext cx="1004877" cy="100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6B6DCD6E-8E8D-4BBE-A648-DB19D8A1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4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71341" y="-18143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A2878005-81F6-4639-AFF5-27E2E7FD9931}"/>
              </a:ext>
            </a:extLst>
          </p:cNvPr>
          <p:cNvGrpSpPr/>
          <p:nvPr/>
        </p:nvGrpSpPr>
        <p:grpSpPr>
          <a:xfrm rot="21134459">
            <a:off x="3668376" y="4498786"/>
            <a:ext cx="1495823" cy="2338134"/>
            <a:chOff x="3344154" y="4171480"/>
            <a:chExt cx="1600996" cy="2500151"/>
          </a:xfrm>
          <a:solidFill>
            <a:srgbClr val="433185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5CD0ADB-BEE6-4167-AB0E-2034434CB189}"/>
                </a:ext>
              </a:extLst>
            </p:cNvPr>
            <p:cNvSpPr/>
            <p:nvPr/>
          </p:nvSpPr>
          <p:spPr>
            <a:xfrm rot="19506721">
              <a:off x="4100749" y="4548952"/>
              <a:ext cx="844401" cy="21226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D9DD4C8-B019-48D0-8265-DF8EF97779AE}"/>
                </a:ext>
              </a:extLst>
            </p:cNvPr>
            <p:cNvSpPr/>
            <p:nvPr/>
          </p:nvSpPr>
          <p:spPr>
            <a:xfrm rot="19506721">
              <a:off x="3344154" y="4171480"/>
              <a:ext cx="573276" cy="331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36A4CB-6232-4F51-A001-CED121D6DC9D}"/>
                </a:ext>
              </a:extLst>
            </p:cNvPr>
            <p:cNvSpPr/>
            <p:nvPr/>
          </p:nvSpPr>
          <p:spPr>
            <a:xfrm rot="19506721">
              <a:off x="3457267" y="4434648"/>
              <a:ext cx="740564" cy="3339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7C80138-6690-497A-85FC-17749C79E135}"/>
              </a:ext>
            </a:extLst>
          </p:cNvPr>
          <p:cNvGrpSpPr/>
          <p:nvPr/>
        </p:nvGrpSpPr>
        <p:grpSpPr>
          <a:xfrm>
            <a:off x="1868600" y="1801549"/>
            <a:ext cx="5978769" cy="2696308"/>
            <a:chOff x="1242642" y="1758463"/>
            <a:chExt cx="5779480" cy="2332892"/>
          </a:xfrm>
        </p:grpSpPr>
        <p:sp>
          <p:nvSpPr>
            <p:cNvPr id="23" name="Round Same Side Corner Rectangle 3">
              <a:extLst>
                <a:ext uri="{FF2B5EF4-FFF2-40B4-BE49-F238E27FC236}">
                  <a16:creationId xmlns:a16="http://schemas.microsoft.com/office/drawing/2014/main" id="{3B081837-F138-4C3D-AAA5-3D8D3AA3339E}"/>
                </a:ext>
              </a:extLst>
            </p:cNvPr>
            <p:cNvSpPr/>
            <p:nvPr/>
          </p:nvSpPr>
          <p:spPr>
            <a:xfrm rot="5400000">
              <a:off x="3716217" y="-597878"/>
              <a:ext cx="574429" cy="528711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4" name="Round Same Side Corner Rectangle 4">
              <a:extLst>
                <a:ext uri="{FF2B5EF4-FFF2-40B4-BE49-F238E27FC236}">
                  <a16:creationId xmlns:a16="http://schemas.microsoft.com/office/drawing/2014/main" id="{D361CDFE-5005-4A6C-83FD-4E0ED9CEBB5F}"/>
                </a:ext>
              </a:extLst>
            </p:cNvPr>
            <p:cNvSpPr/>
            <p:nvPr/>
          </p:nvSpPr>
          <p:spPr>
            <a:xfrm rot="5400000">
              <a:off x="3833446" y="902679"/>
              <a:ext cx="597873" cy="577947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5" name="Round Same Side Corner Rectangle 5">
              <a:extLst>
                <a:ext uri="{FF2B5EF4-FFF2-40B4-BE49-F238E27FC236}">
                  <a16:creationId xmlns:a16="http://schemas.microsoft.com/office/drawing/2014/main" id="{0065CE0F-75C0-4CB7-98A5-14DC7B4B18FE}"/>
                </a:ext>
              </a:extLst>
            </p:cNvPr>
            <p:cNvSpPr/>
            <p:nvPr/>
          </p:nvSpPr>
          <p:spPr>
            <a:xfrm rot="5400000">
              <a:off x="3376242" y="187571"/>
              <a:ext cx="574433" cy="484163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26" name="Round Same Side Corner Rectangle 6">
              <a:extLst>
                <a:ext uri="{FF2B5EF4-FFF2-40B4-BE49-F238E27FC236}">
                  <a16:creationId xmlns:a16="http://schemas.microsoft.com/office/drawing/2014/main" id="{5837C589-701B-4947-9826-9C156E179128}"/>
                </a:ext>
              </a:extLst>
            </p:cNvPr>
            <p:cNvSpPr/>
            <p:nvPr/>
          </p:nvSpPr>
          <p:spPr>
            <a:xfrm rot="5400000">
              <a:off x="3505199" y="633047"/>
              <a:ext cx="597877" cy="512298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13E5C50-A258-4EC5-B32D-41DC9611CFF5}"/>
              </a:ext>
            </a:extLst>
          </p:cNvPr>
          <p:cNvGrpSpPr/>
          <p:nvPr/>
        </p:nvGrpSpPr>
        <p:grpSpPr>
          <a:xfrm>
            <a:off x="996646" y="1325000"/>
            <a:ext cx="3657600" cy="3661505"/>
            <a:chOff x="323799" y="1059174"/>
            <a:chExt cx="3657600" cy="366150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0F70885-085F-4F8D-B244-4588B5CB2115}"/>
                </a:ext>
              </a:extLst>
            </p:cNvPr>
            <p:cNvSpPr/>
            <p:nvPr/>
          </p:nvSpPr>
          <p:spPr>
            <a:xfrm>
              <a:off x="323799" y="1059174"/>
              <a:ext cx="3657600" cy="3661505"/>
            </a:xfrm>
            <a:prstGeom prst="ellipse">
              <a:avLst/>
            </a:prstGeom>
            <a:solidFill>
              <a:srgbClr val="43318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C17334B-5842-4A9E-BFFD-750C98DAC8F6}"/>
                </a:ext>
              </a:extLst>
            </p:cNvPr>
            <p:cNvSpPr/>
            <p:nvPr/>
          </p:nvSpPr>
          <p:spPr>
            <a:xfrm>
              <a:off x="506679" y="1244006"/>
              <a:ext cx="3291840" cy="3291840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4">
            <a:extLst>
              <a:ext uri="{FF2B5EF4-FFF2-40B4-BE49-F238E27FC236}">
                <a16:creationId xmlns:a16="http://schemas.microsoft.com/office/drawing/2014/main" id="{8FA983C0-075A-4D0D-9CE3-DAEAB7C9DE3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0265" y="2026548"/>
            <a:ext cx="1630362" cy="1911350"/>
            <a:chOff x="3353" y="1222"/>
            <a:chExt cx="1027" cy="1204"/>
          </a:xfrm>
          <a:solidFill>
            <a:schemeClr val="bg1"/>
          </a:solidFill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601E2410-EA25-4C34-A5E4-AE5B4355A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2055"/>
              <a:ext cx="340" cy="371"/>
            </a:xfrm>
            <a:custGeom>
              <a:avLst/>
              <a:gdLst>
                <a:gd name="T0" fmla="*/ 552 w 1021"/>
                <a:gd name="T1" fmla="*/ 3 h 1113"/>
                <a:gd name="T2" fmla="*/ 629 w 1021"/>
                <a:gd name="T3" fmla="*/ 27 h 1113"/>
                <a:gd name="T4" fmla="*/ 696 w 1021"/>
                <a:gd name="T5" fmla="*/ 70 h 1113"/>
                <a:gd name="T6" fmla="*/ 747 w 1021"/>
                <a:gd name="T7" fmla="*/ 131 h 1113"/>
                <a:gd name="T8" fmla="*/ 781 w 1021"/>
                <a:gd name="T9" fmla="*/ 205 h 1113"/>
                <a:gd name="T10" fmla="*/ 793 w 1021"/>
                <a:gd name="T11" fmla="*/ 288 h 1113"/>
                <a:gd name="T12" fmla="*/ 781 w 1021"/>
                <a:gd name="T13" fmla="*/ 373 h 1113"/>
                <a:gd name="T14" fmla="*/ 750 w 1021"/>
                <a:gd name="T15" fmla="*/ 456 h 1113"/>
                <a:gd name="T16" fmla="*/ 701 w 1021"/>
                <a:gd name="T17" fmla="*/ 530 h 1113"/>
                <a:gd name="T18" fmla="*/ 637 w 1021"/>
                <a:gd name="T19" fmla="*/ 588 h 1113"/>
                <a:gd name="T20" fmla="*/ 742 w 1021"/>
                <a:gd name="T21" fmla="*/ 628 h 1113"/>
                <a:gd name="T22" fmla="*/ 835 w 1021"/>
                <a:gd name="T23" fmla="*/ 685 h 1113"/>
                <a:gd name="T24" fmla="*/ 912 w 1021"/>
                <a:gd name="T25" fmla="*/ 754 h 1113"/>
                <a:gd name="T26" fmla="*/ 971 w 1021"/>
                <a:gd name="T27" fmla="*/ 831 h 1113"/>
                <a:gd name="T28" fmla="*/ 1008 w 1021"/>
                <a:gd name="T29" fmla="*/ 910 h 1113"/>
                <a:gd name="T30" fmla="*/ 1021 w 1021"/>
                <a:gd name="T31" fmla="*/ 985 h 1113"/>
                <a:gd name="T32" fmla="*/ 1008 w 1021"/>
                <a:gd name="T33" fmla="*/ 1018 h 1113"/>
                <a:gd name="T34" fmla="*/ 969 w 1021"/>
                <a:gd name="T35" fmla="*/ 1046 h 1113"/>
                <a:gd name="T36" fmla="*/ 908 w 1021"/>
                <a:gd name="T37" fmla="*/ 1069 h 1113"/>
                <a:gd name="T38" fmla="*/ 831 w 1021"/>
                <a:gd name="T39" fmla="*/ 1087 h 1113"/>
                <a:gd name="T40" fmla="*/ 741 w 1021"/>
                <a:gd name="T41" fmla="*/ 1101 h 1113"/>
                <a:gd name="T42" fmla="*/ 641 w 1021"/>
                <a:gd name="T43" fmla="*/ 1110 h 1113"/>
                <a:gd name="T44" fmla="*/ 536 w 1021"/>
                <a:gd name="T45" fmla="*/ 1113 h 1113"/>
                <a:gd name="T46" fmla="*/ 431 w 1021"/>
                <a:gd name="T47" fmla="*/ 1112 h 1113"/>
                <a:gd name="T48" fmla="*/ 330 w 1021"/>
                <a:gd name="T49" fmla="*/ 1107 h 1113"/>
                <a:gd name="T50" fmla="*/ 234 w 1021"/>
                <a:gd name="T51" fmla="*/ 1095 h 1113"/>
                <a:gd name="T52" fmla="*/ 150 w 1021"/>
                <a:gd name="T53" fmla="*/ 1079 h 1113"/>
                <a:gd name="T54" fmla="*/ 81 w 1021"/>
                <a:gd name="T55" fmla="*/ 1059 h 1113"/>
                <a:gd name="T56" fmla="*/ 30 w 1021"/>
                <a:gd name="T57" fmla="*/ 1033 h 1113"/>
                <a:gd name="T58" fmla="*/ 4 w 1021"/>
                <a:gd name="T59" fmla="*/ 1002 h 1113"/>
                <a:gd name="T60" fmla="*/ 4 w 1021"/>
                <a:gd name="T61" fmla="*/ 948 h 1113"/>
                <a:gd name="T62" fmla="*/ 29 w 1021"/>
                <a:gd name="T63" fmla="*/ 870 h 1113"/>
                <a:gd name="T64" fmla="*/ 77 w 1021"/>
                <a:gd name="T65" fmla="*/ 792 h 1113"/>
                <a:gd name="T66" fmla="*/ 145 w 1021"/>
                <a:gd name="T67" fmla="*/ 718 h 1113"/>
                <a:gd name="T68" fmla="*/ 231 w 1021"/>
                <a:gd name="T69" fmla="*/ 654 h 1113"/>
                <a:gd name="T70" fmla="*/ 331 w 1021"/>
                <a:gd name="T71" fmla="*/ 605 h 1113"/>
                <a:gd name="T72" fmla="*/ 352 w 1021"/>
                <a:gd name="T73" fmla="*/ 562 h 1113"/>
                <a:gd name="T74" fmla="*/ 295 w 1021"/>
                <a:gd name="T75" fmla="*/ 495 h 1113"/>
                <a:gd name="T76" fmla="*/ 254 w 1021"/>
                <a:gd name="T77" fmla="*/ 415 h 1113"/>
                <a:gd name="T78" fmla="*/ 231 w 1021"/>
                <a:gd name="T79" fmla="*/ 330 h 1113"/>
                <a:gd name="T80" fmla="*/ 231 w 1021"/>
                <a:gd name="T81" fmla="*/ 246 h 1113"/>
                <a:gd name="T82" fmla="*/ 255 w 1021"/>
                <a:gd name="T83" fmla="*/ 167 h 1113"/>
                <a:gd name="T84" fmla="*/ 298 w 1021"/>
                <a:gd name="T85" fmla="*/ 99 h 1113"/>
                <a:gd name="T86" fmla="*/ 358 w 1021"/>
                <a:gd name="T87" fmla="*/ 47 h 1113"/>
                <a:gd name="T88" fmla="*/ 429 w 1021"/>
                <a:gd name="T89" fmla="*/ 12 h 1113"/>
                <a:gd name="T90" fmla="*/ 511 w 1021"/>
                <a:gd name="T91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21" h="1113">
                  <a:moveTo>
                    <a:pt x="511" y="0"/>
                  </a:moveTo>
                  <a:lnTo>
                    <a:pt x="552" y="3"/>
                  </a:lnTo>
                  <a:lnTo>
                    <a:pt x="592" y="12"/>
                  </a:lnTo>
                  <a:lnTo>
                    <a:pt x="629" y="27"/>
                  </a:lnTo>
                  <a:lnTo>
                    <a:pt x="664" y="47"/>
                  </a:lnTo>
                  <a:lnTo>
                    <a:pt x="696" y="70"/>
                  </a:lnTo>
                  <a:lnTo>
                    <a:pt x="724" y="99"/>
                  </a:lnTo>
                  <a:lnTo>
                    <a:pt x="747" y="131"/>
                  </a:lnTo>
                  <a:lnTo>
                    <a:pt x="766" y="167"/>
                  </a:lnTo>
                  <a:lnTo>
                    <a:pt x="781" y="205"/>
                  </a:lnTo>
                  <a:lnTo>
                    <a:pt x="790" y="246"/>
                  </a:lnTo>
                  <a:lnTo>
                    <a:pt x="793" y="288"/>
                  </a:lnTo>
                  <a:lnTo>
                    <a:pt x="790" y="330"/>
                  </a:lnTo>
                  <a:lnTo>
                    <a:pt x="781" y="373"/>
                  </a:lnTo>
                  <a:lnTo>
                    <a:pt x="768" y="415"/>
                  </a:lnTo>
                  <a:lnTo>
                    <a:pt x="750" y="456"/>
                  </a:lnTo>
                  <a:lnTo>
                    <a:pt x="726" y="495"/>
                  </a:lnTo>
                  <a:lnTo>
                    <a:pt x="701" y="530"/>
                  </a:lnTo>
                  <a:lnTo>
                    <a:pt x="670" y="562"/>
                  </a:lnTo>
                  <a:lnTo>
                    <a:pt x="637" y="588"/>
                  </a:lnTo>
                  <a:lnTo>
                    <a:pt x="691" y="605"/>
                  </a:lnTo>
                  <a:lnTo>
                    <a:pt x="742" y="628"/>
                  </a:lnTo>
                  <a:lnTo>
                    <a:pt x="790" y="654"/>
                  </a:lnTo>
                  <a:lnTo>
                    <a:pt x="835" y="685"/>
                  </a:lnTo>
                  <a:lnTo>
                    <a:pt x="876" y="718"/>
                  </a:lnTo>
                  <a:lnTo>
                    <a:pt x="912" y="754"/>
                  </a:lnTo>
                  <a:lnTo>
                    <a:pt x="944" y="792"/>
                  </a:lnTo>
                  <a:lnTo>
                    <a:pt x="971" y="831"/>
                  </a:lnTo>
                  <a:lnTo>
                    <a:pt x="992" y="870"/>
                  </a:lnTo>
                  <a:lnTo>
                    <a:pt x="1008" y="910"/>
                  </a:lnTo>
                  <a:lnTo>
                    <a:pt x="1018" y="948"/>
                  </a:lnTo>
                  <a:lnTo>
                    <a:pt x="1021" y="985"/>
                  </a:lnTo>
                  <a:lnTo>
                    <a:pt x="1018" y="1002"/>
                  </a:lnTo>
                  <a:lnTo>
                    <a:pt x="1008" y="1018"/>
                  </a:lnTo>
                  <a:lnTo>
                    <a:pt x="991" y="1033"/>
                  </a:lnTo>
                  <a:lnTo>
                    <a:pt x="969" y="1046"/>
                  </a:lnTo>
                  <a:lnTo>
                    <a:pt x="941" y="1059"/>
                  </a:lnTo>
                  <a:lnTo>
                    <a:pt x="908" y="1069"/>
                  </a:lnTo>
                  <a:lnTo>
                    <a:pt x="871" y="1079"/>
                  </a:lnTo>
                  <a:lnTo>
                    <a:pt x="831" y="1087"/>
                  </a:lnTo>
                  <a:lnTo>
                    <a:pt x="787" y="1095"/>
                  </a:lnTo>
                  <a:lnTo>
                    <a:pt x="741" y="1101"/>
                  </a:lnTo>
                  <a:lnTo>
                    <a:pt x="692" y="1107"/>
                  </a:lnTo>
                  <a:lnTo>
                    <a:pt x="641" y="1110"/>
                  </a:lnTo>
                  <a:lnTo>
                    <a:pt x="590" y="1112"/>
                  </a:lnTo>
                  <a:lnTo>
                    <a:pt x="536" y="1113"/>
                  </a:lnTo>
                  <a:lnTo>
                    <a:pt x="484" y="1113"/>
                  </a:lnTo>
                  <a:lnTo>
                    <a:pt x="431" y="1112"/>
                  </a:lnTo>
                  <a:lnTo>
                    <a:pt x="380" y="1110"/>
                  </a:lnTo>
                  <a:lnTo>
                    <a:pt x="330" y="1107"/>
                  </a:lnTo>
                  <a:lnTo>
                    <a:pt x="281" y="1101"/>
                  </a:lnTo>
                  <a:lnTo>
                    <a:pt x="234" y="1095"/>
                  </a:lnTo>
                  <a:lnTo>
                    <a:pt x="190" y="1087"/>
                  </a:lnTo>
                  <a:lnTo>
                    <a:pt x="150" y="1079"/>
                  </a:lnTo>
                  <a:lnTo>
                    <a:pt x="113" y="1069"/>
                  </a:lnTo>
                  <a:lnTo>
                    <a:pt x="81" y="1059"/>
                  </a:lnTo>
                  <a:lnTo>
                    <a:pt x="53" y="1046"/>
                  </a:lnTo>
                  <a:lnTo>
                    <a:pt x="30" y="1033"/>
                  </a:lnTo>
                  <a:lnTo>
                    <a:pt x="14" y="1018"/>
                  </a:lnTo>
                  <a:lnTo>
                    <a:pt x="4" y="1002"/>
                  </a:lnTo>
                  <a:lnTo>
                    <a:pt x="0" y="985"/>
                  </a:lnTo>
                  <a:lnTo>
                    <a:pt x="4" y="948"/>
                  </a:lnTo>
                  <a:lnTo>
                    <a:pt x="12" y="910"/>
                  </a:lnTo>
                  <a:lnTo>
                    <a:pt x="29" y="870"/>
                  </a:lnTo>
                  <a:lnTo>
                    <a:pt x="50" y="831"/>
                  </a:lnTo>
                  <a:lnTo>
                    <a:pt x="77" y="792"/>
                  </a:lnTo>
                  <a:lnTo>
                    <a:pt x="110" y="754"/>
                  </a:lnTo>
                  <a:lnTo>
                    <a:pt x="145" y="718"/>
                  </a:lnTo>
                  <a:lnTo>
                    <a:pt x="187" y="685"/>
                  </a:lnTo>
                  <a:lnTo>
                    <a:pt x="231" y="654"/>
                  </a:lnTo>
                  <a:lnTo>
                    <a:pt x="279" y="628"/>
                  </a:lnTo>
                  <a:lnTo>
                    <a:pt x="331" y="605"/>
                  </a:lnTo>
                  <a:lnTo>
                    <a:pt x="384" y="588"/>
                  </a:lnTo>
                  <a:lnTo>
                    <a:pt x="352" y="562"/>
                  </a:lnTo>
                  <a:lnTo>
                    <a:pt x="322" y="530"/>
                  </a:lnTo>
                  <a:lnTo>
                    <a:pt x="295" y="495"/>
                  </a:lnTo>
                  <a:lnTo>
                    <a:pt x="272" y="456"/>
                  </a:lnTo>
                  <a:lnTo>
                    <a:pt x="254" y="415"/>
                  </a:lnTo>
                  <a:lnTo>
                    <a:pt x="240" y="373"/>
                  </a:lnTo>
                  <a:lnTo>
                    <a:pt x="231" y="330"/>
                  </a:lnTo>
                  <a:lnTo>
                    <a:pt x="229" y="288"/>
                  </a:lnTo>
                  <a:lnTo>
                    <a:pt x="231" y="246"/>
                  </a:lnTo>
                  <a:lnTo>
                    <a:pt x="240" y="205"/>
                  </a:lnTo>
                  <a:lnTo>
                    <a:pt x="255" y="167"/>
                  </a:lnTo>
                  <a:lnTo>
                    <a:pt x="274" y="131"/>
                  </a:lnTo>
                  <a:lnTo>
                    <a:pt x="298" y="99"/>
                  </a:lnTo>
                  <a:lnTo>
                    <a:pt x="325" y="70"/>
                  </a:lnTo>
                  <a:lnTo>
                    <a:pt x="358" y="47"/>
                  </a:lnTo>
                  <a:lnTo>
                    <a:pt x="392" y="27"/>
                  </a:lnTo>
                  <a:lnTo>
                    <a:pt x="429" y="12"/>
                  </a:lnTo>
                  <a:lnTo>
                    <a:pt x="469" y="3"/>
                  </a:lnTo>
                  <a:lnTo>
                    <a:pt x="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31E3D599-2DC8-447B-857A-D54595609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" y="1268"/>
              <a:ext cx="153" cy="170"/>
            </a:xfrm>
            <a:custGeom>
              <a:avLst/>
              <a:gdLst>
                <a:gd name="T0" fmla="*/ 229 w 458"/>
                <a:gd name="T1" fmla="*/ 0 h 510"/>
                <a:gd name="T2" fmla="*/ 266 w 458"/>
                <a:gd name="T3" fmla="*/ 3 h 510"/>
                <a:gd name="T4" fmla="*/ 300 w 458"/>
                <a:gd name="T5" fmla="*/ 12 h 510"/>
                <a:gd name="T6" fmla="*/ 334 w 458"/>
                <a:gd name="T7" fmla="*/ 25 h 510"/>
                <a:gd name="T8" fmla="*/ 364 w 458"/>
                <a:gd name="T9" fmla="*/ 45 h 510"/>
                <a:gd name="T10" fmla="*/ 390 w 458"/>
                <a:gd name="T11" fmla="*/ 67 h 510"/>
                <a:gd name="T12" fmla="*/ 413 w 458"/>
                <a:gd name="T13" fmla="*/ 95 h 510"/>
                <a:gd name="T14" fmla="*/ 432 w 458"/>
                <a:gd name="T15" fmla="*/ 125 h 510"/>
                <a:gd name="T16" fmla="*/ 445 w 458"/>
                <a:gd name="T17" fmla="*/ 158 h 510"/>
                <a:gd name="T18" fmla="*/ 454 w 458"/>
                <a:gd name="T19" fmla="*/ 195 h 510"/>
                <a:gd name="T20" fmla="*/ 458 w 458"/>
                <a:gd name="T21" fmla="*/ 232 h 510"/>
                <a:gd name="T22" fmla="*/ 454 w 458"/>
                <a:gd name="T23" fmla="*/ 268 h 510"/>
                <a:gd name="T24" fmla="*/ 448 w 458"/>
                <a:gd name="T25" fmla="*/ 304 h 510"/>
                <a:gd name="T26" fmla="*/ 435 w 458"/>
                <a:gd name="T27" fmla="*/ 339 h 510"/>
                <a:gd name="T28" fmla="*/ 420 w 458"/>
                <a:gd name="T29" fmla="*/ 372 h 510"/>
                <a:gd name="T30" fmla="*/ 401 w 458"/>
                <a:gd name="T31" fmla="*/ 404 h 510"/>
                <a:gd name="T32" fmla="*/ 378 w 458"/>
                <a:gd name="T33" fmla="*/ 434 h 510"/>
                <a:gd name="T34" fmla="*/ 353 w 458"/>
                <a:gd name="T35" fmla="*/ 460 h 510"/>
                <a:gd name="T36" fmla="*/ 325 w 458"/>
                <a:gd name="T37" fmla="*/ 480 h 510"/>
                <a:gd name="T38" fmla="*/ 295 w 458"/>
                <a:gd name="T39" fmla="*/ 496 h 510"/>
                <a:gd name="T40" fmla="*/ 262 w 458"/>
                <a:gd name="T41" fmla="*/ 506 h 510"/>
                <a:gd name="T42" fmla="*/ 229 w 458"/>
                <a:gd name="T43" fmla="*/ 510 h 510"/>
                <a:gd name="T44" fmla="*/ 195 w 458"/>
                <a:gd name="T45" fmla="*/ 506 h 510"/>
                <a:gd name="T46" fmla="*/ 163 w 458"/>
                <a:gd name="T47" fmla="*/ 496 h 510"/>
                <a:gd name="T48" fmla="*/ 133 w 458"/>
                <a:gd name="T49" fmla="*/ 480 h 510"/>
                <a:gd name="T50" fmla="*/ 104 w 458"/>
                <a:gd name="T51" fmla="*/ 460 h 510"/>
                <a:gd name="T52" fmla="*/ 79 w 458"/>
                <a:gd name="T53" fmla="*/ 434 h 510"/>
                <a:gd name="T54" fmla="*/ 56 w 458"/>
                <a:gd name="T55" fmla="*/ 404 h 510"/>
                <a:gd name="T56" fmla="*/ 37 w 458"/>
                <a:gd name="T57" fmla="*/ 372 h 510"/>
                <a:gd name="T58" fmla="*/ 21 w 458"/>
                <a:gd name="T59" fmla="*/ 339 h 510"/>
                <a:gd name="T60" fmla="*/ 10 w 458"/>
                <a:gd name="T61" fmla="*/ 304 h 510"/>
                <a:gd name="T62" fmla="*/ 2 w 458"/>
                <a:gd name="T63" fmla="*/ 268 h 510"/>
                <a:gd name="T64" fmla="*/ 0 w 458"/>
                <a:gd name="T65" fmla="*/ 232 h 510"/>
                <a:gd name="T66" fmla="*/ 3 w 458"/>
                <a:gd name="T67" fmla="*/ 195 h 510"/>
                <a:gd name="T68" fmla="*/ 12 w 458"/>
                <a:gd name="T69" fmla="*/ 158 h 510"/>
                <a:gd name="T70" fmla="*/ 25 w 458"/>
                <a:gd name="T71" fmla="*/ 125 h 510"/>
                <a:gd name="T72" fmla="*/ 44 w 458"/>
                <a:gd name="T73" fmla="*/ 95 h 510"/>
                <a:gd name="T74" fmla="*/ 67 w 458"/>
                <a:gd name="T75" fmla="*/ 67 h 510"/>
                <a:gd name="T76" fmla="*/ 94 w 458"/>
                <a:gd name="T77" fmla="*/ 45 h 510"/>
                <a:gd name="T78" fmla="*/ 124 w 458"/>
                <a:gd name="T79" fmla="*/ 25 h 510"/>
                <a:gd name="T80" fmla="*/ 156 w 458"/>
                <a:gd name="T81" fmla="*/ 12 h 510"/>
                <a:gd name="T82" fmla="*/ 192 w 458"/>
                <a:gd name="T83" fmla="*/ 3 h 510"/>
                <a:gd name="T84" fmla="*/ 229 w 458"/>
                <a:gd name="T85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8" h="510">
                  <a:moveTo>
                    <a:pt x="229" y="0"/>
                  </a:moveTo>
                  <a:lnTo>
                    <a:pt x="266" y="3"/>
                  </a:lnTo>
                  <a:lnTo>
                    <a:pt x="300" y="12"/>
                  </a:lnTo>
                  <a:lnTo>
                    <a:pt x="334" y="25"/>
                  </a:lnTo>
                  <a:lnTo>
                    <a:pt x="364" y="45"/>
                  </a:lnTo>
                  <a:lnTo>
                    <a:pt x="390" y="67"/>
                  </a:lnTo>
                  <a:lnTo>
                    <a:pt x="413" y="95"/>
                  </a:lnTo>
                  <a:lnTo>
                    <a:pt x="432" y="125"/>
                  </a:lnTo>
                  <a:lnTo>
                    <a:pt x="445" y="158"/>
                  </a:lnTo>
                  <a:lnTo>
                    <a:pt x="454" y="195"/>
                  </a:lnTo>
                  <a:lnTo>
                    <a:pt x="458" y="232"/>
                  </a:lnTo>
                  <a:lnTo>
                    <a:pt x="454" y="268"/>
                  </a:lnTo>
                  <a:lnTo>
                    <a:pt x="448" y="304"/>
                  </a:lnTo>
                  <a:lnTo>
                    <a:pt x="435" y="339"/>
                  </a:lnTo>
                  <a:lnTo>
                    <a:pt x="420" y="372"/>
                  </a:lnTo>
                  <a:lnTo>
                    <a:pt x="401" y="404"/>
                  </a:lnTo>
                  <a:lnTo>
                    <a:pt x="378" y="434"/>
                  </a:lnTo>
                  <a:lnTo>
                    <a:pt x="353" y="460"/>
                  </a:lnTo>
                  <a:lnTo>
                    <a:pt x="325" y="480"/>
                  </a:lnTo>
                  <a:lnTo>
                    <a:pt x="295" y="496"/>
                  </a:lnTo>
                  <a:lnTo>
                    <a:pt x="262" y="506"/>
                  </a:lnTo>
                  <a:lnTo>
                    <a:pt x="229" y="510"/>
                  </a:lnTo>
                  <a:lnTo>
                    <a:pt x="195" y="506"/>
                  </a:lnTo>
                  <a:lnTo>
                    <a:pt x="163" y="496"/>
                  </a:lnTo>
                  <a:lnTo>
                    <a:pt x="133" y="480"/>
                  </a:lnTo>
                  <a:lnTo>
                    <a:pt x="104" y="460"/>
                  </a:lnTo>
                  <a:lnTo>
                    <a:pt x="79" y="434"/>
                  </a:lnTo>
                  <a:lnTo>
                    <a:pt x="56" y="404"/>
                  </a:lnTo>
                  <a:lnTo>
                    <a:pt x="37" y="372"/>
                  </a:lnTo>
                  <a:lnTo>
                    <a:pt x="21" y="339"/>
                  </a:lnTo>
                  <a:lnTo>
                    <a:pt x="10" y="304"/>
                  </a:lnTo>
                  <a:lnTo>
                    <a:pt x="2" y="268"/>
                  </a:lnTo>
                  <a:lnTo>
                    <a:pt x="0" y="232"/>
                  </a:lnTo>
                  <a:lnTo>
                    <a:pt x="3" y="195"/>
                  </a:lnTo>
                  <a:lnTo>
                    <a:pt x="12" y="158"/>
                  </a:lnTo>
                  <a:lnTo>
                    <a:pt x="25" y="125"/>
                  </a:lnTo>
                  <a:lnTo>
                    <a:pt x="44" y="95"/>
                  </a:lnTo>
                  <a:lnTo>
                    <a:pt x="67" y="67"/>
                  </a:lnTo>
                  <a:lnTo>
                    <a:pt x="94" y="45"/>
                  </a:lnTo>
                  <a:lnTo>
                    <a:pt x="124" y="25"/>
                  </a:lnTo>
                  <a:lnTo>
                    <a:pt x="156" y="12"/>
                  </a:lnTo>
                  <a:lnTo>
                    <a:pt x="192" y="3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B9206092-5A41-4144-9533-5F1A2B32B9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3" y="1222"/>
              <a:ext cx="1027" cy="1204"/>
            </a:xfrm>
            <a:custGeom>
              <a:avLst/>
              <a:gdLst>
                <a:gd name="T0" fmla="*/ 1468 w 3082"/>
                <a:gd name="T1" fmla="*/ 350 h 3612"/>
                <a:gd name="T2" fmla="*/ 1570 w 3082"/>
                <a:gd name="T3" fmla="*/ 969 h 3612"/>
                <a:gd name="T4" fmla="*/ 1480 w 3082"/>
                <a:gd name="T5" fmla="*/ 1074 h 3612"/>
                <a:gd name="T6" fmla="*/ 1492 w 3082"/>
                <a:gd name="T7" fmla="*/ 1392 h 3612"/>
                <a:gd name="T8" fmla="*/ 2977 w 3082"/>
                <a:gd name="T9" fmla="*/ 1392 h 3612"/>
                <a:gd name="T10" fmla="*/ 2977 w 3082"/>
                <a:gd name="T11" fmla="*/ 292 h 3612"/>
                <a:gd name="T12" fmla="*/ 2271 w 3082"/>
                <a:gd name="T13" fmla="*/ 12 h 3612"/>
                <a:gd name="T14" fmla="*/ 2983 w 3082"/>
                <a:gd name="T15" fmla="*/ 198 h 3612"/>
                <a:gd name="T16" fmla="*/ 3082 w 3082"/>
                <a:gd name="T17" fmla="*/ 1334 h 3612"/>
                <a:gd name="T18" fmla="*/ 2952 w 3082"/>
                <a:gd name="T19" fmla="*/ 1495 h 3612"/>
                <a:gd name="T20" fmla="*/ 2860 w 3082"/>
                <a:gd name="T21" fmla="*/ 2544 h 3612"/>
                <a:gd name="T22" fmla="*/ 2784 w 3082"/>
                <a:gd name="T23" fmla="*/ 2538 h 3612"/>
                <a:gd name="T24" fmla="*/ 2284 w 3082"/>
                <a:gd name="T25" fmla="*/ 2251 h 3612"/>
                <a:gd name="T26" fmla="*/ 2177 w 3082"/>
                <a:gd name="T27" fmla="*/ 2234 h 3612"/>
                <a:gd name="T28" fmla="*/ 1680 w 3082"/>
                <a:gd name="T29" fmla="*/ 2543 h 3612"/>
                <a:gd name="T30" fmla="*/ 1814 w 3082"/>
                <a:gd name="T31" fmla="*/ 2787 h 3612"/>
                <a:gd name="T32" fmla="*/ 1691 w 3082"/>
                <a:gd name="T33" fmla="*/ 3061 h 3612"/>
                <a:gd name="T34" fmla="*/ 1934 w 3082"/>
                <a:gd name="T35" fmla="*/ 3253 h 3612"/>
                <a:gd name="T36" fmla="*/ 2040 w 3082"/>
                <a:gd name="T37" fmla="*/ 3501 h 3612"/>
                <a:gd name="T38" fmla="*/ 1852 w 3082"/>
                <a:gd name="T39" fmla="*/ 3586 h 3612"/>
                <a:gd name="T40" fmla="*/ 1506 w 3082"/>
                <a:gd name="T41" fmla="*/ 3612 h 3612"/>
                <a:gd name="T42" fmla="*/ 1171 w 3082"/>
                <a:gd name="T43" fmla="*/ 3578 h 3612"/>
                <a:gd name="T44" fmla="*/ 1021 w 3082"/>
                <a:gd name="T45" fmla="*/ 3484 h 3612"/>
                <a:gd name="T46" fmla="*/ 1167 w 3082"/>
                <a:gd name="T47" fmla="*/ 3217 h 3612"/>
                <a:gd name="T48" fmla="*/ 1343 w 3082"/>
                <a:gd name="T49" fmla="*/ 3029 h 3612"/>
                <a:gd name="T50" fmla="*/ 1253 w 3082"/>
                <a:gd name="T51" fmla="*/ 2745 h 3612"/>
                <a:gd name="T52" fmla="*/ 1413 w 3082"/>
                <a:gd name="T53" fmla="*/ 2526 h 3612"/>
                <a:gd name="T54" fmla="*/ 1585 w 3082"/>
                <a:gd name="T55" fmla="*/ 2477 h 3612"/>
                <a:gd name="T56" fmla="*/ 1416 w 3082"/>
                <a:gd name="T57" fmla="*/ 1427 h 3612"/>
                <a:gd name="T58" fmla="*/ 1017 w 3082"/>
                <a:gd name="T59" fmla="*/ 922 h 3612"/>
                <a:gd name="T60" fmla="*/ 938 w 3082"/>
                <a:gd name="T61" fmla="*/ 897 h 3612"/>
                <a:gd name="T62" fmla="*/ 957 w 3082"/>
                <a:gd name="T63" fmla="*/ 2540 h 3612"/>
                <a:gd name="T64" fmla="*/ 837 w 3082"/>
                <a:gd name="T65" fmla="*/ 2533 h 3612"/>
                <a:gd name="T66" fmla="*/ 685 w 3082"/>
                <a:gd name="T67" fmla="*/ 1639 h 3612"/>
                <a:gd name="T68" fmla="*/ 597 w 3082"/>
                <a:gd name="T69" fmla="*/ 2514 h 3612"/>
                <a:gd name="T70" fmla="*/ 781 w 3082"/>
                <a:gd name="T71" fmla="*/ 2705 h 3612"/>
                <a:gd name="T72" fmla="*/ 726 w 3082"/>
                <a:gd name="T73" fmla="*/ 2994 h 3612"/>
                <a:gd name="T74" fmla="*/ 834 w 3082"/>
                <a:gd name="T75" fmla="*/ 3184 h 3612"/>
                <a:gd name="T76" fmla="*/ 1018 w 3082"/>
                <a:gd name="T77" fmla="*/ 3447 h 3612"/>
                <a:gd name="T78" fmla="*/ 908 w 3082"/>
                <a:gd name="T79" fmla="*/ 3568 h 3612"/>
                <a:gd name="T80" fmla="*/ 589 w 3082"/>
                <a:gd name="T81" fmla="*/ 3611 h 3612"/>
                <a:gd name="T82" fmla="*/ 233 w 3082"/>
                <a:gd name="T83" fmla="*/ 3594 h 3612"/>
                <a:gd name="T84" fmla="*/ 13 w 3082"/>
                <a:gd name="T85" fmla="*/ 3517 h 3612"/>
                <a:gd name="T86" fmla="*/ 77 w 3082"/>
                <a:gd name="T87" fmla="*/ 3291 h 3612"/>
                <a:gd name="T88" fmla="*/ 384 w 3082"/>
                <a:gd name="T89" fmla="*/ 3087 h 3612"/>
                <a:gd name="T90" fmla="*/ 231 w 3082"/>
                <a:gd name="T91" fmla="*/ 2829 h 3612"/>
                <a:gd name="T92" fmla="*/ 327 w 3082"/>
                <a:gd name="T93" fmla="*/ 2568 h 3612"/>
                <a:gd name="T94" fmla="*/ 431 w 3082"/>
                <a:gd name="T95" fmla="*/ 1524 h 3612"/>
                <a:gd name="T96" fmla="*/ 235 w 3082"/>
                <a:gd name="T97" fmla="*/ 1570 h 3612"/>
                <a:gd name="T98" fmla="*/ 107 w 3082"/>
                <a:gd name="T99" fmla="*/ 1555 h 3612"/>
                <a:gd name="T100" fmla="*/ 237 w 3082"/>
                <a:gd name="T101" fmla="*/ 809 h 3612"/>
                <a:gd name="T102" fmla="*/ 268 w 3082"/>
                <a:gd name="T103" fmla="*/ 763 h 3612"/>
                <a:gd name="T104" fmla="*/ 297 w 3082"/>
                <a:gd name="T105" fmla="*/ 746 h 3612"/>
                <a:gd name="T106" fmla="*/ 461 w 3082"/>
                <a:gd name="T107" fmla="*/ 699 h 3612"/>
                <a:gd name="T108" fmla="*/ 672 w 3082"/>
                <a:gd name="T109" fmla="*/ 713 h 3612"/>
                <a:gd name="T110" fmla="*/ 759 w 3082"/>
                <a:gd name="T111" fmla="*/ 673 h 3612"/>
                <a:gd name="T112" fmla="*/ 1010 w 3082"/>
                <a:gd name="T113" fmla="*/ 726 h 3612"/>
                <a:gd name="T114" fmla="*/ 1391 w 3082"/>
                <a:gd name="T115" fmla="*/ 317 h 3612"/>
                <a:gd name="T116" fmla="*/ 1549 w 3082"/>
                <a:gd name="T117" fmla="*/ 186 h 3612"/>
                <a:gd name="T118" fmla="*/ 2235 w 3082"/>
                <a:gd name="T119" fmla="*/ 0 h 3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2" h="3612">
                  <a:moveTo>
                    <a:pt x="1549" y="268"/>
                  </a:moveTo>
                  <a:lnTo>
                    <a:pt x="1528" y="270"/>
                  </a:lnTo>
                  <a:lnTo>
                    <a:pt x="1508" y="278"/>
                  </a:lnTo>
                  <a:lnTo>
                    <a:pt x="1492" y="292"/>
                  </a:lnTo>
                  <a:lnTo>
                    <a:pt x="1479" y="307"/>
                  </a:lnTo>
                  <a:lnTo>
                    <a:pt x="1471" y="328"/>
                  </a:lnTo>
                  <a:lnTo>
                    <a:pt x="1468" y="350"/>
                  </a:lnTo>
                  <a:lnTo>
                    <a:pt x="1468" y="881"/>
                  </a:lnTo>
                  <a:lnTo>
                    <a:pt x="1508" y="894"/>
                  </a:lnTo>
                  <a:lnTo>
                    <a:pt x="1527" y="903"/>
                  </a:lnTo>
                  <a:lnTo>
                    <a:pt x="1544" y="916"/>
                  </a:lnTo>
                  <a:lnTo>
                    <a:pt x="1556" y="932"/>
                  </a:lnTo>
                  <a:lnTo>
                    <a:pt x="1565" y="950"/>
                  </a:lnTo>
                  <a:lnTo>
                    <a:pt x="1570" y="969"/>
                  </a:lnTo>
                  <a:lnTo>
                    <a:pt x="1571" y="990"/>
                  </a:lnTo>
                  <a:lnTo>
                    <a:pt x="1566" y="1011"/>
                  </a:lnTo>
                  <a:lnTo>
                    <a:pt x="1556" y="1033"/>
                  </a:lnTo>
                  <a:lnTo>
                    <a:pt x="1542" y="1050"/>
                  </a:lnTo>
                  <a:lnTo>
                    <a:pt x="1523" y="1063"/>
                  </a:lnTo>
                  <a:lnTo>
                    <a:pt x="1502" y="1072"/>
                  </a:lnTo>
                  <a:lnTo>
                    <a:pt x="1480" y="1074"/>
                  </a:lnTo>
                  <a:lnTo>
                    <a:pt x="1477" y="1074"/>
                  </a:lnTo>
                  <a:lnTo>
                    <a:pt x="1472" y="1073"/>
                  </a:lnTo>
                  <a:lnTo>
                    <a:pt x="1469" y="1072"/>
                  </a:lnTo>
                  <a:lnTo>
                    <a:pt x="1469" y="1334"/>
                  </a:lnTo>
                  <a:lnTo>
                    <a:pt x="1471" y="1356"/>
                  </a:lnTo>
                  <a:lnTo>
                    <a:pt x="1480" y="1376"/>
                  </a:lnTo>
                  <a:lnTo>
                    <a:pt x="1492" y="1392"/>
                  </a:lnTo>
                  <a:lnTo>
                    <a:pt x="1508" y="1405"/>
                  </a:lnTo>
                  <a:lnTo>
                    <a:pt x="1528" y="1414"/>
                  </a:lnTo>
                  <a:lnTo>
                    <a:pt x="1549" y="1416"/>
                  </a:lnTo>
                  <a:lnTo>
                    <a:pt x="2920" y="1416"/>
                  </a:lnTo>
                  <a:lnTo>
                    <a:pt x="2941" y="1414"/>
                  </a:lnTo>
                  <a:lnTo>
                    <a:pt x="2961" y="1405"/>
                  </a:lnTo>
                  <a:lnTo>
                    <a:pt x="2977" y="1392"/>
                  </a:lnTo>
                  <a:lnTo>
                    <a:pt x="2990" y="1376"/>
                  </a:lnTo>
                  <a:lnTo>
                    <a:pt x="2998" y="1356"/>
                  </a:lnTo>
                  <a:lnTo>
                    <a:pt x="3002" y="1334"/>
                  </a:lnTo>
                  <a:lnTo>
                    <a:pt x="3002" y="350"/>
                  </a:lnTo>
                  <a:lnTo>
                    <a:pt x="2998" y="328"/>
                  </a:lnTo>
                  <a:lnTo>
                    <a:pt x="2990" y="307"/>
                  </a:lnTo>
                  <a:lnTo>
                    <a:pt x="2977" y="292"/>
                  </a:lnTo>
                  <a:lnTo>
                    <a:pt x="2961" y="278"/>
                  </a:lnTo>
                  <a:lnTo>
                    <a:pt x="2941" y="270"/>
                  </a:lnTo>
                  <a:lnTo>
                    <a:pt x="2920" y="268"/>
                  </a:lnTo>
                  <a:lnTo>
                    <a:pt x="1549" y="268"/>
                  </a:lnTo>
                  <a:close/>
                  <a:moveTo>
                    <a:pt x="2235" y="0"/>
                  </a:moveTo>
                  <a:lnTo>
                    <a:pt x="2254" y="4"/>
                  </a:lnTo>
                  <a:lnTo>
                    <a:pt x="2271" y="12"/>
                  </a:lnTo>
                  <a:lnTo>
                    <a:pt x="2283" y="25"/>
                  </a:lnTo>
                  <a:lnTo>
                    <a:pt x="2292" y="42"/>
                  </a:lnTo>
                  <a:lnTo>
                    <a:pt x="2296" y="62"/>
                  </a:lnTo>
                  <a:lnTo>
                    <a:pt x="2296" y="186"/>
                  </a:lnTo>
                  <a:lnTo>
                    <a:pt x="2920" y="186"/>
                  </a:lnTo>
                  <a:lnTo>
                    <a:pt x="2952" y="189"/>
                  </a:lnTo>
                  <a:lnTo>
                    <a:pt x="2983" y="198"/>
                  </a:lnTo>
                  <a:lnTo>
                    <a:pt x="3011" y="213"/>
                  </a:lnTo>
                  <a:lnTo>
                    <a:pt x="3034" y="234"/>
                  </a:lnTo>
                  <a:lnTo>
                    <a:pt x="3054" y="257"/>
                  </a:lnTo>
                  <a:lnTo>
                    <a:pt x="3069" y="286"/>
                  </a:lnTo>
                  <a:lnTo>
                    <a:pt x="3079" y="317"/>
                  </a:lnTo>
                  <a:lnTo>
                    <a:pt x="3082" y="350"/>
                  </a:lnTo>
                  <a:lnTo>
                    <a:pt x="3082" y="1334"/>
                  </a:lnTo>
                  <a:lnTo>
                    <a:pt x="3079" y="1367"/>
                  </a:lnTo>
                  <a:lnTo>
                    <a:pt x="3069" y="1398"/>
                  </a:lnTo>
                  <a:lnTo>
                    <a:pt x="3054" y="1427"/>
                  </a:lnTo>
                  <a:lnTo>
                    <a:pt x="3034" y="1450"/>
                  </a:lnTo>
                  <a:lnTo>
                    <a:pt x="3011" y="1471"/>
                  </a:lnTo>
                  <a:lnTo>
                    <a:pt x="2983" y="1486"/>
                  </a:lnTo>
                  <a:lnTo>
                    <a:pt x="2952" y="1495"/>
                  </a:lnTo>
                  <a:lnTo>
                    <a:pt x="2921" y="1498"/>
                  </a:lnTo>
                  <a:lnTo>
                    <a:pt x="2627" y="1498"/>
                  </a:lnTo>
                  <a:lnTo>
                    <a:pt x="2884" y="2477"/>
                  </a:lnTo>
                  <a:lnTo>
                    <a:pt x="2887" y="2497"/>
                  </a:lnTo>
                  <a:lnTo>
                    <a:pt x="2882" y="2516"/>
                  </a:lnTo>
                  <a:lnTo>
                    <a:pt x="2873" y="2532"/>
                  </a:lnTo>
                  <a:lnTo>
                    <a:pt x="2860" y="2544"/>
                  </a:lnTo>
                  <a:lnTo>
                    <a:pt x="2842" y="2554"/>
                  </a:lnTo>
                  <a:lnTo>
                    <a:pt x="2836" y="2554"/>
                  </a:lnTo>
                  <a:lnTo>
                    <a:pt x="2832" y="2555"/>
                  </a:lnTo>
                  <a:lnTo>
                    <a:pt x="2826" y="2555"/>
                  </a:lnTo>
                  <a:lnTo>
                    <a:pt x="2811" y="2554"/>
                  </a:lnTo>
                  <a:lnTo>
                    <a:pt x="2796" y="2547"/>
                  </a:lnTo>
                  <a:lnTo>
                    <a:pt x="2784" y="2538"/>
                  </a:lnTo>
                  <a:lnTo>
                    <a:pt x="2774" y="2525"/>
                  </a:lnTo>
                  <a:lnTo>
                    <a:pt x="2768" y="2509"/>
                  </a:lnTo>
                  <a:lnTo>
                    <a:pt x="2501" y="1498"/>
                  </a:lnTo>
                  <a:lnTo>
                    <a:pt x="2296" y="1498"/>
                  </a:lnTo>
                  <a:lnTo>
                    <a:pt x="2296" y="2215"/>
                  </a:lnTo>
                  <a:lnTo>
                    <a:pt x="2292" y="2234"/>
                  </a:lnTo>
                  <a:lnTo>
                    <a:pt x="2284" y="2251"/>
                  </a:lnTo>
                  <a:lnTo>
                    <a:pt x="2271" y="2265"/>
                  </a:lnTo>
                  <a:lnTo>
                    <a:pt x="2254" y="2274"/>
                  </a:lnTo>
                  <a:lnTo>
                    <a:pt x="2235" y="2277"/>
                  </a:lnTo>
                  <a:lnTo>
                    <a:pt x="2216" y="2274"/>
                  </a:lnTo>
                  <a:lnTo>
                    <a:pt x="2200" y="2265"/>
                  </a:lnTo>
                  <a:lnTo>
                    <a:pt x="2186" y="2251"/>
                  </a:lnTo>
                  <a:lnTo>
                    <a:pt x="2177" y="2234"/>
                  </a:lnTo>
                  <a:lnTo>
                    <a:pt x="2174" y="2215"/>
                  </a:lnTo>
                  <a:lnTo>
                    <a:pt x="2174" y="1498"/>
                  </a:lnTo>
                  <a:lnTo>
                    <a:pt x="1968" y="1498"/>
                  </a:lnTo>
                  <a:lnTo>
                    <a:pt x="1702" y="2509"/>
                  </a:lnTo>
                  <a:lnTo>
                    <a:pt x="1698" y="2523"/>
                  </a:lnTo>
                  <a:lnTo>
                    <a:pt x="1690" y="2534"/>
                  </a:lnTo>
                  <a:lnTo>
                    <a:pt x="1680" y="2543"/>
                  </a:lnTo>
                  <a:lnTo>
                    <a:pt x="1712" y="2567"/>
                  </a:lnTo>
                  <a:lnTo>
                    <a:pt x="1742" y="2596"/>
                  </a:lnTo>
                  <a:lnTo>
                    <a:pt x="1767" y="2627"/>
                  </a:lnTo>
                  <a:lnTo>
                    <a:pt x="1787" y="2663"/>
                  </a:lnTo>
                  <a:lnTo>
                    <a:pt x="1802" y="2701"/>
                  </a:lnTo>
                  <a:lnTo>
                    <a:pt x="1811" y="2743"/>
                  </a:lnTo>
                  <a:lnTo>
                    <a:pt x="1814" y="2787"/>
                  </a:lnTo>
                  <a:lnTo>
                    <a:pt x="1812" y="2829"/>
                  </a:lnTo>
                  <a:lnTo>
                    <a:pt x="1803" y="2872"/>
                  </a:lnTo>
                  <a:lnTo>
                    <a:pt x="1790" y="2914"/>
                  </a:lnTo>
                  <a:lnTo>
                    <a:pt x="1771" y="2955"/>
                  </a:lnTo>
                  <a:lnTo>
                    <a:pt x="1748" y="2994"/>
                  </a:lnTo>
                  <a:lnTo>
                    <a:pt x="1721" y="3029"/>
                  </a:lnTo>
                  <a:lnTo>
                    <a:pt x="1691" y="3061"/>
                  </a:lnTo>
                  <a:lnTo>
                    <a:pt x="1659" y="3087"/>
                  </a:lnTo>
                  <a:lnTo>
                    <a:pt x="1712" y="3104"/>
                  </a:lnTo>
                  <a:lnTo>
                    <a:pt x="1764" y="3127"/>
                  </a:lnTo>
                  <a:lnTo>
                    <a:pt x="1812" y="3153"/>
                  </a:lnTo>
                  <a:lnTo>
                    <a:pt x="1857" y="3184"/>
                  </a:lnTo>
                  <a:lnTo>
                    <a:pt x="1897" y="3217"/>
                  </a:lnTo>
                  <a:lnTo>
                    <a:pt x="1934" y="3253"/>
                  </a:lnTo>
                  <a:lnTo>
                    <a:pt x="1965" y="3291"/>
                  </a:lnTo>
                  <a:lnTo>
                    <a:pt x="1992" y="3329"/>
                  </a:lnTo>
                  <a:lnTo>
                    <a:pt x="2014" y="3369"/>
                  </a:lnTo>
                  <a:lnTo>
                    <a:pt x="2030" y="3409"/>
                  </a:lnTo>
                  <a:lnTo>
                    <a:pt x="2040" y="3447"/>
                  </a:lnTo>
                  <a:lnTo>
                    <a:pt x="2043" y="3484"/>
                  </a:lnTo>
                  <a:lnTo>
                    <a:pt x="2040" y="3501"/>
                  </a:lnTo>
                  <a:lnTo>
                    <a:pt x="2029" y="3517"/>
                  </a:lnTo>
                  <a:lnTo>
                    <a:pt x="2012" y="3532"/>
                  </a:lnTo>
                  <a:lnTo>
                    <a:pt x="1990" y="3545"/>
                  </a:lnTo>
                  <a:lnTo>
                    <a:pt x="1963" y="3558"/>
                  </a:lnTo>
                  <a:lnTo>
                    <a:pt x="1929" y="3568"/>
                  </a:lnTo>
                  <a:lnTo>
                    <a:pt x="1893" y="3578"/>
                  </a:lnTo>
                  <a:lnTo>
                    <a:pt x="1852" y="3586"/>
                  </a:lnTo>
                  <a:lnTo>
                    <a:pt x="1809" y="3594"/>
                  </a:lnTo>
                  <a:lnTo>
                    <a:pt x="1763" y="3600"/>
                  </a:lnTo>
                  <a:lnTo>
                    <a:pt x="1714" y="3606"/>
                  </a:lnTo>
                  <a:lnTo>
                    <a:pt x="1663" y="3609"/>
                  </a:lnTo>
                  <a:lnTo>
                    <a:pt x="1611" y="3611"/>
                  </a:lnTo>
                  <a:lnTo>
                    <a:pt x="1558" y="3612"/>
                  </a:lnTo>
                  <a:lnTo>
                    <a:pt x="1506" y="3612"/>
                  </a:lnTo>
                  <a:lnTo>
                    <a:pt x="1453" y="3611"/>
                  </a:lnTo>
                  <a:lnTo>
                    <a:pt x="1401" y="3609"/>
                  </a:lnTo>
                  <a:lnTo>
                    <a:pt x="1351" y="3606"/>
                  </a:lnTo>
                  <a:lnTo>
                    <a:pt x="1303" y="3600"/>
                  </a:lnTo>
                  <a:lnTo>
                    <a:pt x="1256" y="3594"/>
                  </a:lnTo>
                  <a:lnTo>
                    <a:pt x="1212" y="3586"/>
                  </a:lnTo>
                  <a:lnTo>
                    <a:pt x="1171" y="3578"/>
                  </a:lnTo>
                  <a:lnTo>
                    <a:pt x="1135" y="3568"/>
                  </a:lnTo>
                  <a:lnTo>
                    <a:pt x="1103" y="3558"/>
                  </a:lnTo>
                  <a:lnTo>
                    <a:pt x="1075" y="3545"/>
                  </a:lnTo>
                  <a:lnTo>
                    <a:pt x="1052" y="3532"/>
                  </a:lnTo>
                  <a:lnTo>
                    <a:pt x="1036" y="3517"/>
                  </a:lnTo>
                  <a:lnTo>
                    <a:pt x="1025" y="3501"/>
                  </a:lnTo>
                  <a:lnTo>
                    <a:pt x="1021" y="3484"/>
                  </a:lnTo>
                  <a:lnTo>
                    <a:pt x="1024" y="3447"/>
                  </a:lnTo>
                  <a:lnTo>
                    <a:pt x="1034" y="3409"/>
                  </a:lnTo>
                  <a:lnTo>
                    <a:pt x="1050" y="3369"/>
                  </a:lnTo>
                  <a:lnTo>
                    <a:pt x="1072" y="3329"/>
                  </a:lnTo>
                  <a:lnTo>
                    <a:pt x="1099" y="3291"/>
                  </a:lnTo>
                  <a:lnTo>
                    <a:pt x="1130" y="3253"/>
                  </a:lnTo>
                  <a:lnTo>
                    <a:pt x="1167" y="3217"/>
                  </a:lnTo>
                  <a:lnTo>
                    <a:pt x="1209" y="3184"/>
                  </a:lnTo>
                  <a:lnTo>
                    <a:pt x="1253" y="3153"/>
                  </a:lnTo>
                  <a:lnTo>
                    <a:pt x="1301" y="3127"/>
                  </a:lnTo>
                  <a:lnTo>
                    <a:pt x="1352" y="3104"/>
                  </a:lnTo>
                  <a:lnTo>
                    <a:pt x="1406" y="3087"/>
                  </a:lnTo>
                  <a:lnTo>
                    <a:pt x="1373" y="3061"/>
                  </a:lnTo>
                  <a:lnTo>
                    <a:pt x="1343" y="3029"/>
                  </a:lnTo>
                  <a:lnTo>
                    <a:pt x="1316" y="2994"/>
                  </a:lnTo>
                  <a:lnTo>
                    <a:pt x="1294" y="2955"/>
                  </a:lnTo>
                  <a:lnTo>
                    <a:pt x="1276" y="2914"/>
                  </a:lnTo>
                  <a:lnTo>
                    <a:pt x="1261" y="2872"/>
                  </a:lnTo>
                  <a:lnTo>
                    <a:pt x="1253" y="2829"/>
                  </a:lnTo>
                  <a:lnTo>
                    <a:pt x="1250" y="2787"/>
                  </a:lnTo>
                  <a:lnTo>
                    <a:pt x="1253" y="2745"/>
                  </a:lnTo>
                  <a:lnTo>
                    <a:pt x="1262" y="2704"/>
                  </a:lnTo>
                  <a:lnTo>
                    <a:pt x="1277" y="2665"/>
                  </a:lnTo>
                  <a:lnTo>
                    <a:pt x="1296" y="2630"/>
                  </a:lnTo>
                  <a:lnTo>
                    <a:pt x="1319" y="2598"/>
                  </a:lnTo>
                  <a:lnTo>
                    <a:pt x="1347" y="2569"/>
                  </a:lnTo>
                  <a:lnTo>
                    <a:pt x="1378" y="2546"/>
                  </a:lnTo>
                  <a:lnTo>
                    <a:pt x="1413" y="2526"/>
                  </a:lnTo>
                  <a:lnTo>
                    <a:pt x="1451" y="2511"/>
                  </a:lnTo>
                  <a:lnTo>
                    <a:pt x="1490" y="2502"/>
                  </a:lnTo>
                  <a:lnTo>
                    <a:pt x="1533" y="2499"/>
                  </a:lnTo>
                  <a:lnTo>
                    <a:pt x="1559" y="2501"/>
                  </a:lnTo>
                  <a:lnTo>
                    <a:pt x="1585" y="2505"/>
                  </a:lnTo>
                  <a:lnTo>
                    <a:pt x="1584" y="2491"/>
                  </a:lnTo>
                  <a:lnTo>
                    <a:pt x="1585" y="2477"/>
                  </a:lnTo>
                  <a:lnTo>
                    <a:pt x="1843" y="1498"/>
                  </a:lnTo>
                  <a:lnTo>
                    <a:pt x="1549" y="1498"/>
                  </a:lnTo>
                  <a:lnTo>
                    <a:pt x="1517" y="1495"/>
                  </a:lnTo>
                  <a:lnTo>
                    <a:pt x="1487" y="1486"/>
                  </a:lnTo>
                  <a:lnTo>
                    <a:pt x="1460" y="1471"/>
                  </a:lnTo>
                  <a:lnTo>
                    <a:pt x="1435" y="1450"/>
                  </a:lnTo>
                  <a:lnTo>
                    <a:pt x="1416" y="1427"/>
                  </a:lnTo>
                  <a:lnTo>
                    <a:pt x="1401" y="1398"/>
                  </a:lnTo>
                  <a:lnTo>
                    <a:pt x="1392" y="1367"/>
                  </a:lnTo>
                  <a:lnTo>
                    <a:pt x="1389" y="1334"/>
                  </a:lnTo>
                  <a:lnTo>
                    <a:pt x="1389" y="1048"/>
                  </a:lnTo>
                  <a:lnTo>
                    <a:pt x="1018" y="922"/>
                  </a:lnTo>
                  <a:lnTo>
                    <a:pt x="1017" y="922"/>
                  </a:lnTo>
                  <a:lnTo>
                    <a:pt x="1017" y="922"/>
                  </a:lnTo>
                  <a:lnTo>
                    <a:pt x="1015" y="922"/>
                  </a:lnTo>
                  <a:lnTo>
                    <a:pt x="1013" y="920"/>
                  </a:lnTo>
                  <a:lnTo>
                    <a:pt x="1005" y="917"/>
                  </a:lnTo>
                  <a:lnTo>
                    <a:pt x="994" y="914"/>
                  </a:lnTo>
                  <a:lnTo>
                    <a:pt x="979" y="909"/>
                  </a:lnTo>
                  <a:lnTo>
                    <a:pt x="960" y="903"/>
                  </a:lnTo>
                  <a:lnTo>
                    <a:pt x="938" y="897"/>
                  </a:lnTo>
                  <a:lnTo>
                    <a:pt x="938" y="1524"/>
                  </a:lnTo>
                  <a:lnTo>
                    <a:pt x="1010" y="2435"/>
                  </a:lnTo>
                  <a:lnTo>
                    <a:pt x="1009" y="2461"/>
                  </a:lnTo>
                  <a:lnTo>
                    <a:pt x="1002" y="2485"/>
                  </a:lnTo>
                  <a:lnTo>
                    <a:pt x="991" y="2507"/>
                  </a:lnTo>
                  <a:lnTo>
                    <a:pt x="976" y="2525"/>
                  </a:lnTo>
                  <a:lnTo>
                    <a:pt x="957" y="2540"/>
                  </a:lnTo>
                  <a:lnTo>
                    <a:pt x="935" y="2550"/>
                  </a:lnTo>
                  <a:lnTo>
                    <a:pt x="910" y="2555"/>
                  </a:lnTo>
                  <a:lnTo>
                    <a:pt x="906" y="2555"/>
                  </a:lnTo>
                  <a:lnTo>
                    <a:pt x="901" y="2555"/>
                  </a:lnTo>
                  <a:lnTo>
                    <a:pt x="878" y="2552"/>
                  </a:lnTo>
                  <a:lnTo>
                    <a:pt x="857" y="2546"/>
                  </a:lnTo>
                  <a:lnTo>
                    <a:pt x="837" y="2533"/>
                  </a:lnTo>
                  <a:lnTo>
                    <a:pt x="820" y="2517"/>
                  </a:lnTo>
                  <a:lnTo>
                    <a:pt x="808" y="2499"/>
                  </a:lnTo>
                  <a:lnTo>
                    <a:pt x="798" y="2477"/>
                  </a:lnTo>
                  <a:lnTo>
                    <a:pt x="793" y="2453"/>
                  </a:lnTo>
                  <a:lnTo>
                    <a:pt x="728" y="1630"/>
                  </a:lnTo>
                  <a:lnTo>
                    <a:pt x="707" y="1637"/>
                  </a:lnTo>
                  <a:lnTo>
                    <a:pt x="685" y="1639"/>
                  </a:lnTo>
                  <a:lnTo>
                    <a:pt x="662" y="1637"/>
                  </a:lnTo>
                  <a:lnTo>
                    <a:pt x="640" y="1630"/>
                  </a:lnTo>
                  <a:lnTo>
                    <a:pt x="575" y="2453"/>
                  </a:lnTo>
                  <a:lnTo>
                    <a:pt x="572" y="2472"/>
                  </a:lnTo>
                  <a:lnTo>
                    <a:pt x="566" y="2489"/>
                  </a:lnTo>
                  <a:lnTo>
                    <a:pt x="557" y="2505"/>
                  </a:lnTo>
                  <a:lnTo>
                    <a:pt x="597" y="2514"/>
                  </a:lnTo>
                  <a:lnTo>
                    <a:pt x="633" y="2529"/>
                  </a:lnTo>
                  <a:lnTo>
                    <a:pt x="667" y="2548"/>
                  </a:lnTo>
                  <a:lnTo>
                    <a:pt x="698" y="2573"/>
                  </a:lnTo>
                  <a:lnTo>
                    <a:pt x="725" y="2600"/>
                  </a:lnTo>
                  <a:lnTo>
                    <a:pt x="748" y="2632"/>
                  </a:lnTo>
                  <a:lnTo>
                    <a:pt x="767" y="2667"/>
                  </a:lnTo>
                  <a:lnTo>
                    <a:pt x="781" y="2705"/>
                  </a:lnTo>
                  <a:lnTo>
                    <a:pt x="790" y="2745"/>
                  </a:lnTo>
                  <a:lnTo>
                    <a:pt x="792" y="2787"/>
                  </a:lnTo>
                  <a:lnTo>
                    <a:pt x="790" y="2829"/>
                  </a:lnTo>
                  <a:lnTo>
                    <a:pt x="781" y="2872"/>
                  </a:lnTo>
                  <a:lnTo>
                    <a:pt x="767" y="2914"/>
                  </a:lnTo>
                  <a:lnTo>
                    <a:pt x="750" y="2955"/>
                  </a:lnTo>
                  <a:lnTo>
                    <a:pt x="726" y="2994"/>
                  </a:lnTo>
                  <a:lnTo>
                    <a:pt x="700" y="3029"/>
                  </a:lnTo>
                  <a:lnTo>
                    <a:pt x="670" y="3061"/>
                  </a:lnTo>
                  <a:lnTo>
                    <a:pt x="637" y="3087"/>
                  </a:lnTo>
                  <a:lnTo>
                    <a:pt x="690" y="3104"/>
                  </a:lnTo>
                  <a:lnTo>
                    <a:pt x="742" y="3127"/>
                  </a:lnTo>
                  <a:lnTo>
                    <a:pt x="790" y="3153"/>
                  </a:lnTo>
                  <a:lnTo>
                    <a:pt x="834" y="3184"/>
                  </a:lnTo>
                  <a:lnTo>
                    <a:pt x="875" y="3217"/>
                  </a:lnTo>
                  <a:lnTo>
                    <a:pt x="912" y="3253"/>
                  </a:lnTo>
                  <a:lnTo>
                    <a:pt x="944" y="3291"/>
                  </a:lnTo>
                  <a:lnTo>
                    <a:pt x="971" y="3329"/>
                  </a:lnTo>
                  <a:lnTo>
                    <a:pt x="992" y="3369"/>
                  </a:lnTo>
                  <a:lnTo>
                    <a:pt x="1008" y="3409"/>
                  </a:lnTo>
                  <a:lnTo>
                    <a:pt x="1018" y="3447"/>
                  </a:lnTo>
                  <a:lnTo>
                    <a:pt x="1021" y="3484"/>
                  </a:lnTo>
                  <a:lnTo>
                    <a:pt x="1018" y="3501"/>
                  </a:lnTo>
                  <a:lnTo>
                    <a:pt x="1006" y="3517"/>
                  </a:lnTo>
                  <a:lnTo>
                    <a:pt x="991" y="3532"/>
                  </a:lnTo>
                  <a:lnTo>
                    <a:pt x="969" y="3545"/>
                  </a:lnTo>
                  <a:lnTo>
                    <a:pt x="941" y="3558"/>
                  </a:lnTo>
                  <a:lnTo>
                    <a:pt x="908" y="3568"/>
                  </a:lnTo>
                  <a:lnTo>
                    <a:pt x="871" y="3578"/>
                  </a:lnTo>
                  <a:lnTo>
                    <a:pt x="831" y="3586"/>
                  </a:lnTo>
                  <a:lnTo>
                    <a:pt x="786" y="3594"/>
                  </a:lnTo>
                  <a:lnTo>
                    <a:pt x="741" y="3600"/>
                  </a:lnTo>
                  <a:lnTo>
                    <a:pt x="691" y="3606"/>
                  </a:lnTo>
                  <a:lnTo>
                    <a:pt x="641" y="3609"/>
                  </a:lnTo>
                  <a:lnTo>
                    <a:pt x="589" y="3611"/>
                  </a:lnTo>
                  <a:lnTo>
                    <a:pt x="536" y="3612"/>
                  </a:lnTo>
                  <a:lnTo>
                    <a:pt x="484" y="3612"/>
                  </a:lnTo>
                  <a:lnTo>
                    <a:pt x="431" y="3611"/>
                  </a:lnTo>
                  <a:lnTo>
                    <a:pt x="380" y="3609"/>
                  </a:lnTo>
                  <a:lnTo>
                    <a:pt x="328" y="3606"/>
                  </a:lnTo>
                  <a:lnTo>
                    <a:pt x="280" y="3600"/>
                  </a:lnTo>
                  <a:lnTo>
                    <a:pt x="233" y="3594"/>
                  </a:lnTo>
                  <a:lnTo>
                    <a:pt x="190" y="3586"/>
                  </a:lnTo>
                  <a:lnTo>
                    <a:pt x="150" y="3578"/>
                  </a:lnTo>
                  <a:lnTo>
                    <a:pt x="113" y="3568"/>
                  </a:lnTo>
                  <a:lnTo>
                    <a:pt x="80" y="3558"/>
                  </a:lnTo>
                  <a:lnTo>
                    <a:pt x="53" y="3545"/>
                  </a:lnTo>
                  <a:lnTo>
                    <a:pt x="30" y="3532"/>
                  </a:lnTo>
                  <a:lnTo>
                    <a:pt x="13" y="3517"/>
                  </a:lnTo>
                  <a:lnTo>
                    <a:pt x="3" y="3501"/>
                  </a:lnTo>
                  <a:lnTo>
                    <a:pt x="0" y="3484"/>
                  </a:lnTo>
                  <a:lnTo>
                    <a:pt x="3" y="3447"/>
                  </a:lnTo>
                  <a:lnTo>
                    <a:pt x="12" y="3409"/>
                  </a:lnTo>
                  <a:lnTo>
                    <a:pt x="29" y="3369"/>
                  </a:lnTo>
                  <a:lnTo>
                    <a:pt x="50" y="3329"/>
                  </a:lnTo>
                  <a:lnTo>
                    <a:pt x="77" y="3291"/>
                  </a:lnTo>
                  <a:lnTo>
                    <a:pt x="109" y="3253"/>
                  </a:lnTo>
                  <a:lnTo>
                    <a:pt x="145" y="3217"/>
                  </a:lnTo>
                  <a:lnTo>
                    <a:pt x="187" y="3184"/>
                  </a:lnTo>
                  <a:lnTo>
                    <a:pt x="231" y="3153"/>
                  </a:lnTo>
                  <a:lnTo>
                    <a:pt x="279" y="3127"/>
                  </a:lnTo>
                  <a:lnTo>
                    <a:pt x="331" y="3104"/>
                  </a:lnTo>
                  <a:lnTo>
                    <a:pt x="384" y="3087"/>
                  </a:lnTo>
                  <a:lnTo>
                    <a:pt x="351" y="3061"/>
                  </a:lnTo>
                  <a:lnTo>
                    <a:pt x="321" y="3029"/>
                  </a:lnTo>
                  <a:lnTo>
                    <a:pt x="295" y="2994"/>
                  </a:lnTo>
                  <a:lnTo>
                    <a:pt x="271" y="2955"/>
                  </a:lnTo>
                  <a:lnTo>
                    <a:pt x="254" y="2914"/>
                  </a:lnTo>
                  <a:lnTo>
                    <a:pt x="240" y="2872"/>
                  </a:lnTo>
                  <a:lnTo>
                    <a:pt x="231" y="2829"/>
                  </a:lnTo>
                  <a:lnTo>
                    <a:pt x="229" y="2787"/>
                  </a:lnTo>
                  <a:lnTo>
                    <a:pt x="231" y="2743"/>
                  </a:lnTo>
                  <a:lnTo>
                    <a:pt x="240" y="2703"/>
                  </a:lnTo>
                  <a:lnTo>
                    <a:pt x="256" y="2664"/>
                  </a:lnTo>
                  <a:lnTo>
                    <a:pt x="275" y="2629"/>
                  </a:lnTo>
                  <a:lnTo>
                    <a:pt x="299" y="2597"/>
                  </a:lnTo>
                  <a:lnTo>
                    <a:pt x="327" y="2568"/>
                  </a:lnTo>
                  <a:lnTo>
                    <a:pt x="360" y="2544"/>
                  </a:lnTo>
                  <a:lnTo>
                    <a:pt x="395" y="2525"/>
                  </a:lnTo>
                  <a:lnTo>
                    <a:pt x="379" y="2507"/>
                  </a:lnTo>
                  <a:lnTo>
                    <a:pt x="368" y="2485"/>
                  </a:lnTo>
                  <a:lnTo>
                    <a:pt x="361" y="2461"/>
                  </a:lnTo>
                  <a:lnTo>
                    <a:pt x="360" y="2435"/>
                  </a:lnTo>
                  <a:lnTo>
                    <a:pt x="431" y="1524"/>
                  </a:lnTo>
                  <a:lnTo>
                    <a:pt x="431" y="897"/>
                  </a:lnTo>
                  <a:lnTo>
                    <a:pt x="414" y="901"/>
                  </a:lnTo>
                  <a:lnTo>
                    <a:pt x="400" y="906"/>
                  </a:lnTo>
                  <a:lnTo>
                    <a:pt x="266" y="1517"/>
                  </a:lnTo>
                  <a:lnTo>
                    <a:pt x="259" y="1538"/>
                  </a:lnTo>
                  <a:lnTo>
                    <a:pt x="249" y="1555"/>
                  </a:lnTo>
                  <a:lnTo>
                    <a:pt x="235" y="1570"/>
                  </a:lnTo>
                  <a:lnTo>
                    <a:pt x="218" y="1580"/>
                  </a:lnTo>
                  <a:lnTo>
                    <a:pt x="199" y="1587"/>
                  </a:lnTo>
                  <a:lnTo>
                    <a:pt x="179" y="1589"/>
                  </a:lnTo>
                  <a:lnTo>
                    <a:pt x="159" y="1588"/>
                  </a:lnTo>
                  <a:lnTo>
                    <a:pt x="139" y="1580"/>
                  </a:lnTo>
                  <a:lnTo>
                    <a:pt x="122" y="1570"/>
                  </a:lnTo>
                  <a:lnTo>
                    <a:pt x="107" y="1555"/>
                  </a:lnTo>
                  <a:lnTo>
                    <a:pt x="97" y="1538"/>
                  </a:lnTo>
                  <a:lnTo>
                    <a:pt x="90" y="1519"/>
                  </a:lnTo>
                  <a:lnTo>
                    <a:pt x="88" y="1498"/>
                  </a:lnTo>
                  <a:lnTo>
                    <a:pt x="89" y="1478"/>
                  </a:lnTo>
                  <a:lnTo>
                    <a:pt x="235" y="815"/>
                  </a:lnTo>
                  <a:lnTo>
                    <a:pt x="236" y="811"/>
                  </a:lnTo>
                  <a:lnTo>
                    <a:pt x="237" y="809"/>
                  </a:lnTo>
                  <a:lnTo>
                    <a:pt x="238" y="806"/>
                  </a:lnTo>
                  <a:lnTo>
                    <a:pt x="241" y="798"/>
                  </a:lnTo>
                  <a:lnTo>
                    <a:pt x="246" y="789"/>
                  </a:lnTo>
                  <a:lnTo>
                    <a:pt x="250" y="782"/>
                  </a:lnTo>
                  <a:lnTo>
                    <a:pt x="256" y="775"/>
                  </a:lnTo>
                  <a:lnTo>
                    <a:pt x="261" y="769"/>
                  </a:lnTo>
                  <a:lnTo>
                    <a:pt x="268" y="763"/>
                  </a:lnTo>
                  <a:lnTo>
                    <a:pt x="273" y="759"/>
                  </a:lnTo>
                  <a:lnTo>
                    <a:pt x="278" y="757"/>
                  </a:lnTo>
                  <a:lnTo>
                    <a:pt x="284" y="753"/>
                  </a:lnTo>
                  <a:lnTo>
                    <a:pt x="286" y="752"/>
                  </a:lnTo>
                  <a:lnTo>
                    <a:pt x="289" y="750"/>
                  </a:lnTo>
                  <a:lnTo>
                    <a:pt x="292" y="748"/>
                  </a:lnTo>
                  <a:lnTo>
                    <a:pt x="297" y="746"/>
                  </a:lnTo>
                  <a:lnTo>
                    <a:pt x="307" y="743"/>
                  </a:lnTo>
                  <a:lnTo>
                    <a:pt x="323" y="737"/>
                  </a:lnTo>
                  <a:lnTo>
                    <a:pt x="344" y="731"/>
                  </a:lnTo>
                  <a:lnTo>
                    <a:pt x="369" y="724"/>
                  </a:lnTo>
                  <a:lnTo>
                    <a:pt x="397" y="716"/>
                  </a:lnTo>
                  <a:lnTo>
                    <a:pt x="428" y="707"/>
                  </a:lnTo>
                  <a:lnTo>
                    <a:pt x="461" y="699"/>
                  </a:lnTo>
                  <a:lnTo>
                    <a:pt x="497" y="691"/>
                  </a:lnTo>
                  <a:lnTo>
                    <a:pt x="535" y="684"/>
                  </a:lnTo>
                  <a:lnTo>
                    <a:pt x="573" y="677"/>
                  </a:lnTo>
                  <a:lnTo>
                    <a:pt x="612" y="673"/>
                  </a:lnTo>
                  <a:lnTo>
                    <a:pt x="651" y="669"/>
                  </a:lnTo>
                  <a:lnTo>
                    <a:pt x="672" y="713"/>
                  </a:lnTo>
                  <a:lnTo>
                    <a:pt x="672" y="713"/>
                  </a:lnTo>
                  <a:lnTo>
                    <a:pt x="612" y="1197"/>
                  </a:lnTo>
                  <a:lnTo>
                    <a:pt x="685" y="1325"/>
                  </a:lnTo>
                  <a:lnTo>
                    <a:pt x="756" y="1197"/>
                  </a:lnTo>
                  <a:lnTo>
                    <a:pt x="696" y="713"/>
                  </a:lnTo>
                  <a:lnTo>
                    <a:pt x="696" y="713"/>
                  </a:lnTo>
                  <a:lnTo>
                    <a:pt x="718" y="669"/>
                  </a:lnTo>
                  <a:lnTo>
                    <a:pt x="759" y="673"/>
                  </a:lnTo>
                  <a:lnTo>
                    <a:pt x="800" y="678"/>
                  </a:lnTo>
                  <a:lnTo>
                    <a:pt x="839" y="684"/>
                  </a:lnTo>
                  <a:lnTo>
                    <a:pt x="878" y="692"/>
                  </a:lnTo>
                  <a:lnTo>
                    <a:pt x="915" y="700"/>
                  </a:lnTo>
                  <a:lnTo>
                    <a:pt x="950" y="709"/>
                  </a:lnTo>
                  <a:lnTo>
                    <a:pt x="982" y="718"/>
                  </a:lnTo>
                  <a:lnTo>
                    <a:pt x="1010" y="726"/>
                  </a:lnTo>
                  <a:lnTo>
                    <a:pt x="1033" y="734"/>
                  </a:lnTo>
                  <a:lnTo>
                    <a:pt x="1053" y="740"/>
                  </a:lnTo>
                  <a:lnTo>
                    <a:pt x="1067" y="744"/>
                  </a:lnTo>
                  <a:lnTo>
                    <a:pt x="1075" y="748"/>
                  </a:lnTo>
                  <a:lnTo>
                    <a:pt x="1387" y="853"/>
                  </a:lnTo>
                  <a:lnTo>
                    <a:pt x="1387" y="350"/>
                  </a:lnTo>
                  <a:lnTo>
                    <a:pt x="1391" y="317"/>
                  </a:lnTo>
                  <a:lnTo>
                    <a:pt x="1401" y="286"/>
                  </a:lnTo>
                  <a:lnTo>
                    <a:pt x="1415" y="257"/>
                  </a:lnTo>
                  <a:lnTo>
                    <a:pt x="1435" y="234"/>
                  </a:lnTo>
                  <a:lnTo>
                    <a:pt x="1459" y="213"/>
                  </a:lnTo>
                  <a:lnTo>
                    <a:pt x="1487" y="198"/>
                  </a:lnTo>
                  <a:lnTo>
                    <a:pt x="1517" y="189"/>
                  </a:lnTo>
                  <a:lnTo>
                    <a:pt x="1549" y="186"/>
                  </a:lnTo>
                  <a:lnTo>
                    <a:pt x="2174" y="186"/>
                  </a:lnTo>
                  <a:lnTo>
                    <a:pt x="2174" y="62"/>
                  </a:lnTo>
                  <a:lnTo>
                    <a:pt x="2177" y="42"/>
                  </a:lnTo>
                  <a:lnTo>
                    <a:pt x="2186" y="25"/>
                  </a:lnTo>
                  <a:lnTo>
                    <a:pt x="2200" y="12"/>
                  </a:lnTo>
                  <a:lnTo>
                    <a:pt x="2215" y="4"/>
                  </a:lnTo>
                  <a:lnTo>
                    <a:pt x="22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B0D20F7-FD5F-49B2-9BC4-3968BBF02F57}"/>
              </a:ext>
            </a:extLst>
          </p:cNvPr>
          <p:cNvSpPr/>
          <p:nvPr/>
        </p:nvSpPr>
        <p:spPr>
          <a:xfrm>
            <a:off x="3725865" y="1119441"/>
            <a:ext cx="8243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مشکل/ فرصت:</a:t>
            </a:r>
            <a:r>
              <a:rPr lang="ar-SA" b="1" dirty="0">
                <a:solidFill>
                  <a:srgbClr val="424242"/>
                </a:solidFill>
                <a:ea typeface="Calibri" panose="020F0502020204030204" pitchFamily="34" charset="0"/>
                <a:cs typeface="B Traffic" panose="00000400000000000000" pitchFamily="2" charset="-78"/>
              </a:rPr>
              <a:t> </a:t>
            </a:r>
            <a:r>
              <a:rPr lang="ar-SA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نیاز یا مسئله‌ای که قصد برطرف کردن آن</a:t>
            </a:r>
            <a:r>
              <a:rPr lang="fa-IR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 </a:t>
            </a:r>
            <a:r>
              <a:rPr lang="ar-SA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‌را دارید و مردم حاضرند برای آن پول پرداخت کنند را بیان کنید.</a:t>
            </a:r>
            <a:endParaRPr lang="en-US" dirty="0">
              <a:cs typeface="B Traffic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55D20-732C-45C3-9D71-15B5FC6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BC59BD3-5B96-4653-A3FE-5F99B4D818F7}"/>
              </a:ext>
            </a:extLst>
          </p:cNvPr>
          <p:cNvGrpSpPr/>
          <p:nvPr/>
        </p:nvGrpSpPr>
        <p:grpSpPr>
          <a:xfrm>
            <a:off x="3506788" y="2275367"/>
            <a:ext cx="4330559" cy="4582634"/>
            <a:chOff x="3506788" y="1241425"/>
            <a:chExt cx="5176838" cy="561657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05B6117-12CF-4871-99D0-C8A16530D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526" y="5394325"/>
              <a:ext cx="1524000" cy="1463675"/>
            </a:xfrm>
            <a:custGeom>
              <a:avLst/>
              <a:gdLst>
                <a:gd name="T0" fmla="*/ 0 w 688"/>
                <a:gd name="T1" fmla="*/ 0 h 661"/>
                <a:gd name="T2" fmla="*/ 0 w 688"/>
                <a:gd name="T3" fmla="*/ 246 h 661"/>
                <a:gd name="T4" fmla="*/ 82 w 688"/>
                <a:gd name="T5" fmla="*/ 328 h 661"/>
                <a:gd name="T6" fmla="*/ 606 w 688"/>
                <a:gd name="T7" fmla="*/ 328 h 661"/>
                <a:gd name="T8" fmla="*/ 688 w 688"/>
                <a:gd name="T9" fmla="*/ 409 h 661"/>
                <a:gd name="T10" fmla="*/ 688 w 688"/>
                <a:gd name="T11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661">
                  <a:moveTo>
                    <a:pt x="0" y="0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91"/>
                    <a:pt x="37" y="328"/>
                    <a:pt x="82" y="328"/>
                  </a:cubicBezTo>
                  <a:cubicBezTo>
                    <a:pt x="606" y="328"/>
                    <a:pt x="606" y="328"/>
                    <a:pt x="606" y="328"/>
                  </a:cubicBezTo>
                  <a:cubicBezTo>
                    <a:pt x="651" y="328"/>
                    <a:pt x="688" y="364"/>
                    <a:pt x="688" y="409"/>
                  </a:cubicBezTo>
                  <a:cubicBezTo>
                    <a:pt x="688" y="661"/>
                    <a:pt x="688" y="661"/>
                    <a:pt x="688" y="661"/>
                  </a:cubicBezTo>
                </a:path>
              </a:pathLst>
            </a:custGeom>
            <a:noFill/>
            <a:ln w="79375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309D85E2-1FB9-4E05-8C19-E3158F64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1" y="4892675"/>
              <a:ext cx="69850" cy="300038"/>
            </a:xfrm>
            <a:custGeom>
              <a:avLst/>
              <a:gdLst>
                <a:gd name="T0" fmla="*/ 32 w 32"/>
                <a:gd name="T1" fmla="*/ 0 h 136"/>
                <a:gd name="T2" fmla="*/ 0 w 32"/>
                <a:gd name="T3" fmla="*/ 0 h 136"/>
                <a:gd name="T4" fmla="*/ 1 w 32"/>
                <a:gd name="T5" fmla="*/ 25 h 136"/>
                <a:gd name="T6" fmla="*/ 1 w 32"/>
                <a:gd name="T7" fmla="*/ 136 h 136"/>
                <a:gd name="T8" fmla="*/ 30 w 32"/>
                <a:gd name="T9" fmla="*/ 136 h 136"/>
                <a:gd name="T10" fmla="*/ 30 w 32"/>
                <a:gd name="T11" fmla="*/ 25 h 136"/>
                <a:gd name="T12" fmla="*/ 32 w 32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6">
                  <a:moveTo>
                    <a:pt x="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1" y="25"/>
                    <a:pt x="1" y="2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14"/>
                    <a:pt x="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6E209425-F7E7-428E-9E15-36324576F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851" y="4781550"/>
              <a:ext cx="120650" cy="88900"/>
            </a:xfrm>
            <a:custGeom>
              <a:avLst/>
              <a:gdLst>
                <a:gd name="T0" fmla="*/ 41 w 55"/>
                <a:gd name="T1" fmla="*/ 4 h 40"/>
                <a:gd name="T2" fmla="*/ 26 w 55"/>
                <a:gd name="T3" fmla="*/ 0 h 40"/>
                <a:gd name="T4" fmla="*/ 0 w 55"/>
                <a:gd name="T5" fmla="*/ 40 h 40"/>
                <a:gd name="T6" fmla="*/ 36 w 55"/>
                <a:gd name="T7" fmla="*/ 40 h 40"/>
                <a:gd name="T8" fmla="*/ 54 w 55"/>
                <a:gd name="T9" fmla="*/ 28 h 40"/>
                <a:gd name="T10" fmla="*/ 41 w 55"/>
                <a:gd name="T1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40">
                  <a:moveTo>
                    <a:pt x="41" y="4"/>
                  </a:moveTo>
                  <a:cubicBezTo>
                    <a:pt x="35" y="1"/>
                    <a:pt x="31" y="0"/>
                    <a:pt x="26" y="0"/>
                  </a:cubicBezTo>
                  <a:cubicBezTo>
                    <a:pt x="10" y="0"/>
                    <a:pt x="3" y="23"/>
                    <a:pt x="0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45" y="40"/>
                    <a:pt x="52" y="35"/>
                    <a:pt x="54" y="28"/>
                  </a:cubicBezTo>
                  <a:cubicBezTo>
                    <a:pt x="55" y="21"/>
                    <a:pt x="53" y="11"/>
                    <a:pt x="41" y="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25693EDD-7A95-4E89-9A11-EAC9D000F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376" y="4781550"/>
              <a:ext cx="123825" cy="88900"/>
            </a:xfrm>
            <a:custGeom>
              <a:avLst/>
              <a:gdLst>
                <a:gd name="T0" fmla="*/ 30 w 56"/>
                <a:gd name="T1" fmla="*/ 0 h 40"/>
                <a:gd name="T2" fmla="*/ 15 w 56"/>
                <a:gd name="T3" fmla="*/ 4 h 40"/>
                <a:gd name="T4" fmla="*/ 2 w 56"/>
                <a:gd name="T5" fmla="*/ 28 h 40"/>
                <a:gd name="T6" fmla="*/ 20 w 56"/>
                <a:gd name="T7" fmla="*/ 40 h 40"/>
                <a:gd name="T8" fmla="*/ 56 w 56"/>
                <a:gd name="T9" fmla="*/ 40 h 40"/>
                <a:gd name="T10" fmla="*/ 30 w 5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30" y="0"/>
                  </a:moveTo>
                  <a:cubicBezTo>
                    <a:pt x="25" y="0"/>
                    <a:pt x="21" y="1"/>
                    <a:pt x="15" y="4"/>
                  </a:cubicBezTo>
                  <a:cubicBezTo>
                    <a:pt x="3" y="11"/>
                    <a:pt x="0" y="21"/>
                    <a:pt x="2" y="28"/>
                  </a:cubicBezTo>
                  <a:cubicBezTo>
                    <a:pt x="4" y="35"/>
                    <a:pt x="11" y="40"/>
                    <a:pt x="2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3" y="23"/>
                    <a:pt x="46" y="0"/>
                    <a:pt x="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AE313C0F-310D-45A5-881C-DEEEC8908C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7151" y="4454525"/>
              <a:ext cx="658813" cy="968375"/>
            </a:xfrm>
            <a:custGeom>
              <a:avLst/>
              <a:gdLst>
                <a:gd name="T0" fmla="*/ 139 w 297"/>
                <a:gd name="T1" fmla="*/ 6 h 438"/>
                <a:gd name="T2" fmla="*/ 3 w 297"/>
                <a:gd name="T3" fmla="*/ 142 h 438"/>
                <a:gd name="T4" fmla="*/ 50 w 297"/>
                <a:gd name="T5" fmla="*/ 261 h 438"/>
                <a:gd name="T6" fmla="*/ 86 w 297"/>
                <a:gd name="T7" fmla="*/ 342 h 438"/>
                <a:gd name="T8" fmla="*/ 86 w 297"/>
                <a:gd name="T9" fmla="*/ 394 h 438"/>
                <a:gd name="T10" fmla="*/ 105 w 297"/>
                <a:gd name="T11" fmla="*/ 414 h 438"/>
                <a:gd name="T12" fmla="*/ 116 w 297"/>
                <a:gd name="T13" fmla="*/ 414 h 438"/>
                <a:gd name="T14" fmla="*/ 150 w 297"/>
                <a:gd name="T15" fmla="*/ 438 h 438"/>
                <a:gd name="T16" fmla="*/ 184 w 297"/>
                <a:gd name="T17" fmla="*/ 414 h 438"/>
                <a:gd name="T18" fmla="*/ 195 w 297"/>
                <a:gd name="T19" fmla="*/ 414 h 438"/>
                <a:gd name="T20" fmla="*/ 214 w 297"/>
                <a:gd name="T21" fmla="*/ 394 h 438"/>
                <a:gd name="T22" fmla="*/ 214 w 297"/>
                <a:gd name="T23" fmla="*/ 342 h 438"/>
                <a:gd name="T24" fmla="*/ 249 w 297"/>
                <a:gd name="T25" fmla="*/ 261 h 438"/>
                <a:gd name="T26" fmla="*/ 297 w 297"/>
                <a:gd name="T27" fmla="*/ 153 h 438"/>
                <a:gd name="T28" fmla="*/ 139 w 297"/>
                <a:gd name="T29" fmla="*/ 6 h 438"/>
                <a:gd name="T30" fmla="*/ 240 w 297"/>
                <a:gd name="T31" fmla="*/ 178 h 438"/>
                <a:gd name="T32" fmla="*/ 213 w 297"/>
                <a:gd name="T33" fmla="*/ 198 h 438"/>
                <a:gd name="T34" fmla="*/ 176 w 297"/>
                <a:gd name="T35" fmla="*/ 198 h 438"/>
                <a:gd name="T36" fmla="*/ 174 w 297"/>
                <a:gd name="T37" fmla="*/ 223 h 438"/>
                <a:gd name="T38" fmla="*/ 174 w 297"/>
                <a:gd name="T39" fmla="*/ 334 h 438"/>
                <a:gd name="T40" fmla="*/ 197 w 297"/>
                <a:gd name="T41" fmla="*/ 334 h 438"/>
                <a:gd name="T42" fmla="*/ 202 w 297"/>
                <a:gd name="T43" fmla="*/ 338 h 438"/>
                <a:gd name="T44" fmla="*/ 197 w 297"/>
                <a:gd name="T45" fmla="*/ 343 h 438"/>
                <a:gd name="T46" fmla="*/ 141 w 297"/>
                <a:gd name="T47" fmla="*/ 343 h 438"/>
                <a:gd name="T48" fmla="*/ 199 w 297"/>
                <a:gd name="T49" fmla="*/ 358 h 438"/>
                <a:gd name="T50" fmla="*/ 202 w 297"/>
                <a:gd name="T51" fmla="*/ 363 h 438"/>
                <a:gd name="T52" fmla="*/ 198 w 297"/>
                <a:gd name="T53" fmla="*/ 368 h 438"/>
                <a:gd name="T54" fmla="*/ 141 w 297"/>
                <a:gd name="T55" fmla="*/ 370 h 438"/>
                <a:gd name="T56" fmla="*/ 198 w 297"/>
                <a:gd name="T57" fmla="*/ 383 h 438"/>
                <a:gd name="T58" fmla="*/ 202 w 297"/>
                <a:gd name="T59" fmla="*/ 388 h 438"/>
                <a:gd name="T60" fmla="*/ 197 w 297"/>
                <a:gd name="T61" fmla="*/ 392 h 438"/>
                <a:gd name="T62" fmla="*/ 102 w 297"/>
                <a:gd name="T63" fmla="*/ 392 h 438"/>
                <a:gd name="T64" fmla="*/ 98 w 297"/>
                <a:gd name="T65" fmla="*/ 387 h 438"/>
                <a:gd name="T66" fmla="*/ 102 w 297"/>
                <a:gd name="T67" fmla="*/ 383 h 438"/>
                <a:gd name="T68" fmla="*/ 151 w 297"/>
                <a:gd name="T69" fmla="*/ 383 h 438"/>
                <a:gd name="T70" fmla="*/ 101 w 297"/>
                <a:gd name="T71" fmla="*/ 372 h 438"/>
                <a:gd name="T72" fmla="*/ 98 w 297"/>
                <a:gd name="T73" fmla="*/ 367 h 438"/>
                <a:gd name="T74" fmla="*/ 102 w 297"/>
                <a:gd name="T75" fmla="*/ 362 h 438"/>
                <a:gd name="T76" fmla="*/ 165 w 297"/>
                <a:gd name="T77" fmla="*/ 360 h 438"/>
                <a:gd name="T78" fmla="*/ 101 w 297"/>
                <a:gd name="T79" fmla="*/ 343 h 438"/>
                <a:gd name="T80" fmla="*/ 98 w 297"/>
                <a:gd name="T81" fmla="*/ 338 h 438"/>
                <a:gd name="T82" fmla="*/ 102 w 297"/>
                <a:gd name="T83" fmla="*/ 334 h 438"/>
                <a:gd name="T84" fmla="*/ 126 w 297"/>
                <a:gd name="T85" fmla="*/ 334 h 438"/>
                <a:gd name="T86" fmla="*/ 126 w 297"/>
                <a:gd name="T87" fmla="*/ 223 h 438"/>
                <a:gd name="T88" fmla="*/ 124 w 297"/>
                <a:gd name="T89" fmla="*/ 198 h 438"/>
                <a:gd name="T90" fmla="*/ 87 w 297"/>
                <a:gd name="T91" fmla="*/ 198 h 438"/>
                <a:gd name="T92" fmla="*/ 60 w 297"/>
                <a:gd name="T93" fmla="*/ 178 h 438"/>
                <a:gd name="T94" fmla="*/ 78 w 297"/>
                <a:gd name="T95" fmla="*/ 144 h 438"/>
                <a:gd name="T96" fmla="*/ 97 w 297"/>
                <a:gd name="T97" fmla="*/ 138 h 438"/>
                <a:gd name="T98" fmla="*/ 133 w 297"/>
                <a:gd name="T99" fmla="*/ 188 h 438"/>
                <a:gd name="T100" fmla="*/ 167 w 297"/>
                <a:gd name="T101" fmla="*/ 188 h 438"/>
                <a:gd name="T102" fmla="*/ 203 w 297"/>
                <a:gd name="T103" fmla="*/ 138 h 438"/>
                <a:gd name="T104" fmla="*/ 222 w 297"/>
                <a:gd name="T105" fmla="*/ 144 h 438"/>
                <a:gd name="T106" fmla="*/ 240 w 297"/>
                <a:gd name="T107" fmla="*/ 17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7" h="438">
                  <a:moveTo>
                    <a:pt x="139" y="6"/>
                  </a:moveTo>
                  <a:cubicBezTo>
                    <a:pt x="67" y="11"/>
                    <a:pt x="8" y="70"/>
                    <a:pt x="3" y="142"/>
                  </a:cubicBezTo>
                  <a:cubicBezTo>
                    <a:pt x="0" y="189"/>
                    <a:pt x="18" y="232"/>
                    <a:pt x="50" y="261"/>
                  </a:cubicBezTo>
                  <a:cubicBezTo>
                    <a:pt x="72" y="282"/>
                    <a:pt x="86" y="311"/>
                    <a:pt x="86" y="342"/>
                  </a:cubicBezTo>
                  <a:cubicBezTo>
                    <a:pt x="86" y="394"/>
                    <a:pt x="86" y="394"/>
                    <a:pt x="86" y="394"/>
                  </a:cubicBezTo>
                  <a:cubicBezTo>
                    <a:pt x="86" y="405"/>
                    <a:pt x="94" y="414"/>
                    <a:pt x="105" y="414"/>
                  </a:cubicBezTo>
                  <a:cubicBezTo>
                    <a:pt x="116" y="414"/>
                    <a:pt x="116" y="414"/>
                    <a:pt x="116" y="414"/>
                  </a:cubicBezTo>
                  <a:cubicBezTo>
                    <a:pt x="121" y="428"/>
                    <a:pt x="134" y="438"/>
                    <a:pt x="150" y="438"/>
                  </a:cubicBezTo>
                  <a:cubicBezTo>
                    <a:pt x="166" y="438"/>
                    <a:pt x="179" y="428"/>
                    <a:pt x="184" y="414"/>
                  </a:cubicBezTo>
                  <a:cubicBezTo>
                    <a:pt x="195" y="414"/>
                    <a:pt x="195" y="414"/>
                    <a:pt x="195" y="414"/>
                  </a:cubicBezTo>
                  <a:cubicBezTo>
                    <a:pt x="205" y="414"/>
                    <a:pt x="214" y="405"/>
                    <a:pt x="214" y="394"/>
                  </a:cubicBezTo>
                  <a:cubicBezTo>
                    <a:pt x="214" y="342"/>
                    <a:pt x="214" y="342"/>
                    <a:pt x="214" y="342"/>
                  </a:cubicBezTo>
                  <a:cubicBezTo>
                    <a:pt x="214" y="311"/>
                    <a:pt x="227" y="282"/>
                    <a:pt x="249" y="261"/>
                  </a:cubicBezTo>
                  <a:cubicBezTo>
                    <a:pt x="279" y="235"/>
                    <a:pt x="297" y="196"/>
                    <a:pt x="297" y="153"/>
                  </a:cubicBezTo>
                  <a:cubicBezTo>
                    <a:pt x="297" y="68"/>
                    <a:pt x="225" y="0"/>
                    <a:pt x="139" y="6"/>
                  </a:cubicBezTo>
                  <a:close/>
                  <a:moveTo>
                    <a:pt x="240" y="178"/>
                  </a:moveTo>
                  <a:cubicBezTo>
                    <a:pt x="237" y="190"/>
                    <a:pt x="226" y="198"/>
                    <a:pt x="213" y="198"/>
                  </a:cubicBezTo>
                  <a:cubicBezTo>
                    <a:pt x="176" y="198"/>
                    <a:pt x="176" y="198"/>
                    <a:pt x="176" y="198"/>
                  </a:cubicBezTo>
                  <a:cubicBezTo>
                    <a:pt x="174" y="212"/>
                    <a:pt x="174" y="223"/>
                    <a:pt x="174" y="223"/>
                  </a:cubicBezTo>
                  <a:cubicBezTo>
                    <a:pt x="174" y="334"/>
                    <a:pt x="174" y="334"/>
                    <a:pt x="174" y="334"/>
                  </a:cubicBezTo>
                  <a:cubicBezTo>
                    <a:pt x="197" y="334"/>
                    <a:pt x="197" y="334"/>
                    <a:pt x="197" y="334"/>
                  </a:cubicBezTo>
                  <a:cubicBezTo>
                    <a:pt x="200" y="334"/>
                    <a:pt x="202" y="336"/>
                    <a:pt x="202" y="338"/>
                  </a:cubicBezTo>
                  <a:cubicBezTo>
                    <a:pt x="202" y="341"/>
                    <a:pt x="200" y="343"/>
                    <a:pt x="197" y="343"/>
                  </a:cubicBezTo>
                  <a:cubicBezTo>
                    <a:pt x="141" y="343"/>
                    <a:pt x="141" y="343"/>
                    <a:pt x="141" y="343"/>
                  </a:cubicBezTo>
                  <a:cubicBezTo>
                    <a:pt x="199" y="358"/>
                    <a:pt x="199" y="358"/>
                    <a:pt x="199" y="358"/>
                  </a:cubicBezTo>
                  <a:cubicBezTo>
                    <a:pt x="201" y="359"/>
                    <a:pt x="203" y="361"/>
                    <a:pt x="202" y="363"/>
                  </a:cubicBezTo>
                  <a:cubicBezTo>
                    <a:pt x="202" y="366"/>
                    <a:pt x="200" y="368"/>
                    <a:pt x="198" y="368"/>
                  </a:cubicBezTo>
                  <a:cubicBezTo>
                    <a:pt x="141" y="370"/>
                    <a:pt x="141" y="370"/>
                    <a:pt x="141" y="370"/>
                  </a:cubicBezTo>
                  <a:cubicBezTo>
                    <a:pt x="198" y="383"/>
                    <a:pt x="198" y="383"/>
                    <a:pt x="198" y="383"/>
                  </a:cubicBezTo>
                  <a:cubicBezTo>
                    <a:pt x="201" y="383"/>
                    <a:pt x="203" y="385"/>
                    <a:pt x="202" y="388"/>
                  </a:cubicBezTo>
                  <a:cubicBezTo>
                    <a:pt x="202" y="390"/>
                    <a:pt x="200" y="392"/>
                    <a:pt x="197" y="392"/>
                  </a:cubicBezTo>
                  <a:cubicBezTo>
                    <a:pt x="102" y="392"/>
                    <a:pt x="102" y="392"/>
                    <a:pt x="102" y="392"/>
                  </a:cubicBezTo>
                  <a:cubicBezTo>
                    <a:pt x="100" y="392"/>
                    <a:pt x="98" y="390"/>
                    <a:pt x="98" y="387"/>
                  </a:cubicBezTo>
                  <a:cubicBezTo>
                    <a:pt x="98" y="385"/>
                    <a:pt x="100" y="383"/>
                    <a:pt x="102" y="383"/>
                  </a:cubicBezTo>
                  <a:cubicBezTo>
                    <a:pt x="151" y="383"/>
                    <a:pt x="151" y="383"/>
                    <a:pt x="151" y="383"/>
                  </a:cubicBezTo>
                  <a:cubicBezTo>
                    <a:pt x="101" y="372"/>
                    <a:pt x="101" y="372"/>
                    <a:pt x="101" y="372"/>
                  </a:cubicBezTo>
                  <a:cubicBezTo>
                    <a:pt x="99" y="372"/>
                    <a:pt x="97" y="369"/>
                    <a:pt x="98" y="367"/>
                  </a:cubicBezTo>
                  <a:cubicBezTo>
                    <a:pt x="98" y="365"/>
                    <a:pt x="100" y="363"/>
                    <a:pt x="102" y="362"/>
                  </a:cubicBezTo>
                  <a:cubicBezTo>
                    <a:pt x="165" y="360"/>
                    <a:pt x="165" y="360"/>
                    <a:pt x="165" y="360"/>
                  </a:cubicBezTo>
                  <a:cubicBezTo>
                    <a:pt x="101" y="343"/>
                    <a:pt x="101" y="343"/>
                    <a:pt x="101" y="343"/>
                  </a:cubicBezTo>
                  <a:cubicBezTo>
                    <a:pt x="99" y="343"/>
                    <a:pt x="97" y="340"/>
                    <a:pt x="98" y="338"/>
                  </a:cubicBezTo>
                  <a:cubicBezTo>
                    <a:pt x="98" y="335"/>
                    <a:pt x="100" y="334"/>
                    <a:pt x="102" y="334"/>
                  </a:cubicBezTo>
                  <a:cubicBezTo>
                    <a:pt x="126" y="334"/>
                    <a:pt x="126" y="334"/>
                    <a:pt x="126" y="334"/>
                  </a:cubicBezTo>
                  <a:cubicBezTo>
                    <a:pt x="126" y="223"/>
                    <a:pt x="126" y="223"/>
                    <a:pt x="126" y="223"/>
                  </a:cubicBezTo>
                  <a:cubicBezTo>
                    <a:pt x="126" y="223"/>
                    <a:pt x="126" y="212"/>
                    <a:pt x="124" y="198"/>
                  </a:cubicBezTo>
                  <a:cubicBezTo>
                    <a:pt x="87" y="198"/>
                    <a:pt x="87" y="198"/>
                    <a:pt x="87" y="198"/>
                  </a:cubicBezTo>
                  <a:cubicBezTo>
                    <a:pt x="74" y="198"/>
                    <a:pt x="63" y="190"/>
                    <a:pt x="60" y="178"/>
                  </a:cubicBezTo>
                  <a:cubicBezTo>
                    <a:pt x="56" y="165"/>
                    <a:pt x="63" y="151"/>
                    <a:pt x="78" y="144"/>
                  </a:cubicBezTo>
                  <a:cubicBezTo>
                    <a:pt x="84" y="140"/>
                    <a:pt x="91" y="138"/>
                    <a:pt x="97" y="138"/>
                  </a:cubicBezTo>
                  <a:cubicBezTo>
                    <a:pt x="109" y="138"/>
                    <a:pt x="126" y="147"/>
                    <a:pt x="133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74" y="147"/>
                    <a:pt x="191" y="138"/>
                    <a:pt x="203" y="138"/>
                  </a:cubicBezTo>
                  <a:cubicBezTo>
                    <a:pt x="209" y="138"/>
                    <a:pt x="216" y="140"/>
                    <a:pt x="222" y="144"/>
                  </a:cubicBezTo>
                  <a:cubicBezTo>
                    <a:pt x="236" y="151"/>
                    <a:pt x="243" y="165"/>
                    <a:pt x="240" y="1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0CFDAB21-38CE-4374-8C19-F9A5FE5350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6563" y="3081338"/>
              <a:ext cx="627063" cy="730250"/>
            </a:xfrm>
            <a:custGeom>
              <a:avLst/>
              <a:gdLst>
                <a:gd name="T0" fmla="*/ 194 w 283"/>
                <a:gd name="T1" fmla="*/ 330 h 330"/>
                <a:gd name="T2" fmla="*/ 89 w 283"/>
                <a:gd name="T3" fmla="*/ 330 h 330"/>
                <a:gd name="T4" fmla="*/ 85 w 283"/>
                <a:gd name="T5" fmla="*/ 325 h 330"/>
                <a:gd name="T6" fmla="*/ 86 w 283"/>
                <a:gd name="T7" fmla="*/ 322 h 330"/>
                <a:gd name="T8" fmla="*/ 43 w 283"/>
                <a:gd name="T9" fmla="*/ 229 h 330"/>
                <a:gd name="T10" fmla="*/ 0 w 283"/>
                <a:gd name="T11" fmla="*/ 132 h 330"/>
                <a:gd name="T12" fmla="*/ 142 w 283"/>
                <a:gd name="T13" fmla="*/ 0 h 330"/>
                <a:gd name="T14" fmla="*/ 240 w 283"/>
                <a:gd name="T15" fmla="*/ 40 h 330"/>
                <a:gd name="T16" fmla="*/ 283 w 283"/>
                <a:gd name="T17" fmla="*/ 132 h 330"/>
                <a:gd name="T18" fmla="*/ 240 w 283"/>
                <a:gd name="T19" fmla="*/ 229 h 330"/>
                <a:gd name="T20" fmla="*/ 197 w 283"/>
                <a:gd name="T21" fmla="*/ 322 h 330"/>
                <a:gd name="T22" fmla="*/ 199 w 283"/>
                <a:gd name="T23" fmla="*/ 325 h 330"/>
                <a:gd name="T24" fmla="*/ 194 w 283"/>
                <a:gd name="T25" fmla="*/ 330 h 330"/>
                <a:gd name="T26" fmla="*/ 95 w 283"/>
                <a:gd name="T27" fmla="*/ 320 h 330"/>
                <a:gd name="T28" fmla="*/ 188 w 283"/>
                <a:gd name="T29" fmla="*/ 320 h 330"/>
                <a:gd name="T30" fmla="*/ 232 w 283"/>
                <a:gd name="T31" fmla="*/ 224 h 330"/>
                <a:gd name="T32" fmla="*/ 274 w 283"/>
                <a:gd name="T33" fmla="*/ 132 h 330"/>
                <a:gd name="T34" fmla="*/ 142 w 283"/>
                <a:gd name="T35" fmla="*/ 9 h 330"/>
                <a:gd name="T36" fmla="*/ 9 w 283"/>
                <a:gd name="T37" fmla="*/ 132 h 330"/>
                <a:gd name="T38" fmla="*/ 51 w 283"/>
                <a:gd name="T39" fmla="*/ 224 h 330"/>
                <a:gd name="T40" fmla="*/ 95 w 283"/>
                <a:gd name="T41" fmla="*/ 3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3" h="330">
                  <a:moveTo>
                    <a:pt x="194" y="330"/>
                  </a:moveTo>
                  <a:cubicBezTo>
                    <a:pt x="89" y="330"/>
                    <a:pt x="89" y="330"/>
                    <a:pt x="89" y="330"/>
                  </a:cubicBezTo>
                  <a:cubicBezTo>
                    <a:pt x="87" y="330"/>
                    <a:pt x="85" y="328"/>
                    <a:pt x="85" y="325"/>
                  </a:cubicBezTo>
                  <a:cubicBezTo>
                    <a:pt x="85" y="324"/>
                    <a:pt x="85" y="323"/>
                    <a:pt x="86" y="322"/>
                  </a:cubicBezTo>
                  <a:cubicBezTo>
                    <a:pt x="85" y="287"/>
                    <a:pt x="64" y="258"/>
                    <a:pt x="43" y="229"/>
                  </a:cubicBezTo>
                  <a:cubicBezTo>
                    <a:pt x="22" y="200"/>
                    <a:pt x="0" y="169"/>
                    <a:pt x="0" y="132"/>
                  </a:cubicBezTo>
                  <a:cubicBezTo>
                    <a:pt x="0" y="68"/>
                    <a:pt x="54" y="0"/>
                    <a:pt x="142" y="0"/>
                  </a:cubicBezTo>
                  <a:cubicBezTo>
                    <a:pt x="177" y="0"/>
                    <a:pt x="213" y="14"/>
                    <a:pt x="240" y="40"/>
                  </a:cubicBezTo>
                  <a:cubicBezTo>
                    <a:pt x="267" y="65"/>
                    <a:pt x="283" y="99"/>
                    <a:pt x="283" y="132"/>
                  </a:cubicBezTo>
                  <a:cubicBezTo>
                    <a:pt x="283" y="169"/>
                    <a:pt x="261" y="200"/>
                    <a:pt x="240" y="229"/>
                  </a:cubicBezTo>
                  <a:cubicBezTo>
                    <a:pt x="219" y="258"/>
                    <a:pt x="199" y="287"/>
                    <a:pt x="197" y="322"/>
                  </a:cubicBezTo>
                  <a:cubicBezTo>
                    <a:pt x="198" y="323"/>
                    <a:pt x="199" y="324"/>
                    <a:pt x="199" y="325"/>
                  </a:cubicBezTo>
                  <a:cubicBezTo>
                    <a:pt x="199" y="328"/>
                    <a:pt x="197" y="330"/>
                    <a:pt x="194" y="330"/>
                  </a:cubicBezTo>
                  <a:close/>
                  <a:moveTo>
                    <a:pt x="95" y="320"/>
                  </a:moveTo>
                  <a:cubicBezTo>
                    <a:pt x="188" y="320"/>
                    <a:pt x="188" y="320"/>
                    <a:pt x="188" y="320"/>
                  </a:cubicBezTo>
                  <a:cubicBezTo>
                    <a:pt x="190" y="283"/>
                    <a:pt x="212" y="253"/>
                    <a:pt x="232" y="224"/>
                  </a:cubicBezTo>
                  <a:cubicBezTo>
                    <a:pt x="254" y="194"/>
                    <a:pt x="274" y="166"/>
                    <a:pt x="274" y="132"/>
                  </a:cubicBezTo>
                  <a:cubicBezTo>
                    <a:pt x="274" y="67"/>
                    <a:pt x="211" y="9"/>
                    <a:pt x="142" y="9"/>
                  </a:cubicBezTo>
                  <a:cubicBezTo>
                    <a:pt x="60" y="9"/>
                    <a:pt x="9" y="73"/>
                    <a:pt x="9" y="132"/>
                  </a:cubicBezTo>
                  <a:cubicBezTo>
                    <a:pt x="9" y="166"/>
                    <a:pt x="30" y="194"/>
                    <a:pt x="51" y="224"/>
                  </a:cubicBezTo>
                  <a:cubicBezTo>
                    <a:pt x="72" y="253"/>
                    <a:pt x="93" y="283"/>
                    <a:pt x="95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F6011E8A-6C26-4468-BDBC-E41A64D32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2301" y="3836988"/>
              <a:ext cx="257175" cy="96838"/>
            </a:xfrm>
            <a:custGeom>
              <a:avLst/>
              <a:gdLst>
                <a:gd name="T0" fmla="*/ 111 w 116"/>
                <a:gd name="T1" fmla="*/ 44 h 44"/>
                <a:gd name="T2" fmla="*/ 4 w 116"/>
                <a:gd name="T3" fmla="*/ 44 h 44"/>
                <a:gd name="T4" fmla="*/ 0 w 116"/>
                <a:gd name="T5" fmla="*/ 40 h 44"/>
                <a:gd name="T6" fmla="*/ 3 w 116"/>
                <a:gd name="T7" fmla="*/ 35 h 44"/>
                <a:gd name="T8" fmla="*/ 82 w 116"/>
                <a:gd name="T9" fmla="*/ 9 h 44"/>
                <a:gd name="T10" fmla="*/ 4 w 116"/>
                <a:gd name="T11" fmla="*/ 9 h 44"/>
                <a:gd name="T12" fmla="*/ 0 w 116"/>
                <a:gd name="T13" fmla="*/ 4 h 44"/>
                <a:gd name="T14" fmla="*/ 4 w 116"/>
                <a:gd name="T15" fmla="*/ 0 h 44"/>
                <a:gd name="T16" fmla="*/ 111 w 116"/>
                <a:gd name="T17" fmla="*/ 0 h 44"/>
                <a:gd name="T18" fmla="*/ 115 w 116"/>
                <a:gd name="T19" fmla="*/ 4 h 44"/>
                <a:gd name="T20" fmla="*/ 112 w 116"/>
                <a:gd name="T21" fmla="*/ 9 h 44"/>
                <a:gd name="T22" fmla="*/ 33 w 116"/>
                <a:gd name="T23" fmla="*/ 35 h 44"/>
                <a:gd name="T24" fmla="*/ 111 w 116"/>
                <a:gd name="T25" fmla="*/ 35 h 44"/>
                <a:gd name="T26" fmla="*/ 115 w 116"/>
                <a:gd name="T27" fmla="*/ 39 h 44"/>
                <a:gd name="T28" fmla="*/ 111 w 116"/>
                <a:gd name="T2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" h="44">
                  <a:moveTo>
                    <a:pt x="111" y="44"/>
                  </a:moveTo>
                  <a:cubicBezTo>
                    <a:pt x="4" y="44"/>
                    <a:pt x="4" y="44"/>
                    <a:pt x="4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38"/>
                    <a:pt x="1" y="36"/>
                    <a:pt x="3" y="35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1"/>
                    <a:pt x="115" y="4"/>
                  </a:cubicBezTo>
                  <a:cubicBezTo>
                    <a:pt x="116" y="6"/>
                    <a:pt x="114" y="8"/>
                    <a:pt x="112" y="9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3" y="35"/>
                    <a:pt x="115" y="37"/>
                    <a:pt x="115" y="39"/>
                  </a:cubicBezTo>
                  <a:cubicBezTo>
                    <a:pt x="115" y="42"/>
                    <a:pt x="113" y="44"/>
                    <a:pt x="111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EA39C7A3-86C1-419A-B263-EABC07A28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2301" y="3960813"/>
              <a:ext cx="254000" cy="19050"/>
            </a:xfrm>
            <a:custGeom>
              <a:avLst/>
              <a:gdLst>
                <a:gd name="T0" fmla="*/ 111 w 115"/>
                <a:gd name="T1" fmla="*/ 9 h 9"/>
                <a:gd name="T2" fmla="*/ 4 w 115"/>
                <a:gd name="T3" fmla="*/ 9 h 9"/>
                <a:gd name="T4" fmla="*/ 0 w 115"/>
                <a:gd name="T5" fmla="*/ 4 h 9"/>
                <a:gd name="T6" fmla="*/ 4 w 115"/>
                <a:gd name="T7" fmla="*/ 0 h 9"/>
                <a:gd name="T8" fmla="*/ 111 w 115"/>
                <a:gd name="T9" fmla="*/ 0 h 9"/>
                <a:gd name="T10" fmla="*/ 115 w 115"/>
                <a:gd name="T11" fmla="*/ 4 h 9"/>
                <a:gd name="T12" fmla="*/ 111 w 115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9">
                  <a:moveTo>
                    <a:pt x="111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2"/>
                    <a:pt x="115" y="4"/>
                  </a:cubicBezTo>
                  <a:cubicBezTo>
                    <a:pt x="115" y="7"/>
                    <a:pt x="113" y="9"/>
                    <a:pt x="11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03D6A230-1E4A-4518-8F96-E34980AE3F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99463" y="3402013"/>
              <a:ext cx="147638" cy="112713"/>
            </a:xfrm>
            <a:custGeom>
              <a:avLst/>
              <a:gdLst>
                <a:gd name="T0" fmla="*/ 40 w 67"/>
                <a:gd name="T1" fmla="*/ 51 h 51"/>
                <a:gd name="T2" fmla="*/ 5 w 67"/>
                <a:gd name="T3" fmla="*/ 51 h 51"/>
                <a:gd name="T4" fmla="*/ 1 w 67"/>
                <a:gd name="T5" fmla="*/ 50 h 51"/>
                <a:gd name="T6" fmla="*/ 0 w 67"/>
                <a:gd name="T7" fmla="*/ 46 h 51"/>
                <a:gd name="T8" fmla="*/ 32 w 67"/>
                <a:gd name="T9" fmla="*/ 0 h 51"/>
                <a:gd name="T10" fmla="*/ 48 w 67"/>
                <a:gd name="T11" fmla="*/ 4 h 51"/>
                <a:gd name="T12" fmla="*/ 64 w 67"/>
                <a:gd name="T13" fmla="*/ 34 h 51"/>
                <a:gd name="T14" fmla="*/ 40 w 67"/>
                <a:gd name="T15" fmla="*/ 51 h 51"/>
                <a:gd name="T16" fmla="*/ 10 w 67"/>
                <a:gd name="T17" fmla="*/ 42 h 51"/>
                <a:gd name="T18" fmla="*/ 40 w 67"/>
                <a:gd name="T19" fmla="*/ 42 h 51"/>
                <a:gd name="T20" fmla="*/ 55 w 67"/>
                <a:gd name="T21" fmla="*/ 32 h 51"/>
                <a:gd name="T22" fmla="*/ 44 w 67"/>
                <a:gd name="T23" fmla="*/ 12 h 51"/>
                <a:gd name="T24" fmla="*/ 32 w 67"/>
                <a:gd name="T25" fmla="*/ 9 h 51"/>
                <a:gd name="T26" fmla="*/ 10 w 67"/>
                <a:gd name="T27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51">
                  <a:moveTo>
                    <a:pt x="40" y="51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2" y="51"/>
                    <a:pt x="1" y="50"/>
                  </a:cubicBezTo>
                  <a:cubicBezTo>
                    <a:pt x="1" y="49"/>
                    <a:pt x="0" y="47"/>
                    <a:pt x="0" y="46"/>
                  </a:cubicBezTo>
                  <a:cubicBezTo>
                    <a:pt x="6" y="8"/>
                    <a:pt x="21" y="0"/>
                    <a:pt x="32" y="0"/>
                  </a:cubicBezTo>
                  <a:cubicBezTo>
                    <a:pt x="37" y="0"/>
                    <a:pt x="42" y="1"/>
                    <a:pt x="48" y="4"/>
                  </a:cubicBezTo>
                  <a:cubicBezTo>
                    <a:pt x="60" y="11"/>
                    <a:pt x="67" y="23"/>
                    <a:pt x="64" y="34"/>
                  </a:cubicBezTo>
                  <a:cubicBezTo>
                    <a:pt x="61" y="44"/>
                    <a:pt x="52" y="51"/>
                    <a:pt x="40" y="51"/>
                  </a:cubicBezTo>
                  <a:close/>
                  <a:moveTo>
                    <a:pt x="10" y="42"/>
                  </a:moveTo>
                  <a:cubicBezTo>
                    <a:pt x="40" y="42"/>
                    <a:pt x="40" y="42"/>
                    <a:pt x="40" y="42"/>
                  </a:cubicBezTo>
                  <a:cubicBezTo>
                    <a:pt x="48" y="42"/>
                    <a:pt x="53" y="38"/>
                    <a:pt x="55" y="32"/>
                  </a:cubicBezTo>
                  <a:cubicBezTo>
                    <a:pt x="56" y="26"/>
                    <a:pt x="54" y="18"/>
                    <a:pt x="44" y="12"/>
                  </a:cubicBezTo>
                  <a:cubicBezTo>
                    <a:pt x="39" y="10"/>
                    <a:pt x="35" y="9"/>
                    <a:pt x="32" y="9"/>
                  </a:cubicBezTo>
                  <a:cubicBezTo>
                    <a:pt x="19" y="9"/>
                    <a:pt x="13" y="28"/>
                    <a:pt x="10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11DAF5D1-D42E-4F47-A635-C331BCE554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088" y="3402013"/>
              <a:ext cx="146050" cy="112713"/>
            </a:xfrm>
            <a:custGeom>
              <a:avLst/>
              <a:gdLst>
                <a:gd name="T0" fmla="*/ 61 w 66"/>
                <a:gd name="T1" fmla="*/ 51 h 51"/>
                <a:gd name="T2" fmla="*/ 26 w 66"/>
                <a:gd name="T3" fmla="*/ 51 h 51"/>
                <a:gd name="T4" fmla="*/ 3 w 66"/>
                <a:gd name="T5" fmla="*/ 34 h 51"/>
                <a:gd name="T6" fmla="*/ 18 w 66"/>
                <a:gd name="T7" fmla="*/ 4 h 51"/>
                <a:gd name="T8" fmla="*/ 34 w 66"/>
                <a:gd name="T9" fmla="*/ 0 h 51"/>
                <a:gd name="T10" fmla="*/ 66 w 66"/>
                <a:gd name="T11" fmla="*/ 46 h 51"/>
                <a:gd name="T12" fmla="*/ 65 w 66"/>
                <a:gd name="T13" fmla="*/ 50 h 51"/>
                <a:gd name="T14" fmla="*/ 61 w 66"/>
                <a:gd name="T15" fmla="*/ 51 h 51"/>
                <a:gd name="T16" fmla="*/ 34 w 66"/>
                <a:gd name="T17" fmla="*/ 9 h 51"/>
                <a:gd name="T18" fmla="*/ 22 w 66"/>
                <a:gd name="T19" fmla="*/ 12 h 51"/>
                <a:gd name="T20" fmla="*/ 11 w 66"/>
                <a:gd name="T21" fmla="*/ 32 h 51"/>
                <a:gd name="T22" fmla="*/ 26 w 66"/>
                <a:gd name="T23" fmla="*/ 42 h 51"/>
                <a:gd name="T24" fmla="*/ 56 w 66"/>
                <a:gd name="T25" fmla="*/ 42 h 51"/>
                <a:gd name="T26" fmla="*/ 34 w 66"/>
                <a:gd name="T27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51">
                  <a:moveTo>
                    <a:pt x="61" y="51"/>
                  </a:moveTo>
                  <a:cubicBezTo>
                    <a:pt x="26" y="51"/>
                    <a:pt x="26" y="51"/>
                    <a:pt x="26" y="51"/>
                  </a:cubicBezTo>
                  <a:cubicBezTo>
                    <a:pt x="15" y="51"/>
                    <a:pt x="5" y="44"/>
                    <a:pt x="3" y="34"/>
                  </a:cubicBezTo>
                  <a:cubicBezTo>
                    <a:pt x="0" y="23"/>
                    <a:pt x="6" y="11"/>
                    <a:pt x="18" y="4"/>
                  </a:cubicBezTo>
                  <a:cubicBezTo>
                    <a:pt x="24" y="1"/>
                    <a:pt x="29" y="0"/>
                    <a:pt x="34" y="0"/>
                  </a:cubicBezTo>
                  <a:cubicBezTo>
                    <a:pt x="46" y="0"/>
                    <a:pt x="60" y="8"/>
                    <a:pt x="66" y="46"/>
                  </a:cubicBezTo>
                  <a:cubicBezTo>
                    <a:pt x="66" y="47"/>
                    <a:pt x="66" y="49"/>
                    <a:pt x="65" y="50"/>
                  </a:cubicBezTo>
                  <a:cubicBezTo>
                    <a:pt x="64" y="51"/>
                    <a:pt x="63" y="51"/>
                    <a:pt x="61" y="51"/>
                  </a:cubicBezTo>
                  <a:close/>
                  <a:moveTo>
                    <a:pt x="34" y="9"/>
                  </a:moveTo>
                  <a:cubicBezTo>
                    <a:pt x="31" y="9"/>
                    <a:pt x="27" y="10"/>
                    <a:pt x="22" y="12"/>
                  </a:cubicBezTo>
                  <a:cubicBezTo>
                    <a:pt x="12" y="18"/>
                    <a:pt x="10" y="26"/>
                    <a:pt x="11" y="32"/>
                  </a:cubicBezTo>
                  <a:cubicBezTo>
                    <a:pt x="13" y="38"/>
                    <a:pt x="19" y="42"/>
                    <a:pt x="2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3" y="28"/>
                    <a:pt x="47" y="9"/>
                    <a:pt x="34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8106FA80-4A6E-4B47-8B1F-ED7E9D6EC8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20088" y="3495675"/>
              <a:ext cx="101600" cy="314325"/>
            </a:xfrm>
            <a:custGeom>
              <a:avLst/>
              <a:gdLst>
                <a:gd name="T0" fmla="*/ 39 w 46"/>
                <a:gd name="T1" fmla="*/ 142 h 142"/>
                <a:gd name="T2" fmla="*/ 6 w 46"/>
                <a:gd name="T3" fmla="*/ 142 h 142"/>
                <a:gd name="T4" fmla="*/ 2 w 46"/>
                <a:gd name="T5" fmla="*/ 137 h 142"/>
                <a:gd name="T6" fmla="*/ 2 w 46"/>
                <a:gd name="T7" fmla="*/ 30 h 142"/>
                <a:gd name="T8" fmla="*/ 0 w 46"/>
                <a:gd name="T9" fmla="*/ 5 h 142"/>
                <a:gd name="T10" fmla="*/ 1 w 46"/>
                <a:gd name="T11" fmla="*/ 2 h 142"/>
                <a:gd name="T12" fmla="*/ 4 w 46"/>
                <a:gd name="T13" fmla="*/ 0 h 142"/>
                <a:gd name="T14" fmla="*/ 41 w 46"/>
                <a:gd name="T15" fmla="*/ 0 h 142"/>
                <a:gd name="T16" fmla="*/ 44 w 46"/>
                <a:gd name="T17" fmla="*/ 2 h 142"/>
                <a:gd name="T18" fmla="*/ 45 w 46"/>
                <a:gd name="T19" fmla="*/ 5 h 142"/>
                <a:gd name="T20" fmla="*/ 44 w 46"/>
                <a:gd name="T21" fmla="*/ 30 h 142"/>
                <a:gd name="T22" fmla="*/ 44 w 46"/>
                <a:gd name="T23" fmla="*/ 137 h 142"/>
                <a:gd name="T24" fmla="*/ 39 w 46"/>
                <a:gd name="T25" fmla="*/ 142 h 142"/>
                <a:gd name="T26" fmla="*/ 11 w 46"/>
                <a:gd name="T27" fmla="*/ 133 h 142"/>
                <a:gd name="T28" fmla="*/ 35 w 46"/>
                <a:gd name="T29" fmla="*/ 133 h 142"/>
                <a:gd name="T30" fmla="*/ 35 w 46"/>
                <a:gd name="T31" fmla="*/ 30 h 142"/>
                <a:gd name="T32" fmla="*/ 36 w 46"/>
                <a:gd name="T33" fmla="*/ 9 h 142"/>
                <a:gd name="T34" fmla="*/ 10 w 46"/>
                <a:gd name="T35" fmla="*/ 9 h 142"/>
                <a:gd name="T36" fmla="*/ 11 w 46"/>
                <a:gd name="T37" fmla="*/ 31 h 142"/>
                <a:gd name="T38" fmla="*/ 11 w 46"/>
                <a:gd name="T39" fmla="*/ 13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" h="142">
                  <a:moveTo>
                    <a:pt x="39" y="142"/>
                  </a:moveTo>
                  <a:cubicBezTo>
                    <a:pt x="6" y="142"/>
                    <a:pt x="6" y="142"/>
                    <a:pt x="6" y="142"/>
                  </a:cubicBezTo>
                  <a:cubicBezTo>
                    <a:pt x="4" y="142"/>
                    <a:pt x="2" y="140"/>
                    <a:pt x="2" y="137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19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3" y="1"/>
                    <a:pt x="44" y="2"/>
                  </a:cubicBezTo>
                  <a:cubicBezTo>
                    <a:pt x="45" y="3"/>
                    <a:pt x="46" y="4"/>
                    <a:pt x="45" y="5"/>
                  </a:cubicBezTo>
                  <a:cubicBezTo>
                    <a:pt x="43" y="19"/>
                    <a:pt x="44" y="30"/>
                    <a:pt x="44" y="30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4" y="140"/>
                    <a:pt x="42" y="142"/>
                    <a:pt x="39" y="142"/>
                  </a:cubicBezTo>
                  <a:close/>
                  <a:moveTo>
                    <a:pt x="11" y="133"/>
                  </a:moveTo>
                  <a:cubicBezTo>
                    <a:pt x="35" y="133"/>
                    <a:pt x="35" y="133"/>
                    <a:pt x="35" y="133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4" y="21"/>
                    <a:pt x="36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21"/>
                    <a:pt x="11" y="30"/>
                    <a:pt x="11" y="31"/>
                  </a:cubicBezTo>
                  <a:lnTo>
                    <a:pt x="11" y="1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BC67FDA4-B1CE-4563-83CA-AAF378F0A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788" y="3960813"/>
              <a:ext cx="2959100" cy="2897188"/>
            </a:xfrm>
            <a:custGeom>
              <a:avLst/>
              <a:gdLst>
                <a:gd name="T0" fmla="*/ 1335 w 1335"/>
                <a:gd name="T1" fmla="*/ 0 h 1309"/>
                <a:gd name="T2" fmla="*/ 1335 w 1335"/>
                <a:gd name="T3" fmla="*/ 578 h 1309"/>
                <a:gd name="T4" fmla="*/ 1215 w 1335"/>
                <a:gd name="T5" fmla="*/ 697 h 1309"/>
                <a:gd name="T6" fmla="*/ 119 w 1335"/>
                <a:gd name="T7" fmla="*/ 697 h 1309"/>
                <a:gd name="T8" fmla="*/ 0 w 1335"/>
                <a:gd name="T9" fmla="*/ 817 h 1309"/>
                <a:gd name="T10" fmla="*/ 0 w 1335"/>
                <a:gd name="T11" fmla="*/ 1309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5" h="1309">
                  <a:moveTo>
                    <a:pt x="1335" y="0"/>
                  </a:moveTo>
                  <a:cubicBezTo>
                    <a:pt x="1335" y="578"/>
                    <a:pt x="1335" y="578"/>
                    <a:pt x="1335" y="578"/>
                  </a:cubicBezTo>
                  <a:cubicBezTo>
                    <a:pt x="1335" y="644"/>
                    <a:pt x="1281" y="697"/>
                    <a:pt x="1215" y="697"/>
                  </a:cubicBezTo>
                  <a:cubicBezTo>
                    <a:pt x="119" y="697"/>
                    <a:pt x="119" y="697"/>
                    <a:pt x="119" y="697"/>
                  </a:cubicBezTo>
                  <a:cubicBezTo>
                    <a:pt x="53" y="697"/>
                    <a:pt x="0" y="751"/>
                    <a:pt x="0" y="817"/>
                  </a:cubicBezTo>
                  <a:cubicBezTo>
                    <a:pt x="0" y="1309"/>
                    <a:pt x="0" y="1309"/>
                    <a:pt x="0" y="1309"/>
                  </a:cubicBezTo>
                </a:path>
              </a:pathLst>
            </a:custGeom>
            <a:noFill/>
            <a:ln w="349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4129105C-AC6A-47E4-B600-876B0E714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376" y="2733675"/>
              <a:ext cx="1182688" cy="4124325"/>
            </a:xfrm>
            <a:custGeom>
              <a:avLst/>
              <a:gdLst>
                <a:gd name="T0" fmla="*/ 534 w 534"/>
                <a:gd name="T1" fmla="*/ 0 h 1863"/>
                <a:gd name="T2" fmla="*/ 534 w 534"/>
                <a:gd name="T3" fmla="*/ 275 h 1863"/>
                <a:gd name="T4" fmla="*/ 413 w 534"/>
                <a:gd name="T5" fmla="*/ 395 h 1863"/>
                <a:gd name="T6" fmla="*/ 134 w 534"/>
                <a:gd name="T7" fmla="*/ 395 h 1863"/>
                <a:gd name="T8" fmla="*/ 0 w 534"/>
                <a:gd name="T9" fmla="*/ 530 h 1863"/>
                <a:gd name="T10" fmla="*/ 0 w 534"/>
                <a:gd name="T11" fmla="*/ 1863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" h="1863">
                  <a:moveTo>
                    <a:pt x="534" y="0"/>
                  </a:moveTo>
                  <a:cubicBezTo>
                    <a:pt x="534" y="275"/>
                    <a:pt x="534" y="275"/>
                    <a:pt x="534" y="275"/>
                  </a:cubicBezTo>
                  <a:cubicBezTo>
                    <a:pt x="534" y="341"/>
                    <a:pt x="480" y="395"/>
                    <a:pt x="413" y="395"/>
                  </a:cubicBezTo>
                  <a:cubicBezTo>
                    <a:pt x="134" y="395"/>
                    <a:pt x="134" y="395"/>
                    <a:pt x="134" y="395"/>
                  </a:cubicBezTo>
                  <a:cubicBezTo>
                    <a:pt x="60" y="395"/>
                    <a:pt x="0" y="455"/>
                    <a:pt x="0" y="530"/>
                  </a:cubicBezTo>
                  <a:cubicBezTo>
                    <a:pt x="0" y="1863"/>
                    <a:pt x="0" y="1863"/>
                    <a:pt x="0" y="1863"/>
                  </a:cubicBezTo>
                </a:path>
              </a:pathLst>
            </a:custGeom>
            <a:noFill/>
            <a:ln w="61913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3F2FA711-59DF-4E99-8C6E-4CFD727252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7126" y="2546350"/>
              <a:ext cx="260350" cy="157163"/>
            </a:xfrm>
            <a:custGeom>
              <a:avLst/>
              <a:gdLst>
                <a:gd name="T0" fmla="*/ 107 w 117"/>
                <a:gd name="T1" fmla="*/ 0 h 71"/>
                <a:gd name="T2" fmla="*/ 10 w 117"/>
                <a:gd name="T3" fmla="*/ 0 h 71"/>
                <a:gd name="T4" fmla="*/ 0 w 117"/>
                <a:gd name="T5" fmla="*/ 10 h 71"/>
                <a:gd name="T6" fmla="*/ 0 w 117"/>
                <a:gd name="T7" fmla="*/ 61 h 71"/>
                <a:gd name="T8" fmla="*/ 10 w 117"/>
                <a:gd name="T9" fmla="*/ 71 h 71"/>
                <a:gd name="T10" fmla="*/ 107 w 117"/>
                <a:gd name="T11" fmla="*/ 71 h 71"/>
                <a:gd name="T12" fmla="*/ 117 w 117"/>
                <a:gd name="T13" fmla="*/ 61 h 71"/>
                <a:gd name="T14" fmla="*/ 117 w 117"/>
                <a:gd name="T15" fmla="*/ 10 h 71"/>
                <a:gd name="T16" fmla="*/ 107 w 117"/>
                <a:gd name="T17" fmla="*/ 0 h 71"/>
                <a:gd name="T18" fmla="*/ 102 w 117"/>
                <a:gd name="T19" fmla="*/ 49 h 71"/>
                <a:gd name="T20" fmla="*/ 105 w 117"/>
                <a:gd name="T21" fmla="*/ 55 h 71"/>
                <a:gd name="T22" fmla="*/ 100 w 117"/>
                <a:gd name="T23" fmla="*/ 59 h 71"/>
                <a:gd name="T24" fmla="*/ 17 w 117"/>
                <a:gd name="T25" fmla="*/ 59 h 71"/>
                <a:gd name="T26" fmla="*/ 12 w 117"/>
                <a:gd name="T27" fmla="*/ 54 h 71"/>
                <a:gd name="T28" fmla="*/ 17 w 117"/>
                <a:gd name="T29" fmla="*/ 49 h 71"/>
                <a:gd name="T30" fmla="*/ 74 w 117"/>
                <a:gd name="T31" fmla="*/ 49 h 71"/>
                <a:gd name="T32" fmla="*/ 15 w 117"/>
                <a:gd name="T33" fmla="*/ 24 h 71"/>
                <a:gd name="T34" fmla="*/ 12 w 117"/>
                <a:gd name="T35" fmla="*/ 18 h 71"/>
                <a:gd name="T36" fmla="*/ 17 w 117"/>
                <a:gd name="T37" fmla="*/ 14 h 71"/>
                <a:gd name="T38" fmla="*/ 100 w 117"/>
                <a:gd name="T39" fmla="*/ 14 h 71"/>
                <a:gd name="T40" fmla="*/ 105 w 117"/>
                <a:gd name="T41" fmla="*/ 19 h 71"/>
                <a:gd name="T42" fmla="*/ 100 w 117"/>
                <a:gd name="T43" fmla="*/ 24 h 71"/>
                <a:gd name="T44" fmla="*/ 43 w 117"/>
                <a:gd name="T45" fmla="*/ 24 h 71"/>
                <a:gd name="T46" fmla="*/ 102 w 117"/>
                <a:gd name="T47" fmla="*/ 4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71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7"/>
                    <a:pt x="5" y="71"/>
                    <a:pt x="10" y="71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12" y="71"/>
                    <a:pt x="117" y="67"/>
                    <a:pt x="117" y="61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5"/>
                    <a:pt x="112" y="0"/>
                    <a:pt x="107" y="0"/>
                  </a:cubicBezTo>
                  <a:close/>
                  <a:moveTo>
                    <a:pt x="102" y="49"/>
                  </a:moveTo>
                  <a:cubicBezTo>
                    <a:pt x="104" y="50"/>
                    <a:pt x="106" y="53"/>
                    <a:pt x="105" y="55"/>
                  </a:cubicBezTo>
                  <a:cubicBezTo>
                    <a:pt x="105" y="58"/>
                    <a:pt x="102" y="59"/>
                    <a:pt x="100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4" y="59"/>
                    <a:pt x="12" y="57"/>
                    <a:pt x="12" y="54"/>
                  </a:cubicBezTo>
                  <a:cubicBezTo>
                    <a:pt x="12" y="51"/>
                    <a:pt x="14" y="49"/>
                    <a:pt x="17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3"/>
                    <a:pt x="11" y="20"/>
                    <a:pt x="12" y="18"/>
                  </a:cubicBezTo>
                  <a:cubicBezTo>
                    <a:pt x="12" y="16"/>
                    <a:pt x="15" y="14"/>
                    <a:pt x="17" y="1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3" y="14"/>
                    <a:pt x="105" y="16"/>
                    <a:pt x="105" y="19"/>
                  </a:cubicBezTo>
                  <a:cubicBezTo>
                    <a:pt x="105" y="22"/>
                    <a:pt x="103" y="24"/>
                    <a:pt x="100" y="24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102" y="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2A7166AD-ECEB-4D75-BC62-309244DE9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1" y="2722563"/>
              <a:ext cx="127000" cy="28575"/>
            </a:xfrm>
            <a:custGeom>
              <a:avLst/>
              <a:gdLst>
                <a:gd name="T0" fmla="*/ 0 w 57"/>
                <a:gd name="T1" fmla="*/ 0 h 13"/>
                <a:gd name="T2" fmla="*/ 29 w 57"/>
                <a:gd name="T3" fmla="*/ 13 h 13"/>
                <a:gd name="T4" fmla="*/ 57 w 57"/>
                <a:gd name="T5" fmla="*/ 0 h 13"/>
                <a:gd name="T6" fmla="*/ 0 w 5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3">
                  <a:moveTo>
                    <a:pt x="0" y="0"/>
                  </a:moveTo>
                  <a:cubicBezTo>
                    <a:pt x="7" y="8"/>
                    <a:pt x="17" y="13"/>
                    <a:pt x="29" y="13"/>
                  </a:cubicBezTo>
                  <a:cubicBezTo>
                    <a:pt x="40" y="13"/>
                    <a:pt x="50" y="8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1F1AAF8-4331-4472-A2A3-0B4195AD1B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8051" y="1735138"/>
              <a:ext cx="698500" cy="788988"/>
            </a:xfrm>
            <a:custGeom>
              <a:avLst/>
              <a:gdLst>
                <a:gd name="T0" fmla="*/ 158 w 315"/>
                <a:gd name="T1" fmla="*/ 0 h 356"/>
                <a:gd name="T2" fmla="*/ 0 w 315"/>
                <a:gd name="T3" fmla="*/ 158 h 356"/>
                <a:gd name="T4" fmla="*/ 99 w 315"/>
                <a:gd name="T5" fmla="*/ 305 h 356"/>
                <a:gd name="T6" fmla="*/ 99 w 315"/>
                <a:gd name="T7" fmla="*/ 346 h 356"/>
                <a:gd name="T8" fmla="*/ 109 w 315"/>
                <a:gd name="T9" fmla="*/ 356 h 356"/>
                <a:gd name="T10" fmla="*/ 206 w 315"/>
                <a:gd name="T11" fmla="*/ 356 h 356"/>
                <a:gd name="T12" fmla="*/ 216 w 315"/>
                <a:gd name="T13" fmla="*/ 346 h 356"/>
                <a:gd name="T14" fmla="*/ 216 w 315"/>
                <a:gd name="T15" fmla="*/ 305 h 356"/>
                <a:gd name="T16" fmla="*/ 315 w 315"/>
                <a:gd name="T17" fmla="*/ 158 h 356"/>
                <a:gd name="T18" fmla="*/ 158 w 315"/>
                <a:gd name="T19" fmla="*/ 0 h 356"/>
                <a:gd name="T20" fmla="*/ 149 w 315"/>
                <a:gd name="T21" fmla="*/ 250 h 356"/>
                <a:gd name="T22" fmla="*/ 149 w 315"/>
                <a:gd name="T23" fmla="*/ 182 h 356"/>
                <a:gd name="T24" fmla="*/ 128 w 315"/>
                <a:gd name="T25" fmla="*/ 182 h 356"/>
                <a:gd name="T26" fmla="*/ 166 w 315"/>
                <a:gd name="T27" fmla="*/ 91 h 356"/>
                <a:gd name="T28" fmla="*/ 166 w 315"/>
                <a:gd name="T29" fmla="*/ 159 h 356"/>
                <a:gd name="T30" fmla="*/ 187 w 315"/>
                <a:gd name="T31" fmla="*/ 159 h 356"/>
                <a:gd name="T32" fmla="*/ 149 w 315"/>
                <a:gd name="T33" fmla="*/ 25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5" h="356">
                  <a:moveTo>
                    <a:pt x="158" y="0"/>
                  </a:moveTo>
                  <a:cubicBezTo>
                    <a:pt x="70" y="0"/>
                    <a:pt x="0" y="70"/>
                    <a:pt x="0" y="158"/>
                  </a:cubicBezTo>
                  <a:cubicBezTo>
                    <a:pt x="0" y="224"/>
                    <a:pt x="41" y="281"/>
                    <a:pt x="99" y="305"/>
                  </a:cubicBezTo>
                  <a:cubicBezTo>
                    <a:pt x="99" y="346"/>
                    <a:pt x="99" y="346"/>
                    <a:pt x="99" y="346"/>
                  </a:cubicBezTo>
                  <a:cubicBezTo>
                    <a:pt x="99" y="352"/>
                    <a:pt x="104" y="356"/>
                    <a:pt x="109" y="356"/>
                  </a:cubicBezTo>
                  <a:cubicBezTo>
                    <a:pt x="206" y="356"/>
                    <a:pt x="206" y="356"/>
                    <a:pt x="206" y="356"/>
                  </a:cubicBezTo>
                  <a:cubicBezTo>
                    <a:pt x="212" y="356"/>
                    <a:pt x="216" y="352"/>
                    <a:pt x="216" y="346"/>
                  </a:cubicBezTo>
                  <a:cubicBezTo>
                    <a:pt x="216" y="305"/>
                    <a:pt x="216" y="305"/>
                    <a:pt x="216" y="305"/>
                  </a:cubicBezTo>
                  <a:cubicBezTo>
                    <a:pt x="274" y="281"/>
                    <a:pt x="315" y="224"/>
                    <a:pt x="315" y="158"/>
                  </a:cubicBezTo>
                  <a:cubicBezTo>
                    <a:pt x="315" y="70"/>
                    <a:pt x="245" y="0"/>
                    <a:pt x="158" y="0"/>
                  </a:cubicBezTo>
                  <a:close/>
                  <a:moveTo>
                    <a:pt x="149" y="250"/>
                  </a:moveTo>
                  <a:cubicBezTo>
                    <a:pt x="149" y="182"/>
                    <a:pt x="149" y="182"/>
                    <a:pt x="149" y="182"/>
                  </a:cubicBezTo>
                  <a:cubicBezTo>
                    <a:pt x="128" y="182"/>
                    <a:pt x="128" y="182"/>
                    <a:pt x="128" y="182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6" y="159"/>
                    <a:pt x="166" y="159"/>
                    <a:pt x="166" y="159"/>
                  </a:cubicBezTo>
                  <a:cubicBezTo>
                    <a:pt x="187" y="159"/>
                    <a:pt x="187" y="159"/>
                    <a:pt x="187" y="159"/>
                  </a:cubicBezTo>
                  <a:lnTo>
                    <a:pt x="149" y="2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1">
              <a:extLst>
                <a:ext uri="{FF2B5EF4-FFF2-40B4-BE49-F238E27FC236}">
                  <a16:creationId xmlns:a16="http://schemas.microsoft.com/office/drawing/2014/main" id="{5534A144-AF46-46E8-B78F-838D2977F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4651" y="6858000"/>
              <a:ext cx="0" cy="0"/>
            </a:xfrm>
            <a:prstGeom prst="line">
              <a:avLst/>
            </a:prstGeom>
            <a:noFill/>
            <a:ln w="46038" cap="flat">
              <a:solidFill>
                <a:srgbClr val="00BC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4A10CD97-BE90-4A55-A0D4-BD106F918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3743325"/>
              <a:ext cx="228600" cy="31750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962AF04E-AEC9-4B0A-BF1E-8F72F6E9B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638" y="3786188"/>
              <a:ext cx="153988" cy="28575"/>
            </a:xfrm>
            <a:custGeom>
              <a:avLst/>
              <a:gdLst>
                <a:gd name="T0" fmla="*/ 63 w 69"/>
                <a:gd name="T1" fmla="*/ 13 h 13"/>
                <a:gd name="T2" fmla="*/ 6 w 69"/>
                <a:gd name="T3" fmla="*/ 13 h 13"/>
                <a:gd name="T4" fmla="*/ 0 w 69"/>
                <a:gd name="T5" fmla="*/ 8 h 13"/>
                <a:gd name="T6" fmla="*/ 0 w 69"/>
                <a:gd name="T7" fmla="*/ 5 h 13"/>
                <a:gd name="T8" fmla="*/ 6 w 69"/>
                <a:gd name="T9" fmla="*/ 0 h 13"/>
                <a:gd name="T10" fmla="*/ 63 w 69"/>
                <a:gd name="T11" fmla="*/ 0 h 13"/>
                <a:gd name="T12" fmla="*/ 69 w 69"/>
                <a:gd name="T13" fmla="*/ 5 h 13"/>
                <a:gd name="T14" fmla="*/ 69 w 69"/>
                <a:gd name="T15" fmla="*/ 8 h 13"/>
                <a:gd name="T16" fmla="*/ 63 w 69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3">
                  <a:moveTo>
                    <a:pt x="63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1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69" y="2"/>
                    <a:pt x="69" y="5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11"/>
                    <a:pt x="67" y="13"/>
                    <a:pt x="63" y="13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69F61557-A5B0-47F6-8452-AC5F7DF2E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3702050"/>
              <a:ext cx="228600" cy="30163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8971F575-0E37-4DB2-A9DA-22B4FF74E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526" y="3433763"/>
              <a:ext cx="177800" cy="247650"/>
            </a:xfrm>
            <a:custGeom>
              <a:avLst/>
              <a:gdLst>
                <a:gd name="T0" fmla="*/ 50 w 80"/>
                <a:gd name="T1" fmla="*/ 112 h 112"/>
                <a:gd name="T2" fmla="*/ 46 w 80"/>
                <a:gd name="T3" fmla="*/ 108 h 112"/>
                <a:gd name="T4" fmla="*/ 46 w 80"/>
                <a:gd name="T5" fmla="*/ 53 h 112"/>
                <a:gd name="T6" fmla="*/ 46 w 80"/>
                <a:gd name="T7" fmla="*/ 51 h 112"/>
                <a:gd name="T8" fmla="*/ 69 w 80"/>
                <a:gd name="T9" fmla="*/ 8 h 112"/>
                <a:gd name="T10" fmla="*/ 11 w 80"/>
                <a:gd name="T11" fmla="*/ 8 h 112"/>
                <a:gd name="T12" fmla="*/ 33 w 80"/>
                <a:gd name="T13" fmla="*/ 51 h 112"/>
                <a:gd name="T14" fmla="*/ 34 w 80"/>
                <a:gd name="T15" fmla="*/ 53 h 112"/>
                <a:gd name="T16" fmla="*/ 34 w 80"/>
                <a:gd name="T17" fmla="*/ 108 h 112"/>
                <a:gd name="T18" fmla="*/ 29 w 80"/>
                <a:gd name="T19" fmla="*/ 112 h 112"/>
                <a:gd name="T20" fmla="*/ 25 w 80"/>
                <a:gd name="T21" fmla="*/ 108 h 112"/>
                <a:gd name="T22" fmla="*/ 25 w 80"/>
                <a:gd name="T23" fmla="*/ 54 h 112"/>
                <a:gd name="T24" fmla="*/ 0 w 80"/>
                <a:gd name="T25" fmla="*/ 6 h 112"/>
                <a:gd name="T26" fmla="*/ 0 w 80"/>
                <a:gd name="T27" fmla="*/ 2 h 112"/>
                <a:gd name="T28" fmla="*/ 4 w 80"/>
                <a:gd name="T29" fmla="*/ 0 h 112"/>
                <a:gd name="T30" fmla="*/ 75 w 80"/>
                <a:gd name="T31" fmla="*/ 0 h 112"/>
                <a:gd name="T32" fmla="*/ 79 w 80"/>
                <a:gd name="T33" fmla="*/ 2 h 112"/>
                <a:gd name="T34" fmla="*/ 79 w 80"/>
                <a:gd name="T35" fmla="*/ 6 h 112"/>
                <a:gd name="T36" fmla="*/ 54 w 80"/>
                <a:gd name="T37" fmla="*/ 54 h 112"/>
                <a:gd name="T38" fmla="*/ 54 w 80"/>
                <a:gd name="T39" fmla="*/ 108 h 112"/>
                <a:gd name="T40" fmla="*/ 50 w 80"/>
                <a:gd name="T4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2">
                  <a:moveTo>
                    <a:pt x="50" y="112"/>
                  </a:moveTo>
                  <a:cubicBezTo>
                    <a:pt x="48" y="112"/>
                    <a:pt x="46" y="110"/>
                    <a:pt x="46" y="108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2"/>
                    <a:pt x="46" y="51"/>
                    <a:pt x="46" y="51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4" y="52"/>
                    <a:pt x="34" y="53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10"/>
                    <a:pt x="32" y="112"/>
                    <a:pt x="29" y="112"/>
                  </a:cubicBezTo>
                  <a:cubicBezTo>
                    <a:pt x="27" y="112"/>
                    <a:pt x="25" y="110"/>
                    <a:pt x="25" y="108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8" y="1"/>
                    <a:pt x="79" y="2"/>
                  </a:cubicBezTo>
                  <a:cubicBezTo>
                    <a:pt x="80" y="3"/>
                    <a:pt x="80" y="5"/>
                    <a:pt x="79" y="6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10"/>
                    <a:pt x="52" y="112"/>
                    <a:pt x="50" y="11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6">
              <a:extLst>
                <a:ext uri="{FF2B5EF4-FFF2-40B4-BE49-F238E27FC236}">
                  <a16:creationId xmlns:a16="http://schemas.microsoft.com/office/drawing/2014/main" id="{74C97A59-E7FC-4688-937F-4A589A0218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6788" y="3014663"/>
              <a:ext cx="547688" cy="666750"/>
            </a:xfrm>
            <a:custGeom>
              <a:avLst/>
              <a:gdLst>
                <a:gd name="T0" fmla="*/ 166 w 247"/>
                <a:gd name="T1" fmla="*/ 301 h 301"/>
                <a:gd name="T2" fmla="*/ 81 w 247"/>
                <a:gd name="T3" fmla="*/ 301 h 301"/>
                <a:gd name="T4" fmla="*/ 70 w 247"/>
                <a:gd name="T5" fmla="*/ 290 h 301"/>
                <a:gd name="T6" fmla="*/ 35 w 247"/>
                <a:gd name="T7" fmla="*/ 205 h 301"/>
                <a:gd name="T8" fmla="*/ 0 w 247"/>
                <a:gd name="T9" fmla="*/ 112 h 301"/>
                <a:gd name="T10" fmla="*/ 124 w 247"/>
                <a:gd name="T11" fmla="*/ 0 h 301"/>
                <a:gd name="T12" fmla="*/ 247 w 247"/>
                <a:gd name="T13" fmla="*/ 112 h 301"/>
                <a:gd name="T14" fmla="*/ 212 w 247"/>
                <a:gd name="T15" fmla="*/ 205 h 301"/>
                <a:gd name="T16" fmla="*/ 178 w 247"/>
                <a:gd name="T17" fmla="*/ 290 h 301"/>
                <a:gd name="T18" fmla="*/ 166 w 247"/>
                <a:gd name="T19" fmla="*/ 301 h 301"/>
                <a:gd name="T20" fmla="*/ 124 w 247"/>
                <a:gd name="T21" fmla="*/ 8 h 301"/>
                <a:gd name="T22" fmla="*/ 9 w 247"/>
                <a:gd name="T23" fmla="*/ 112 h 301"/>
                <a:gd name="T24" fmla="*/ 42 w 247"/>
                <a:gd name="T25" fmla="*/ 201 h 301"/>
                <a:gd name="T26" fmla="*/ 78 w 247"/>
                <a:gd name="T27" fmla="*/ 290 h 301"/>
                <a:gd name="T28" fmla="*/ 81 w 247"/>
                <a:gd name="T29" fmla="*/ 293 h 301"/>
                <a:gd name="T30" fmla="*/ 166 w 247"/>
                <a:gd name="T31" fmla="*/ 293 h 301"/>
                <a:gd name="T32" fmla="*/ 170 w 247"/>
                <a:gd name="T33" fmla="*/ 290 h 301"/>
                <a:gd name="T34" fmla="*/ 205 w 247"/>
                <a:gd name="T35" fmla="*/ 201 h 301"/>
                <a:gd name="T36" fmla="*/ 239 w 247"/>
                <a:gd name="T37" fmla="*/ 112 h 301"/>
                <a:gd name="T38" fmla="*/ 124 w 247"/>
                <a:gd name="T39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301">
                  <a:moveTo>
                    <a:pt x="166" y="301"/>
                  </a:moveTo>
                  <a:cubicBezTo>
                    <a:pt x="81" y="301"/>
                    <a:pt x="81" y="301"/>
                    <a:pt x="81" y="301"/>
                  </a:cubicBezTo>
                  <a:cubicBezTo>
                    <a:pt x="75" y="301"/>
                    <a:pt x="70" y="296"/>
                    <a:pt x="70" y="290"/>
                  </a:cubicBezTo>
                  <a:cubicBezTo>
                    <a:pt x="68" y="258"/>
                    <a:pt x="51" y="231"/>
                    <a:pt x="35" y="205"/>
                  </a:cubicBezTo>
                  <a:cubicBezTo>
                    <a:pt x="18" y="177"/>
                    <a:pt x="0" y="148"/>
                    <a:pt x="0" y="112"/>
                  </a:cubicBezTo>
                  <a:cubicBezTo>
                    <a:pt x="0" y="58"/>
                    <a:pt x="43" y="0"/>
                    <a:pt x="124" y="0"/>
                  </a:cubicBezTo>
                  <a:cubicBezTo>
                    <a:pt x="194" y="0"/>
                    <a:pt x="247" y="59"/>
                    <a:pt x="247" y="112"/>
                  </a:cubicBezTo>
                  <a:cubicBezTo>
                    <a:pt x="247" y="148"/>
                    <a:pt x="230" y="177"/>
                    <a:pt x="212" y="205"/>
                  </a:cubicBezTo>
                  <a:cubicBezTo>
                    <a:pt x="196" y="231"/>
                    <a:pt x="180" y="258"/>
                    <a:pt x="178" y="290"/>
                  </a:cubicBezTo>
                  <a:cubicBezTo>
                    <a:pt x="177" y="296"/>
                    <a:pt x="172" y="301"/>
                    <a:pt x="166" y="301"/>
                  </a:cubicBezTo>
                  <a:close/>
                  <a:moveTo>
                    <a:pt x="124" y="8"/>
                  </a:moveTo>
                  <a:cubicBezTo>
                    <a:pt x="49" y="8"/>
                    <a:pt x="9" y="62"/>
                    <a:pt x="9" y="112"/>
                  </a:cubicBezTo>
                  <a:cubicBezTo>
                    <a:pt x="9" y="145"/>
                    <a:pt x="25" y="172"/>
                    <a:pt x="42" y="201"/>
                  </a:cubicBezTo>
                  <a:cubicBezTo>
                    <a:pt x="59" y="228"/>
                    <a:pt x="76" y="256"/>
                    <a:pt x="78" y="290"/>
                  </a:cubicBezTo>
                  <a:cubicBezTo>
                    <a:pt x="78" y="292"/>
                    <a:pt x="80" y="293"/>
                    <a:pt x="81" y="293"/>
                  </a:cubicBezTo>
                  <a:cubicBezTo>
                    <a:pt x="166" y="293"/>
                    <a:pt x="166" y="293"/>
                    <a:pt x="166" y="293"/>
                  </a:cubicBezTo>
                  <a:cubicBezTo>
                    <a:pt x="168" y="293"/>
                    <a:pt x="169" y="292"/>
                    <a:pt x="170" y="290"/>
                  </a:cubicBezTo>
                  <a:cubicBezTo>
                    <a:pt x="172" y="256"/>
                    <a:pt x="189" y="228"/>
                    <a:pt x="205" y="201"/>
                  </a:cubicBezTo>
                  <a:cubicBezTo>
                    <a:pt x="223" y="172"/>
                    <a:pt x="239" y="145"/>
                    <a:pt x="239" y="112"/>
                  </a:cubicBezTo>
                  <a:cubicBezTo>
                    <a:pt x="239" y="63"/>
                    <a:pt x="190" y="8"/>
                    <a:pt x="124" y="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7">
              <a:extLst>
                <a:ext uri="{FF2B5EF4-FFF2-40B4-BE49-F238E27FC236}">
                  <a16:creationId xmlns:a16="http://schemas.microsoft.com/office/drawing/2014/main" id="{6666D417-C06F-4ED3-A58B-46F7D275F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26" y="3803650"/>
              <a:ext cx="2071688" cy="3054350"/>
            </a:xfrm>
            <a:custGeom>
              <a:avLst/>
              <a:gdLst>
                <a:gd name="T0" fmla="*/ 0 w 935"/>
                <a:gd name="T1" fmla="*/ 0 h 1380"/>
                <a:gd name="T2" fmla="*/ 0 w 935"/>
                <a:gd name="T3" fmla="*/ 104 h 1380"/>
                <a:gd name="T4" fmla="*/ 80 w 935"/>
                <a:gd name="T5" fmla="*/ 183 h 1380"/>
                <a:gd name="T6" fmla="*/ 855 w 935"/>
                <a:gd name="T7" fmla="*/ 183 h 1380"/>
                <a:gd name="T8" fmla="*/ 935 w 935"/>
                <a:gd name="T9" fmla="*/ 263 h 1380"/>
                <a:gd name="T10" fmla="*/ 935 w 935"/>
                <a:gd name="T11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5" h="1380">
                  <a:moveTo>
                    <a:pt x="0" y="0"/>
                  </a:moveTo>
                  <a:cubicBezTo>
                    <a:pt x="0" y="104"/>
                    <a:pt x="0" y="104"/>
                    <a:pt x="0" y="104"/>
                  </a:cubicBezTo>
                  <a:cubicBezTo>
                    <a:pt x="0" y="148"/>
                    <a:pt x="35" y="183"/>
                    <a:pt x="80" y="183"/>
                  </a:cubicBezTo>
                  <a:cubicBezTo>
                    <a:pt x="855" y="183"/>
                    <a:pt x="855" y="183"/>
                    <a:pt x="855" y="183"/>
                  </a:cubicBezTo>
                  <a:cubicBezTo>
                    <a:pt x="899" y="183"/>
                    <a:pt x="935" y="219"/>
                    <a:pt x="935" y="263"/>
                  </a:cubicBezTo>
                  <a:cubicBezTo>
                    <a:pt x="935" y="1380"/>
                    <a:pt x="935" y="1380"/>
                    <a:pt x="935" y="1380"/>
                  </a:cubicBezTo>
                </a:path>
              </a:pathLst>
            </a:custGeom>
            <a:noFill/>
            <a:ln w="349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8">
              <a:extLst>
                <a:ext uri="{FF2B5EF4-FFF2-40B4-BE49-F238E27FC236}">
                  <a16:creationId xmlns:a16="http://schemas.microsoft.com/office/drawing/2014/main" id="{12C0F66F-3ACD-4C8B-BB33-6CF56B4E5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113" y="3910013"/>
              <a:ext cx="219075" cy="44450"/>
            </a:xfrm>
            <a:custGeom>
              <a:avLst/>
              <a:gdLst>
                <a:gd name="T0" fmla="*/ 99 w 99"/>
                <a:gd name="T1" fmla="*/ 20 h 20"/>
                <a:gd name="T2" fmla="*/ 99 w 99"/>
                <a:gd name="T3" fmla="*/ 8 h 20"/>
                <a:gd name="T4" fmla="*/ 91 w 99"/>
                <a:gd name="T5" fmla="*/ 0 h 20"/>
                <a:gd name="T6" fmla="*/ 8 w 99"/>
                <a:gd name="T7" fmla="*/ 0 h 20"/>
                <a:gd name="T8" fmla="*/ 0 w 99"/>
                <a:gd name="T9" fmla="*/ 8 h 20"/>
                <a:gd name="T10" fmla="*/ 0 w 99"/>
                <a:gd name="T11" fmla="*/ 20 h 20"/>
                <a:gd name="T12" fmla="*/ 99 w 99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99" y="20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99" y="4"/>
                    <a:pt x="95" y="0"/>
                    <a:pt x="9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99" y="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76CB6E7-6A2D-4DD7-BC6A-7604D2C3A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113" y="3973513"/>
              <a:ext cx="219075" cy="285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0">
              <a:extLst>
                <a:ext uri="{FF2B5EF4-FFF2-40B4-BE49-F238E27FC236}">
                  <a16:creationId xmlns:a16="http://schemas.microsoft.com/office/drawing/2014/main" id="{8731DD5F-FE47-49AF-87FA-39553BB7F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113" y="4022725"/>
              <a:ext cx="219075" cy="44450"/>
            </a:xfrm>
            <a:custGeom>
              <a:avLst/>
              <a:gdLst>
                <a:gd name="T0" fmla="*/ 0 w 99"/>
                <a:gd name="T1" fmla="*/ 0 h 20"/>
                <a:gd name="T2" fmla="*/ 0 w 99"/>
                <a:gd name="T3" fmla="*/ 12 h 20"/>
                <a:gd name="T4" fmla="*/ 8 w 99"/>
                <a:gd name="T5" fmla="*/ 20 h 20"/>
                <a:gd name="T6" fmla="*/ 91 w 99"/>
                <a:gd name="T7" fmla="*/ 20 h 20"/>
                <a:gd name="T8" fmla="*/ 99 w 99"/>
                <a:gd name="T9" fmla="*/ 12 h 20"/>
                <a:gd name="T10" fmla="*/ 99 w 99"/>
                <a:gd name="T11" fmla="*/ 0 h 20"/>
                <a:gd name="T12" fmla="*/ 0 w 99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3" y="20"/>
                    <a:pt x="8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5" y="20"/>
                    <a:pt x="99" y="16"/>
                    <a:pt x="99" y="12"/>
                  </a:cubicBezTo>
                  <a:cubicBezTo>
                    <a:pt x="99" y="0"/>
                    <a:pt x="99" y="0"/>
                    <a:pt x="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1">
              <a:extLst>
                <a:ext uri="{FF2B5EF4-FFF2-40B4-BE49-F238E27FC236}">
                  <a16:creationId xmlns:a16="http://schemas.microsoft.com/office/drawing/2014/main" id="{81BE7F97-2841-4ED9-9E15-7D692C66CC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46663" y="3181350"/>
              <a:ext cx="560388" cy="700088"/>
            </a:xfrm>
            <a:custGeom>
              <a:avLst/>
              <a:gdLst>
                <a:gd name="T0" fmla="*/ 126 w 253"/>
                <a:gd name="T1" fmla="*/ 0 h 316"/>
                <a:gd name="T2" fmla="*/ 0 w 253"/>
                <a:gd name="T3" fmla="*/ 111 h 316"/>
                <a:gd name="T4" fmla="*/ 70 w 253"/>
                <a:gd name="T5" fmla="*/ 305 h 316"/>
                <a:gd name="T6" fmla="*/ 83 w 253"/>
                <a:gd name="T7" fmla="*/ 316 h 316"/>
                <a:gd name="T8" fmla="*/ 169 w 253"/>
                <a:gd name="T9" fmla="*/ 316 h 316"/>
                <a:gd name="T10" fmla="*/ 182 w 253"/>
                <a:gd name="T11" fmla="*/ 305 h 316"/>
                <a:gd name="T12" fmla="*/ 253 w 253"/>
                <a:gd name="T13" fmla="*/ 111 h 316"/>
                <a:gd name="T14" fmla="*/ 126 w 253"/>
                <a:gd name="T15" fmla="*/ 0 h 316"/>
                <a:gd name="T16" fmla="*/ 113 w 253"/>
                <a:gd name="T17" fmla="*/ 285 h 316"/>
                <a:gd name="T18" fmla="*/ 111 w 253"/>
                <a:gd name="T19" fmla="*/ 285 h 316"/>
                <a:gd name="T20" fmla="*/ 107 w 253"/>
                <a:gd name="T21" fmla="*/ 283 h 316"/>
                <a:gd name="T22" fmla="*/ 66 w 253"/>
                <a:gd name="T23" fmla="*/ 176 h 316"/>
                <a:gd name="T24" fmla="*/ 65 w 253"/>
                <a:gd name="T25" fmla="*/ 176 h 316"/>
                <a:gd name="T26" fmla="*/ 49 w 253"/>
                <a:gd name="T27" fmla="*/ 160 h 316"/>
                <a:gd name="T28" fmla="*/ 65 w 253"/>
                <a:gd name="T29" fmla="*/ 144 h 316"/>
                <a:gd name="T30" fmla="*/ 80 w 253"/>
                <a:gd name="T31" fmla="*/ 160 h 316"/>
                <a:gd name="T32" fmla="*/ 74 w 253"/>
                <a:gd name="T33" fmla="*/ 173 h 316"/>
                <a:gd name="T34" fmla="*/ 115 w 253"/>
                <a:gd name="T35" fmla="*/ 279 h 316"/>
                <a:gd name="T36" fmla="*/ 113 w 253"/>
                <a:gd name="T37" fmla="*/ 285 h 316"/>
                <a:gd name="T38" fmla="*/ 188 w 253"/>
                <a:gd name="T39" fmla="*/ 176 h 316"/>
                <a:gd name="T40" fmla="*/ 187 w 253"/>
                <a:gd name="T41" fmla="*/ 176 h 316"/>
                <a:gd name="T42" fmla="*/ 145 w 253"/>
                <a:gd name="T43" fmla="*/ 283 h 316"/>
                <a:gd name="T44" fmla="*/ 141 w 253"/>
                <a:gd name="T45" fmla="*/ 285 h 316"/>
                <a:gd name="T46" fmla="*/ 140 w 253"/>
                <a:gd name="T47" fmla="*/ 285 h 316"/>
                <a:gd name="T48" fmla="*/ 137 w 253"/>
                <a:gd name="T49" fmla="*/ 279 h 316"/>
                <a:gd name="T50" fmla="*/ 178 w 253"/>
                <a:gd name="T51" fmla="*/ 173 h 316"/>
                <a:gd name="T52" fmla="*/ 172 w 253"/>
                <a:gd name="T53" fmla="*/ 160 h 316"/>
                <a:gd name="T54" fmla="*/ 188 w 253"/>
                <a:gd name="T55" fmla="*/ 144 h 316"/>
                <a:gd name="T56" fmla="*/ 204 w 253"/>
                <a:gd name="T57" fmla="*/ 160 h 316"/>
                <a:gd name="T58" fmla="*/ 188 w 253"/>
                <a:gd name="T59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3" h="316">
                  <a:moveTo>
                    <a:pt x="126" y="0"/>
                  </a:moveTo>
                  <a:cubicBezTo>
                    <a:pt x="41" y="0"/>
                    <a:pt x="0" y="51"/>
                    <a:pt x="0" y="111"/>
                  </a:cubicBezTo>
                  <a:cubicBezTo>
                    <a:pt x="0" y="184"/>
                    <a:pt x="55" y="235"/>
                    <a:pt x="70" y="305"/>
                  </a:cubicBezTo>
                  <a:cubicBezTo>
                    <a:pt x="71" y="311"/>
                    <a:pt x="77" y="316"/>
                    <a:pt x="83" y="316"/>
                  </a:cubicBezTo>
                  <a:cubicBezTo>
                    <a:pt x="169" y="316"/>
                    <a:pt x="169" y="316"/>
                    <a:pt x="169" y="316"/>
                  </a:cubicBezTo>
                  <a:cubicBezTo>
                    <a:pt x="176" y="316"/>
                    <a:pt x="181" y="311"/>
                    <a:pt x="182" y="305"/>
                  </a:cubicBezTo>
                  <a:cubicBezTo>
                    <a:pt x="197" y="235"/>
                    <a:pt x="253" y="184"/>
                    <a:pt x="253" y="111"/>
                  </a:cubicBezTo>
                  <a:cubicBezTo>
                    <a:pt x="253" y="51"/>
                    <a:pt x="201" y="0"/>
                    <a:pt x="126" y="0"/>
                  </a:cubicBezTo>
                  <a:close/>
                  <a:moveTo>
                    <a:pt x="113" y="285"/>
                  </a:moveTo>
                  <a:cubicBezTo>
                    <a:pt x="112" y="285"/>
                    <a:pt x="112" y="285"/>
                    <a:pt x="111" y="285"/>
                  </a:cubicBezTo>
                  <a:cubicBezTo>
                    <a:pt x="109" y="285"/>
                    <a:pt x="108" y="284"/>
                    <a:pt x="107" y="283"/>
                  </a:cubicBezTo>
                  <a:cubicBezTo>
                    <a:pt x="66" y="176"/>
                    <a:pt x="66" y="176"/>
                    <a:pt x="66" y="176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56" y="176"/>
                    <a:pt x="49" y="169"/>
                    <a:pt x="49" y="160"/>
                  </a:cubicBezTo>
                  <a:cubicBezTo>
                    <a:pt x="49" y="151"/>
                    <a:pt x="56" y="144"/>
                    <a:pt x="65" y="144"/>
                  </a:cubicBezTo>
                  <a:cubicBezTo>
                    <a:pt x="73" y="144"/>
                    <a:pt x="80" y="151"/>
                    <a:pt x="80" y="160"/>
                  </a:cubicBezTo>
                  <a:cubicBezTo>
                    <a:pt x="80" y="165"/>
                    <a:pt x="78" y="170"/>
                    <a:pt x="74" y="173"/>
                  </a:cubicBezTo>
                  <a:cubicBezTo>
                    <a:pt x="115" y="279"/>
                    <a:pt x="115" y="279"/>
                    <a:pt x="115" y="279"/>
                  </a:cubicBezTo>
                  <a:cubicBezTo>
                    <a:pt x="116" y="282"/>
                    <a:pt x="115" y="284"/>
                    <a:pt x="113" y="285"/>
                  </a:cubicBezTo>
                  <a:close/>
                  <a:moveTo>
                    <a:pt x="188" y="176"/>
                  </a:moveTo>
                  <a:cubicBezTo>
                    <a:pt x="187" y="176"/>
                    <a:pt x="187" y="176"/>
                    <a:pt x="187" y="176"/>
                  </a:cubicBezTo>
                  <a:cubicBezTo>
                    <a:pt x="145" y="283"/>
                    <a:pt x="145" y="283"/>
                    <a:pt x="145" y="283"/>
                  </a:cubicBezTo>
                  <a:cubicBezTo>
                    <a:pt x="145" y="284"/>
                    <a:pt x="143" y="285"/>
                    <a:pt x="141" y="285"/>
                  </a:cubicBezTo>
                  <a:cubicBezTo>
                    <a:pt x="141" y="285"/>
                    <a:pt x="140" y="285"/>
                    <a:pt x="140" y="285"/>
                  </a:cubicBezTo>
                  <a:cubicBezTo>
                    <a:pt x="137" y="284"/>
                    <a:pt x="136" y="282"/>
                    <a:pt x="137" y="279"/>
                  </a:cubicBezTo>
                  <a:cubicBezTo>
                    <a:pt x="178" y="173"/>
                    <a:pt x="178" y="173"/>
                    <a:pt x="178" y="173"/>
                  </a:cubicBezTo>
                  <a:cubicBezTo>
                    <a:pt x="174" y="170"/>
                    <a:pt x="172" y="165"/>
                    <a:pt x="172" y="160"/>
                  </a:cubicBezTo>
                  <a:cubicBezTo>
                    <a:pt x="172" y="151"/>
                    <a:pt x="179" y="144"/>
                    <a:pt x="188" y="144"/>
                  </a:cubicBezTo>
                  <a:cubicBezTo>
                    <a:pt x="197" y="144"/>
                    <a:pt x="204" y="151"/>
                    <a:pt x="204" y="160"/>
                  </a:cubicBezTo>
                  <a:cubicBezTo>
                    <a:pt x="204" y="169"/>
                    <a:pt x="197" y="176"/>
                    <a:pt x="188" y="1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7274106B-50B6-4DFE-9030-289A54946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651" y="4040188"/>
              <a:ext cx="230188" cy="2817813"/>
            </a:xfrm>
            <a:custGeom>
              <a:avLst/>
              <a:gdLst>
                <a:gd name="T0" fmla="*/ 0 w 104"/>
                <a:gd name="T1" fmla="*/ 0 h 1273"/>
                <a:gd name="T2" fmla="*/ 0 w 104"/>
                <a:gd name="T3" fmla="*/ 408 h 1273"/>
                <a:gd name="T4" fmla="*/ 52 w 104"/>
                <a:gd name="T5" fmla="*/ 460 h 1273"/>
                <a:gd name="T6" fmla="*/ 52 w 104"/>
                <a:gd name="T7" fmla="*/ 460 h 1273"/>
                <a:gd name="T8" fmla="*/ 104 w 104"/>
                <a:gd name="T9" fmla="*/ 512 h 1273"/>
                <a:gd name="T10" fmla="*/ 104 w 104"/>
                <a:gd name="T11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273">
                  <a:moveTo>
                    <a:pt x="0" y="0"/>
                  </a:moveTo>
                  <a:cubicBezTo>
                    <a:pt x="0" y="408"/>
                    <a:pt x="0" y="408"/>
                    <a:pt x="0" y="408"/>
                  </a:cubicBezTo>
                  <a:cubicBezTo>
                    <a:pt x="0" y="437"/>
                    <a:pt x="23" y="460"/>
                    <a:pt x="52" y="460"/>
                  </a:cubicBezTo>
                  <a:cubicBezTo>
                    <a:pt x="52" y="460"/>
                    <a:pt x="52" y="460"/>
                    <a:pt x="52" y="460"/>
                  </a:cubicBezTo>
                  <a:cubicBezTo>
                    <a:pt x="81" y="460"/>
                    <a:pt x="104" y="483"/>
                    <a:pt x="104" y="512"/>
                  </a:cubicBezTo>
                  <a:cubicBezTo>
                    <a:pt x="104" y="1273"/>
                    <a:pt x="104" y="1273"/>
                    <a:pt x="104" y="1273"/>
                  </a:cubicBezTo>
                </a:path>
              </a:pathLst>
            </a:custGeom>
            <a:noFill/>
            <a:ln w="106363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3">
              <a:extLst>
                <a:ext uri="{FF2B5EF4-FFF2-40B4-BE49-F238E27FC236}">
                  <a16:creationId xmlns:a16="http://schemas.microsoft.com/office/drawing/2014/main" id="{E7DA063E-65E0-4CAA-A576-7D11FC6CF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538" y="3109913"/>
              <a:ext cx="2043113" cy="3748088"/>
            </a:xfrm>
            <a:custGeom>
              <a:avLst/>
              <a:gdLst>
                <a:gd name="T0" fmla="*/ 0 w 922"/>
                <a:gd name="T1" fmla="*/ 0 h 1693"/>
                <a:gd name="T2" fmla="*/ 0 w 922"/>
                <a:gd name="T3" fmla="*/ 587 h 1693"/>
                <a:gd name="T4" fmla="*/ 77 w 922"/>
                <a:gd name="T5" fmla="*/ 663 h 1693"/>
                <a:gd name="T6" fmla="*/ 845 w 922"/>
                <a:gd name="T7" fmla="*/ 663 h 1693"/>
                <a:gd name="T8" fmla="*/ 922 w 922"/>
                <a:gd name="T9" fmla="*/ 740 h 1693"/>
                <a:gd name="T10" fmla="*/ 922 w 922"/>
                <a:gd name="T11" fmla="*/ 1693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2" h="1693">
                  <a:moveTo>
                    <a:pt x="0" y="0"/>
                  </a:moveTo>
                  <a:cubicBezTo>
                    <a:pt x="0" y="587"/>
                    <a:pt x="0" y="587"/>
                    <a:pt x="0" y="587"/>
                  </a:cubicBezTo>
                  <a:cubicBezTo>
                    <a:pt x="0" y="629"/>
                    <a:pt x="35" y="663"/>
                    <a:pt x="77" y="663"/>
                  </a:cubicBezTo>
                  <a:cubicBezTo>
                    <a:pt x="845" y="663"/>
                    <a:pt x="845" y="663"/>
                    <a:pt x="845" y="663"/>
                  </a:cubicBezTo>
                  <a:cubicBezTo>
                    <a:pt x="887" y="663"/>
                    <a:pt x="922" y="698"/>
                    <a:pt x="922" y="740"/>
                  </a:cubicBezTo>
                  <a:cubicBezTo>
                    <a:pt x="922" y="1693"/>
                    <a:pt x="922" y="1693"/>
                    <a:pt x="922" y="1693"/>
                  </a:cubicBezTo>
                </a:path>
              </a:pathLst>
            </a:custGeom>
            <a:noFill/>
            <a:ln w="460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4">
              <a:extLst>
                <a:ext uri="{FF2B5EF4-FFF2-40B4-BE49-F238E27FC236}">
                  <a16:creationId xmlns:a16="http://schemas.microsoft.com/office/drawing/2014/main" id="{1D123209-4B95-4472-9D14-E18D7A4AE1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7063" y="2339975"/>
              <a:ext cx="492125" cy="606425"/>
            </a:xfrm>
            <a:custGeom>
              <a:avLst/>
              <a:gdLst>
                <a:gd name="T0" fmla="*/ 147 w 222"/>
                <a:gd name="T1" fmla="*/ 274 h 274"/>
                <a:gd name="T2" fmla="*/ 74 w 222"/>
                <a:gd name="T3" fmla="*/ 274 h 274"/>
                <a:gd name="T4" fmla="*/ 60 w 222"/>
                <a:gd name="T5" fmla="*/ 262 h 274"/>
                <a:gd name="T6" fmla="*/ 31 w 222"/>
                <a:gd name="T7" fmla="*/ 193 h 274"/>
                <a:gd name="T8" fmla="*/ 0 w 222"/>
                <a:gd name="T9" fmla="*/ 97 h 274"/>
                <a:gd name="T10" fmla="*/ 111 w 222"/>
                <a:gd name="T11" fmla="*/ 0 h 274"/>
                <a:gd name="T12" fmla="*/ 222 w 222"/>
                <a:gd name="T13" fmla="*/ 97 h 274"/>
                <a:gd name="T14" fmla="*/ 191 w 222"/>
                <a:gd name="T15" fmla="*/ 193 h 274"/>
                <a:gd name="T16" fmla="*/ 162 w 222"/>
                <a:gd name="T17" fmla="*/ 262 h 274"/>
                <a:gd name="T18" fmla="*/ 147 w 222"/>
                <a:gd name="T19" fmla="*/ 274 h 274"/>
                <a:gd name="T20" fmla="*/ 111 w 222"/>
                <a:gd name="T21" fmla="*/ 8 h 274"/>
                <a:gd name="T22" fmla="*/ 8 w 222"/>
                <a:gd name="T23" fmla="*/ 97 h 274"/>
                <a:gd name="T24" fmla="*/ 38 w 222"/>
                <a:gd name="T25" fmla="*/ 189 h 274"/>
                <a:gd name="T26" fmla="*/ 67 w 222"/>
                <a:gd name="T27" fmla="*/ 260 h 274"/>
                <a:gd name="T28" fmla="*/ 74 w 222"/>
                <a:gd name="T29" fmla="*/ 266 h 274"/>
                <a:gd name="T30" fmla="*/ 147 w 222"/>
                <a:gd name="T31" fmla="*/ 266 h 274"/>
                <a:gd name="T32" fmla="*/ 154 w 222"/>
                <a:gd name="T33" fmla="*/ 260 h 274"/>
                <a:gd name="T34" fmla="*/ 184 w 222"/>
                <a:gd name="T35" fmla="*/ 189 h 274"/>
                <a:gd name="T36" fmla="*/ 214 w 222"/>
                <a:gd name="T37" fmla="*/ 97 h 274"/>
                <a:gd name="T38" fmla="*/ 111 w 222"/>
                <a:gd name="T39" fmla="*/ 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274">
                  <a:moveTo>
                    <a:pt x="147" y="274"/>
                  </a:moveTo>
                  <a:cubicBezTo>
                    <a:pt x="74" y="274"/>
                    <a:pt x="74" y="274"/>
                    <a:pt x="74" y="274"/>
                  </a:cubicBezTo>
                  <a:cubicBezTo>
                    <a:pt x="67" y="274"/>
                    <a:pt x="61" y="269"/>
                    <a:pt x="60" y="262"/>
                  </a:cubicBezTo>
                  <a:cubicBezTo>
                    <a:pt x="54" y="237"/>
                    <a:pt x="43" y="215"/>
                    <a:pt x="31" y="193"/>
                  </a:cubicBezTo>
                  <a:cubicBezTo>
                    <a:pt x="16" y="164"/>
                    <a:pt x="0" y="133"/>
                    <a:pt x="0" y="97"/>
                  </a:cubicBezTo>
                  <a:cubicBezTo>
                    <a:pt x="0" y="38"/>
                    <a:pt x="44" y="0"/>
                    <a:pt x="111" y="0"/>
                  </a:cubicBezTo>
                  <a:cubicBezTo>
                    <a:pt x="174" y="0"/>
                    <a:pt x="222" y="41"/>
                    <a:pt x="222" y="97"/>
                  </a:cubicBezTo>
                  <a:cubicBezTo>
                    <a:pt x="222" y="133"/>
                    <a:pt x="206" y="164"/>
                    <a:pt x="191" y="193"/>
                  </a:cubicBezTo>
                  <a:cubicBezTo>
                    <a:pt x="179" y="215"/>
                    <a:pt x="167" y="237"/>
                    <a:pt x="162" y="262"/>
                  </a:cubicBezTo>
                  <a:cubicBezTo>
                    <a:pt x="161" y="269"/>
                    <a:pt x="155" y="274"/>
                    <a:pt x="147" y="274"/>
                  </a:cubicBezTo>
                  <a:close/>
                  <a:moveTo>
                    <a:pt x="111" y="8"/>
                  </a:moveTo>
                  <a:cubicBezTo>
                    <a:pt x="35" y="8"/>
                    <a:pt x="8" y="54"/>
                    <a:pt x="8" y="97"/>
                  </a:cubicBezTo>
                  <a:cubicBezTo>
                    <a:pt x="8" y="131"/>
                    <a:pt x="23" y="159"/>
                    <a:pt x="38" y="189"/>
                  </a:cubicBezTo>
                  <a:cubicBezTo>
                    <a:pt x="50" y="211"/>
                    <a:pt x="62" y="234"/>
                    <a:pt x="67" y="260"/>
                  </a:cubicBezTo>
                  <a:cubicBezTo>
                    <a:pt x="68" y="264"/>
                    <a:pt x="71" y="266"/>
                    <a:pt x="74" y="266"/>
                  </a:cubicBezTo>
                  <a:cubicBezTo>
                    <a:pt x="147" y="266"/>
                    <a:pt x="147" y="266"/>
                    <a:pt x="147" y="266"/>
                  </a:cubicBezTo>
                  <a:cubicBezTo>
                    <a:pt x="151" y="266"/>
                    <a:pt x="154" y="264"/>
                    <a:pt x="154" y="260"/>
                  </a:cubicBezTo>
                  <a:cubicBezTo>
                    <a:pt x="160" y="234"/>
                    <a:pt x="172" y="211"/>
                    <a:pt x="184" y="189"/>
                  </a:cubicBezTo>
                  <a:cubicBezTo>
                    <a:pt x="199" y="159"/>
                    <a:pt x="214" y="131"/>
                    <a:pt x="214" y="97"/>
                  </a:cubicBezTo>
                  <a:cubicBezTo>
                    <a:pt x="214" y="46"/>
                    <a:pt x="170" y="8"/>
                    <a:pt x="111" y="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5">
              <a:extLst>
                <a:ext uri="{FF2B5EF4-FFF2-40B4-BE49-F238E27FC236}">
                  <a16:creationId xmlns:a16="http://schemas.microsoft.com/office/drawing/2014/main" id="{588150CA-F09F-4C1D-B281-F6BDCC055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526" y="2967038"/>
              <a:ext cx="203200" cy="61913"/>
            </a:xfrm>
            <a:custGeom>
              <a:avLst/>
              <a:gdLst>
                <a:gd name="T0" fmla="*/ 88 w 92"/>
                <a:gd name="T1" fmla="*/ 28 h 28"/>
                <a:gd name="T2" fmla="*/ 84 w 92"/>
                <a:gd name="T3" fmla="*/ 24 h 28"/>
                <a:gd name="T4" fmla="*/ 84 w 92"/>
                <a:gd name="T5" fmla="*/ 13 h 28"/>
                <a:gd name="T6" fmla="*/ 78 w 92"/>
                <a:gd name="T7" fmla="*/ 8 h 28"/>
                <a:gd name="T8" fmla="*/ 14 w 92"/>
                <a:gd name="T9" fmla="*/ 8 h 28"/>
                <a:gd name="T10" fmla="*/ 8 w 92"/>
                <a:gd name="T11" fmla="*/ 13 h 28"/>
                <a:gd name="T12" fmla="*/ 8 w 92"/>
                <a:gd name="T13" fmla="*/ 24 h 28"/>
                <a:gd name="T14" fmla="*/ 4 w 92"/>
                <a:gd name="T15" fmla="*/ 28 h 28"/>
                <a:gd name="T16" fmla="*/ 0 w 92"/>
                <a:gd name="T17" fmla="*/ 24 h 28"/>
                <a:gd name="T18" fmla="*/ 0 w 92"/>
                <a:gd name="T19" fmla="*/ 13 h 28"/>
                <a:gd name="T20" fmla="*/ 14 w 92"/>
                <a:gd name="T21" fmla="*/ 0 h 28"/>
                <a:gd name="T22" fmla="*/ 78 w 92"/>
                <a:gd name="T23" fmla="*/ 0 h 28"/>
                <a:gd name="T24" fmla="*/ 92 w 92"/>
                <a:gd name="T25" fmla="*/ 13 h 28"/>
                <a:gd name="T26" fmla="*/ 92 w 92"/>
                <a:gd name="T27" fmla="*/ 24 h 28"/>
                <a:gd name="T28" fmla="*/ 88 w 92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28">
                  <a:moveTo>
                    <a:pt x="88" y="28"/>
                  </a:moveTo>
                  <a:cubicBezTo>
                    <a:pt x="86" y="28"/>
                    <a:pt x="84" y="26"/>
                    <a:pt x="84" y="2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4" y="10"/>
                    <a:pt x="81" y="8"/>
                    <a:pt x="78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0" y="8"/>
                    <a:pt x="8" y="10"/>
                    <a:pt x="8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6" y="28"/>
                    <a:pt x="4" y="28"/>
                  </a:cubicBezTo>
                  <a:cubicBezTo>
                    <a:pt x="2" y="28"/>
                    <a:pt x="0" y="26"/>
                    <a:pt x="0" y="2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6" y="0"/>
                    <a:pt x="92" y="6"/>
                    <a:pt x="92" y="1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6"/>
                    <a:pt x="90" y="28"/>
                    <a:pt x="88" y="28"/>
                  </a:cubicBezTo>
                  <a:close/>
                </a:path>
              </a:pathLst>
            </a:cu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6">
              <a:extLst>
                <a:ext uri="{FF2B5EF4-FFF2-40B4-BE49-F238E27FC236}">
                  <a16:creationId xmlns:a16="http://schemas.microsoft.com/office/drawing/2014/main" id="{EE659FA9-A695-40E8-99D4-E560D78E84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1526" y="3011488"/>
              <a:ext cx="203200" cy="103188"/>
            </a:xfrm>
            <a:custGeom>
              <a:avLst/>
              <a:gdLst>
                <a:gd name="T0" fmla="*/ 79 w 92"/>
                <a:gd name="T1" fmla="*/ 47 h 47"/>
                <a:gd name="T2" fmla="*/ 12 w 92"/>
                <a:gd name="T3" fmla="*/ 47 h 47"/>
                <a:gd name="T4" fmla="*/ 0 w 92"/>
                <a:gd name="T5" fmla="*/ 35 h 47"/>
                <a:gd name="T6" fmla="*/ 0 w 92"/>
                <a:gd name="T7" fmla="*/ 4 h 47"/>
                <a:gd name="T8" fmla="*/ 4 w 92"/>
                <a:gd name="T9" fmla="*/ 0 h 47"/>
                <a:gd name="T10" fmla="*/ 88 w 92"/>
                <a:gd name="T11" fmla="*/ 0 h 47"/>
                <a:gd name="T12" fmla="*/ 92 w 92"/>
                <a:gd name="T13" fmla="*/ 4 h 47"/>
                <a:gd name="T14" fmla="*/ 92 w 92"/>
                <a:gd name="T15" fmla="*/ 35 h 47"/>
                <a:gd name="T16" fmla="*/ 79 w 92"/>
                <a:gd name="T17" fmla="*/ 47 h 47"/>
                <a:gd name="T18" fmla="*/ 8 w 92"/>
                <a:gd name="T19" fmla="*/ 8 h 47"/>
                <a:gd name="T20" fmla="*/ 8 w 92"/>
                <a:gd name="T21" fmla="*/ 35 h 47"/>
                <a:gd name="T22" fmla="*/ 12 w 92"/>
                <a:gd name="T23" fmla="*/ 39 h 47"/>
                <a:gd name="T24" fmla="*/ 79 w 92"/>
                <a:gd name="T25" fmla="*/ 39 h 47"/>
                <a:gd name="T26" fmla="*/ 84 w 92"/>
                <a:gd name="T27" fmla="*/ 35 h 47"/>
                <a:gd name="T28" fmla="*/ 84 w 92"/>
                <a:gd name="T29" fmla="*/ 8 h 47"/>
                <a:gd name="T30" fmla="*/ 8 w 92"/>
                <a:gd name="T31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47">
                  <a:moveTo>
                    <a:pt x="79" y="47"/>
                  </a:moveTo>
                  <a:cubicBezTo>
                    <a:pt x="12" y="47"/>
                    <a:pt x="12" y="47"/>
                    <a:pt x="12" y="47"/>
                  </a:cubicBezTo>
                  <a:cubicBezTo>
                    <a:pt x="6" y="47"/>
                    <a:pt x="0" y="41"/>
                    <a:pt x="0" y="3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1"/>
                    <a:pt x="92" y="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2" y="41"/>
                    <a:pt x="86" y="47"/>
                    <a:pt x="79" y="47"/>
                  </a:cubicBezTo>
                  <a:close/>
                  <a:moveTo>
                    <a:pt x="8" y="8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8" y="37"/>
                    <a:pt x="10" y="39"/>
                    <a:pt x="12" y="3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2" y="39"/>
                    <a:pt x="84" y="37"/>
                    <a:pt x="84" y="35"/>
                  </a:cubicBezTo>
                  <a:cubicBezTo>
                    <a:pt x="84" y="8"/>
                    <a:pt x="84" y="8"/>
                    <a:pt x="84" y="8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28DC9A22-C944-4017-AE28-C7AD152ED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051175"/>
              <a:ext cx="195263" cy="17463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1B84C489-1DF8-435D-BE8C-F865586FB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8" y="2636838"/>
              <a:ext cx="106363" cy="246063"/>
            </a:xfrm>
            <a:custGeom>
              <a:avLst/>
              <a:gdLst>
                <a:gd name="T0" fmla="*/ 5 w 48"/>
                <a:gd name="T1" fmla="*/ 111 h 111"/>
                <a:gd name="T2" fmla="*/ 3 w 48"/>
                <a:gd name="T3" fmla="*/ 110 h 111"/>
                <a:gd name="T4" fmla="*/ 1 w 48"/>
                <a:gd name="T5" fmla="*/ 105 h 111"/>
                <a:gd name="T6" fmla="*/ 40 w 48"/>
                <a:gd name="T7" fmla="*/ 3 h 111"/>
                <a:gd name="T8" fmla="*/ 45 w 48"/>
                <a:gd name="T9" fmla="*/ 1 h 111"/>
                <a:gd name="T10" fmla="*/ 48 w 48"/>
                <a:gd name="T11" fmla="*/ 6 h 111"/>
                <a:gd name="T12" fmla="*/ 8 w 48"/>
                <a:gd name="T13" fmla="*/ 108 h 111"/>
                <a:gd name="T14" fmla="*/ 5 w 48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11">
                  <a:moveTo>
                    <a:pt x="5" y="111"/>
                  </a:moveTo>
                  <a:cubicBezTo>
                    <a:pt x="4" y="111"/>
                    <a:pt x="4" y="111"/>
                    <a:pt x="3" y="110"/>
                  </a:cubicBezTo>
                  <a:cubicBezTo>
                    <a:pt x="1" y="110"/>
                    <a:pt x="0" y="107"/>
                    <a:pt x="1" y="105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1" y="1"/>
                    <a:pt x="43" y="0"/>
                    <a:pt x="45" y="1"/>
                  </a:cubicBezTo>
                  <a:cubicBezTo>
                    <a:pt x="47" y="2"/>
                    <a:pt x="48" y="4"/>
                    <a:pt x="48" y="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10"/>
                    <a:pt x="6" y="111"/>
                    <a:pt x="5" y="111"/>
                  </a:cubicBezTo>
                  <a:close/>
                </a:path>
              </a:pathLst>
            </a:cu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9">
              <a:extLst>
                <a:ext uri="{FF2B5EF4-FFF2-40B4-BE49-F238E27FC236}">
                  <a16:creationId xmlns:a16="http://schemas.microsoft.com/office/drawing/2014/main" id="{48F976EE-7B15-4BB8-BAC7-3E47FC67D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2636838"/>
              <a:ext cx="107950" cy="246063"/>
            </a:xfrm>
            <a:custGeom>
              <a:avLst/>
              <a:gdLst>
                <a:gd name="T0" fmla="*/ 44 w 49"/>
                <a:gd name="T1" fmla="*/ 111 h 111"/>
                <a:gd name="T2" fmla="*/ 41 w 49"/>
                <a:gd name="T3" fmla="*/ 108 h 111"/>
                <a:gd name="T4" fmla="*/ 1 w 49"/>
                <a:gd name="T5" fmla="*/ 6 h 111"/>
                <a:gd name="T6" fmla="*/ 3 w 49"/>
                <a:gd name="T7" fmla="*/ 1 h 111"/>
                <a:gd name="T8" fmla="*/ 9 w 49"/>
                <a:gd name="T9" fmla="*/ 3 h 111"/>
                <a:gd name="T10" fmla="*/ 48 w 49"/>
                <a:gd name="T11" fmla="*/ 105 h 111"/>
                <a:gd name="T12" fmla="*/ 46 w 49"/>
                <a:gd name="T13" fmla="*/ 110 h 111"/>
                <a:gd name="T14" fmla="*/ 44 w 49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1">
                  <a:moveTo>
                    <a:pt x="44" y="111"/>
                  </a:moveTo>
                  <a:cubicBezTo>
                    <a:pt x="43" y="111"/>
                    <a:pt x="41" y="110"/>
                    <a:pt x="41" y="10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9" y="107"/>
                    <a:pt x="48" y="110"/>
                    <a:pt x="46" y="110"/>
                  </a:cubicBezTo>
                  <a:cubicBezTo>
                    <a:pt x="45" y="111"/>
                    <a:pt x="45" y="111"/>
                    <a:pt x="44" y="111"/>
                  </a:cubicBezTo>
                  <a:close/>
                </a:path>
              </a:pathLst>
            </a:cu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40">
              <a:extLst>
                <a:ext uri="{FF2B5EF4-FFF2-40B4-BE49-F238E27FC236}">
                  <a16:creationId xmlns:a16="http://schemas.microsoft.com/office/drawing/2014/main" id="{1E122319-9974-4031-B25D-6CF1D3060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438" y="2616200"/>
              <a:ext cx="57150" cy="60325"/>
            </a:xfrm>
            <a:prstGeom prst="ellipse">
              <a:avLst/>
            </a:pr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41">
              <a:extLst>
                <a:ext uri="{FF2B5EF4-FFF2-40B4-BE49-F238E27FC236}">
                  <a16:creationId xmlns:a16="http://schemas.microsoft.com/office/drawing/2014/main" id="{D70A8B25-703E-4D9F-9D25-6529E31D3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076" y="2616200"/>
              <a:ext cx="60325" cy="60325"/>
            </a:xfrm>
            <a:prstGeom prst="ellipse">
              <a:avLst/>
            </a:prstGeom>
            <a:solidFill>
              <a:srgbClr val="00BCD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2">
              <a:extLst>
                <a:ext uri="{FF2B5EF4-FFF2-40B4-BE49-F238E27FC236}">
                  <a16:creationId xmlns:a16="http://schemas.microsoft.com/office/drawing/2014/main" id="{4B513182-FDEA-4904-940E-808506360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2213" y="5167313"/>
              <a:ext cx="365125" cy="47625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3">
              <a:extLst>
                <a:ext uri="{FF2B5EF4-FFF2-40B4-BE49-F238E27FC236}">
                  <a16:creationId xmlns:a16="http://schemas.microsoft.com/office/drawing/2014/main" id="{9ECD7219-1555-4311-91A8-AF62323A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0951" y="5235575"/>
              <a:ext cx="246063" cy="49213"/>
            </a:xfrm>
            <a:custGeom>
              <a:avLst/>
              <a:gdLst>
                <a:gd name="T0" fmla="*/ 102 w 111"/>
                <a:gd name="T1" fmla="*/ 22 h 22"/>
                <a:gd name="T2" fmla="*/ 9 w 111"/>
                <a:gd name="T3" fmla="*/ 22 h 22"/>
                <a:gd name="T4" fmla="*/ 0 w 111"/>
                <a:gd name="T5" fmla="*/ 13 h 22"/>
                <a:gd name="T6" fmla="*/ 0 w 111"/>
                <a:gd name="T7" fmla="*/ 9 h 22"/>
                <a:gd name="T8" fmla="*/ 9 w 111"/>
                <a:gd name="T9" fmla="*/ 0 h 22"/>
                <a:gd name="T10" fmla="*/ 102 w 111"/>
                <a:gd name="T11" fmla="*/ 0 h 22"/>
                <a:gd name="T12" fmla="*/ 111 w 111"/>
                <a:gd name="T13" fmla="*/ 9 h 22"/>
                <a:gd name="T14" fmla="*/ 111 w 111"/>
                <a:gd name="T15" fmla="*/ 13 h 22"/>
                <a:gd name="T16" fmla="*/ 102 w 111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22">
                  <a:moveTo>
                    <a:pt x="102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4" y="22"/>
                    <a:pt x="0" y="18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7" y="0"/>
                    <a:pt x="111" y="4"/>
                    <a:pt x="111" y="9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8"/>
                    <a:pt x="107" y="22"/>
                    <a:pt x="102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4">
              <a:extLst>
                <a:ext uri="{FF2B5EF4-FFF2-40B4-BE49-F238E27FC236}">
                  <a16:creationId xmlns:a16="http://schemas.microsoft.com/office/drawing/2014/main" id="{F3D58F1A-E43C-4D22-8D9B-589396A97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2213" y="5100638"/>
              <a:ext cx="365125" cy="49213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5">
              <a:extLst>
                <a:ext uri="{FF2B5EF4-FFF2-40B4-BE49-F238E27FC236}">
                  <a16:creationId xmlns:a16="http://schemas.microsoft.com/office/drawing/2014/main" id="{31EB663A-D362-4B71-914D-557D26879F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00913" y="3971925"/>
              <a:ext cx="847725" cy="1108075"/>
            </a:xfrm>
            <a:custGeom>
              <a:avLst/>
              <a:gdLst>
                <a:gd name="T0" fmla="*/ 273 w 383"/>
                <a:gd name="T1" fmla="*/ 479 h 501"/>
                <a:gd name="T2" fmla="*/ 271 w 383"/>
                <a:gd name="T3" fmla="*/ 479 h 501"/>
                <a:gd name="T4" fmla="*/ 383 w 383"/>
                <a:gd name="T5" fmla="*/ 177 h 501"/>
                <a:gd name="T6" fmla="*/ 192 w 383"/>
                <a:gd name="T7" fmla="*/ 0 h 501"/>
                <a:gd name="T8" fmla="*/ 0 w 383"/>
                <a:gd name="T9" fmla="*/ 177 h 501"/>
                <a:gd name="T10" fmla="*/ 112 w 383"/>
                <a:gd name="T11" fmla="*/ 479 h 501"/>
                <a:gd name="T12" fmla="*/ 110 w 383"/>
                <a:gd name="T13" fmla="*/ 479 h 501"/>
                <a:gd name="T14" fmla="*/ 97 w 383"/>
                <a:gd name="T15" fmla="*/ 490 h 501"/>
                <a:gd name="T16" fmla="*/ 110 w 383"/>
                <a:gd name="T17" fmla="*/ 501 h 501"/>
                <a:gd name="T18" fmla="*/ 273 w 383"/>
                <a:gd name="T19" fmla="*/ 501 h 501"/>
                <a:gd name="T20" fmla="*/ 286 w 383"/>
                <a:gd name="T21" fmla="*/ 490 h 501"/>
                <a:gd name="T22" fmla="*/ 273 w 383"/>
                <a:gd name="T23" fmla="*/ 479 h 501"/>
                <a:gd name="T24" fmla="*/ 255 w 383"/>
                <a:gd name="T25" fmla="*/ 303 h 501"/>
                <a:gd name="T26" fmla="*/ 215 w 383"/>
                <a:gd name="T27" fmla="*/ 381 h 501"/>
                <a:gd name="T28" fmla="*/ 215 w 383"/>
                <a:gd name="T29" fmla="*/ 470 h 501"/>
                <a:gd name="T30" fmla="*/ 208 w 383"/>
                <a:gd name="T31" fmla="*/ 476 h 501"/>
                <a:gd name="T32" fmla="*/ 201 w 383"/>
                <a:gd name="T33" fmla="*/ 470 h 501"/>
                <a:gd name="T34" fmla="*/ 201 w 383"/>
                <a:gd name="T35" fmla="*/ 380 h 501"/>
                <a:gd name="T36" fmla="*/ 202 w 383"/>
                <a:gd name="T37" fmla="*/ 377 h 501"/>
                <a:gd name="T38" fmla="*/ 238 w 383"/>
                <a:gd name="T39" fmla="*/ 307 h 501"/>
                <a:gd name="T40" fmla="*/ 145 w 383"/>
                <a:gd name="T41" fmla="*/ 307 h 501"/>
                <a:gd name="T42" fmla="*/ 181 w 383"/>
                <a:gd name="T43" fmla="*/ 377 h 501"/>
                <a:gd name="T44" fmla="*/ 182 w 383"/>
                <a:gd name="T45" fmla="*/ 380 h 501"/>
                <a:gd name="T46" fmla="*/ 182 w 383"/>
                <a:gd name="T47" fmla="*/ 470 h 501"/>
                <a:gd name="T48" fmla="*/ 175 w 383"/>
                <a:gd name="T49" fmla="*/ 476 h 501"/>
                <a:gd name="T50" fmla="*/ 168 w 383"/>
                <a:gd name="T51" fmla="*/ 470 h 501"/>
                <a:gd name="T52" fmla="*/ 168 w 383"/>
                <a:gd name="T53" fmla="*/ 381 h 501"/>
                <a:gd name="T54" fmla="*/ 128 w 383"/>
                <a:gd name="T55" fmla="*/ 303 h 501"/>
                <a:gd name="T56" fmla="*/ 128 w 383"/>
                <a:gd name="T57" fmla="*/ 297 h 501"/>
                <a:gd name="T58" fmla="*/ 134 w 383"/>
                <a:gd name="T59" fmla="*/ 294 h 501"/>
                <a:gd name="T60" fmla="*/ 249 w 383"/>
                <a:gd name="T61" fmla="*/ 294 h 501"/>
                <a:gd name="T62" fmla="*/ 255 w 383"/>
                <a:gd name="T63" fmla="*/ 297 h 501"/>
                <a:gd name="T64" fmla="*/ 255 w 383"/>
                <a:gd name="T65" fmla="*/ 30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3" h="501">
                  <a:moveTo>
                    <a:pt x="273" y="479"/>
                  </a:moveTo>
                  <a:cubicBezTo>
                    <a:pt x="271" y="479"/>
                    <a:pt x="271" y="479"/>
                    <a:pt x="271" y="479"/>
                  </a:cubicBezTo>
                  <a:cubicBezTo>
                    <a:pt x="271" y="363"/>
                    <a:pt x="383" y="290"/>
                    <a:pt x="383" y="177"/>
                  </a:cubicBezTo>
                  <a:cubicBezTo>
                    <a:pt x="383" y="97"/>
                    <a:pt x="305" y="0"/>
                    <a:pt x="192" y="0"/>
                  </a:cubicBezTo>
                  <a:cubicBezTo>
                    <a:pt x="62" y="0"/>
                    <a:pt x="0" y="97"/>
                    <a:pt x="0" y="177"/>
                  </a:cubicBezTo>
                  <a:cubicBezTo>
                    <a:pt x="0" y="290"/>
                    <a:pt x="112" y="363"/>
                    <a:pt x="112" y="479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03" y="479"/>
                    <a:pt x="97" y="484"/>
                    <a:pt x="97" y="490"/>
                  </a:cubicBezTo>
                  <a:cubicBezTo>
                    <a:pt x="97" y="496"/>
                    <a:pt x="103" y="501"/>
                    <a:pt x="110" y="501"/>
                  </a:cubicBezTo>
                  <a:cubicBezTo>
                    <a:pt x="273" y="501"/>
                    <a:pt x="273" y="501"/>
                    <a:pt x="273" y="501"/>
                  </a:cubicBezTo>
                  <a:cubicBezTo>
                    <a:pt x="280" y="501"/>
                    <a:pt x="286" y="496"/>
                    <a:pt x="286" y="490"/>
                  </a:cubicBezTo>
                  <a:cubicBezTo>
                    <a:pt x="286" y="484"/>
                    <a:pt x="280" y="479"/>
                    <a:pt x="273" y="479"/>
                  </a:cubicBezTo>
                  <a:close/>
                  <a:moveTo>
                    <a:pt x="255" y="303"/>
                  </a:moveTo>
                  <a:cubicBezTo>
                    <a:pt x="215" y="381"/>
                    <a:pt x="215" y="381"/>
                    <a:pt x="215" y="381"/>
                  </a:cubicBezTo>
                  <a:cubicBezTo>
                    <a:pt x="215" y="470"/>
                    <a:pt x="215" y="470"/>
                    <a:pt x="215" y="470"/>
                  </a:cubicBezTo>
                  <a:cubicBezTo>
                    <a:pt x="215" y="473"/>
                    <a:pt x="212" y="476"/>
                    <a:pt x="208" y="476"/>
                  </a:cubicBezTo>
                  <a:cubicBezTo>
                    <a:pt x="204" y="476"/>
                    <a:pt x="201" y="473"/>
                    <a:pt x="201" y="470"/>
                  </a:cubicBezTo>
                  <a:cubicBezTo>
                    <a:pt x="201" y="380"/>
                    <a:pt x="201" y="380"/>
                    <a:pt x="201" y="380"/>
                  </a:cubicBezTo>
                  <a:cubicBezTo>
                    <a:pt x="201" y="379"/>
                    <a:pt x="202" y="377"/>
                    <a:pt x="202" y="377"/>
                  </a:cubicBezTo>
                  <a:cubicBezTo>
                    <a:pt x="238" y="307"/>
                    <a:pt x="238" y="307"/>
                    <a:pt x="238" y="307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81" y="377"/>
                    <a:pt x="181" y="377"/>
                    <a:pt x="181" y="377"/>
                  </a:cubicBezTo>
                  <a:cubicBezTo>
                    <a:pt x="181" y="377"/>
                    <a:pt x="182" y="379"/>
                    <a:pt x="182" y="380"/>
                  </a:cubicBezTo>
                  <a:cubicBezTo>
                    <a:pt x="182" y="470"/>
                    <a:pt x="182" y="470"/>
                    <a:pt x="182" y="470"/>
                  </a:cubicBezTo>
                  <a:cubicBezTo>
                    <a:pt x="182" y="473"/>
                    <a:pt x="179" y="476"/>
                    <a:pt x="175" y="476"/>
                  </a:cubicBezTo>
                  <a:cubicBezTo>
                    <a:pt x="171" y="476"/>
                    <a:pt x="168" y="473"/>
                    <a:pt x="168" y="470"/>
                  </a:cubicBezTo>
                  <a:cubicBezTo>
                    <a:pt x="168" y="381"/>
                    <a:pt x="168" y="381"/>
                    <a:pt x="168" y="381"/>
                  </a:cubicBezTo>
                  <a:cubicBezTo>
                    <a:pt x="128" y="303"/>
                    <a:pt x="128" y="303"/>
                    <a:pt x="128" y="303"/>
                  </a:cubicBezTo>
                  <a:cubicBezTo>
                    <a:pt x="127" y="301"/>
                    <a:pt x="127" y="299"/>
                    <a:pt x="128" y="297"/>
                  </a:cubicBezTo>
                  <a:cubicBezTo>
                    <a:pt x="130" y="295"/>
                    <a:pt x="132" y="294"/>
                    <a:pt x="134" y="294"/>
                  </a:cubicBezTo>
                  <a:cubicBezTo>
                    <a:pt x="249" y="294"/>
                    <a:pt x="249" y="294"/>
                    <a:pt x="249" y="294"/>
                  </a:cubicBezTo>
                  <a:cubicBezTo>
                    <a:pt x="251" y="294"/>
                    <a:pt x="253" y="295"/>
                    <a:pt x="255" y="297"/>
                  </a:cubicBezTo>
                  <a:cubicBezTo>
                    <a:pt x="256" y="299"/>
                    <a:pt x="256" y="301"/>
                    <a:pt x="255" y="3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6">
              <a:extLst>
                <a:ext uri="{FF2B5EF4-FFF2-40B4-BE49-F238E27FC236}">
                  <a16:creationId xmlns:a16="http://schemas.microsoft.com/office/drawing/2014/main" id="{574D941F-0812-4598-86DE-EC1A0CD55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8563" y="5275263"/>
              <a:ext cx="1447800" cy="1582738"/>
            </a:xfrm>
            <a:custGeom>
              <a:avLst/>
              <a:gdLst>
                <a:gd name="T0" fmla="*/ 653 w 653"/>
                <a:gd name="T1" fmla="*/ 0 h 715"/>
                <a:gd name="T2" fmla="*/ 653 w 653"/>
                <a:gd name="T3" fmla="*/ 180 h 715"/>
                <a:gd name="T4" fmla="*/ 512 w 653"/>
                <a:gd name="T5" fmla="*/ 320 h 715"/>
                <a:gd name="T6" fmla="*/ 141 w 653"/>
                <a:gd name="T7" fmla="*/ 320 h 715"/>
                <a:gd name="T8" fmla="*/ 0 w 653"/>
                <a:gd name="T9" fmla="*/ 460 h 715"/>
                <a:gd name="T10" fmla="*/ 0 w 653"/>
                <a:gd name="T11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3" h="715">
                  <a:moveTo>
                    <a:pt x="653" y="0"/>
                  </a:moveTo>
                  <a:cubicBezTo>
                    <a:pt x="653" y="180"/>
                    <a:pt x="653" y="180"/>
                    <a:pt x="653" y="180"/>
                  </a:cubicBezTo>
                  <a:cubicBezTo>
                    <a:pt x="653" y="257"/>
                    <a:pt x="590" y="320"/>
                    <a:pt x="512" y="320"/>
                  </a:cubicBezTo>
                  <a:cubicBezTo>
                    <a:pt x="141" y="320"/>
                    <a:pt x="141" y="320"/>
                    <a:pt x="141" y="320"/>
                  </a:cubicBezTo>
                  <a:cubicBezTo>
                    <a:pt x="63" y="320"/>
                    <a:pt x="0" y="383"/>
                    <a:pt x="0" y="460"/>
                  </a:cubicBezTo>
                  <a:cubicBezTo>
                    <a:pt x="0" y="715"/>
                    <a:pt x="0" y="715"/>
                    <a:pt x="0" y="715"/>
                  </a:cubicBezTo>
                </a:path>
              </a:pathLst>
            </a:custGeom>
            <a:noFill/>
            <a:ln w="8890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877AB3C3-FC41-4E76-A9B6-7BFAE9A80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0388" y="4354513"/>
              <a:ext cx="196850" cy="38100"/>
            </a:xfrm>
            <a:custGeom>
              <a:avLst/>
              <a:gdLst>
                <a:gd name="T0" fmla="*/ 0 w 89"/>
                <a:gd name="T1" fmla="*/ 17 h 17"/>
                <a:gd name="T2" fmla="*/ 89 w 89"/>
                <a:gd name="T3" fmla="*/ 17 h 17"/>
                <a:gd name="T4" fmla="*/ 89 w 89"/>
                <a:gd name="T5" fmla="*/ 17 h 17"/>
                <a:gd name="T6" fmla="*/ 89 w 89"/>
                <a:gd name="T7" fmla="*/ 10 h 17"/>
                <a:gd name="T8" fmla="*/ 79 w 89"/>
                <a:gd name="T9" fmla="*/ 0 h 17"/>
                <a:gd name="T10" fmla="*/ 10 w 89"/>
                <a:gd name="T11" fmla="*/ 0 h 17"/>
                <a:gd name="T12" fmla="*/ 0 w 89"/>
                <a:gd name="T13" fmla="*/ 10 h 17"/>
                <a:gd name="T14" fmla="*/ 0 w 89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7">
                  <a:moveTo>
                    <a:pt x="0" y="17"/>
                  </a:moveTo>
                  <a:cubicBezTo>
                    <a:pt x="89" y="17"/>
                    <a:pt x="89" y="17"/>
                    <a:pt x="89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89" y="4"/>
                    <a:pt x="84" y="0"/>
                    <a:pt x="7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8">
              <a:extLst>
                <a:ext uri="{FF2B5EF4-FFF2-40B4-BE49-F238E27FC236}">
                  <a16:creationId xmlns:a16="http://schemas.microsoft.com/office/drawing/2014/main" id="{81E86B37-2740-41EE-86A5-F0035707F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1976" y="4410075"/>
              <a:ext cx="193675" cy="26988"/>
            </a:xfrm>
            <a:custGeom>
              <a:avLst/>
              <a:gdLst>
                <a:gd name="T0" fmla="*/ 87 w 87"/>
                <a:gd name="T1" fmla="*/ 0 h 12"/>
                <a:gd name="T2" fmla="*/ 0 w 87"/>
                <a:gd name="T3" fmla="*/ 0 h 12"/>
                <a:gd name="T4" fmla="*/ 2 w 87"/>
                <a:gd name="T5" fmla="*/ 12 h 12"/>
                <a:gd name="T6" fmla="*/ 85 w 87"/>
                <a:gd name="T7" fmla="*/ 12 h 12"/>
                <a:gd name="T8" fmla="*/ 87 w 8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">
                  <a:moveTo>
                    <a:pt x="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6" y="8"/>
                    <a:pt x="87" y="4"/>
                    <a:pt x="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9">
              <a:extLst>
                <a:ext uri="{FF2B5EF4-FFF2-40B4-BE49-F238E27FC236}">
                  <a16:creationId xmlns:a16="http://schemas.microsoft.com/office/drawing/2014/main" id="{CCAEDDF4-DE92-45DA-8BA0-B60BD3350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6263" y="4451350"/>
              <a:ext cx="165100" cy="47625"/>
            </a:xfrm>
            <a:custGeom>
              <a:avLst/>
              <a:gdLst>
                <a:gd name="T0" fmla="*/ 0 w 75"/>
                <a:gd name="T1" fmla="*/ 0 h 21"/>
                <a:gd name="T2" fmla="*/ 38 w 75"/>
                <a:gd name="T3" fmla="*/ 21 h 21"/>
                <a:gd name="T4" fmla="*/ 38 w 75"/>
                <a:gd name="T5" fmla="*/ 21 h 21"/>
                <a:gd name="T6" fmla="*/ 75 w 75"/>
                <a:gd name="T7" fmla="*/ 0 h 21"/>
                <a:gd name="T8" fmla="*/ 0 w 7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1">
                  <a:moveTo>
                    <a:pt x="0" y="0"/>
                  </a:moveTo>
                  <a:cubicBezTo>
                    <a:pt x="8" y="13"/>
                    <a:pt x="22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53" y="21"/>
                    <a:pt x="67" y="13"/>
                    <a:pt x="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0">
              <a:extLst>
                <a:ext uri="{FF2B5EF4-FFF2-40B4-BE49-F238E27FC236}">
                  <a16:creationId xmlns:a16="http://schemas.microsoft.com/office/drawing/2014/main" id="{2D1AC1B1-0DB7-477D-A6C0-98C0A1A73A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1326" y="3783013"/>
              <a:ext cx="438150" cy="550863"/>
            </a:xfrm>
            <a:custGeom>
              <a:avLst/>
              <a:gdLst>
                <a:gd name="T0" fmla="*/ 99 w 198"/>
                <a:gd name="T1" fmla="*/ 0 h 249"/>
                <a:gd name="T2" fmla="*/ 0 w 198"/>
                <a:gd name="T3" fmla="*/ 87 h 249"/>
                <a:gd name="T4" fmla="*/ 54 w 198"/>
                <a:gd name="T5" fmla="*/ 239 h 249"/>
                <a:gd name="T6" fmla="*/ 67 w 198"/>
                <a:gd name="T7" fmla="*/ 249 h 249"/>
                <a:gd name="T8" fmla="*/ 130 w 198"/>
                <a:gd name="T9" fmla="*/ 249 h 249"/>
                <a:gd name="T10" fmla="*/ 143 w 198"/>
                <a:gd name="T11" fmla="*/ 239 h 249"/>
                <a:gd name="T12" fmla="*/ 198 w 198"/>
                <a:gd name="T13" fmla="*/ 87 h 249"/>
                <a:gd name="T14" fmla="*/ 99 w 198"/>
                <a:gd name="T15" fmla="*/ 0 h 249"/>
                <a:gd name="T16" fmla="*/ 83 w 198"/>
                <a:gd name="T17" fmla="*/ 225 h 249"/>
                <a:gd name="T18" fmla="*/ 82 w 198"/>
                <a:gd name="T19" fmla="*/ 225 h 249"/>
                <a:gd name="T20" fmla="*/ 78 w 198"/>
                <a:gd name="T21" fmla="*/ 222 h 249"/>
                <a:gd name="T22" fmla="*/ 42 w 198"/>
                <a:gd name="T23" fmla="*/ 127 h 249"/>
                <a:gd name="T24" fmla="*/ 44 w 198"/>
                <a:gd name="T25" fmla="*/ 123 h 249"/>
                <a:gd name="T26" fmla="*/ 49 w 198"/>
                <a:gd name="T27" fmla="*/ 125 h 249"/>
                <a:gd name="T28" fmla="*/ 85 w 198"/>
                <a:gd name="T29" fmla="*/ 220 h 249"/>
                <a:gd name="T30" fmla="*/ 83 w 198"/>
                <a:gd name="T31" fmla="*/ 225 h 249"/>
                <a:gd name="T32" fmla="*/ 108 w 198"/>
                <a:gd name="T33" fmla="*/ 131 h 249"/>
                <a:gd name="T34" fmla="*/ 105 w 198"/>
                <a:gd name="T35" fmla="*/ 130 h 249"/>
                <a:gd name="T36" fmla="*/ 98 w 198"/>
                <a:gd name="T37" fmla="*/ 123 h 249"/>
                <a:gd name="T38" fmla="*/ 92 w 198"/>
                <a:gd name="T39" fmla="*/ 130 h 249"/>
                <a:gd name="T40" fmla="*/ 87 w 198"/>
                <a:gd name="T41" fmla="*/ 130 h 249"/>
                <a:gd name="T42" fmla="*/ 80 w 198"/>
                <a:gd name="T43" fmla="*/ 123 h 249"/>
                <a:gd name="T44" fmla="*/ 73 w 198"/>
                <a:gd name="T45" fmla="*/ 130 h 249"/>
                <a:gd name="T46" fmla="*/ 68 w 198"/>
                <a:gd name="T47" fmla="*/ 130 h 249"/>
                <a:gd name="T48" fmla="*/ 59 w 198"/>
                <a:gd name="T49" fmla="*/ 121 h 249"/>
                <a:gd name="T50" fmla="*/ 59 w 198"/>
                <a:gd name="T51" fmla="*/ 116 h 249"/>
                <a:gd name="T52" fmla="*/ 64 w 198"/>
                <a:gd name="T53" fmla="*/ 116 h 249"/>
                <a:gd name="T54" fmla="*/ 71 w 198"/>
                <a:gd name="T55" fmla="*/ 122 h 249"/>
                <a:gd name="T56" fmla="*/ 77 w 198"/>
                <a:gd name="T57" fmla="*/ 116 h 249"/>
                <a:gd name="T58" fmla="*/ 83 w 198"/>
                <a:gd name="T59" fmla="*/ 116 h 249"/>
                <a:gd name="T60" fmla="*/ 89 w 198"/>
                <a:gd name="T61" fmla="*/ 122 h 249"/>
                <a:gd name="T62" fmla="*/ 96 w 198"/>
                <a:gd name="T63" fmla="*/ 116 h 249"/>
                <a:gd name="T64" fmla="*/ 101 w 198"/>
                <a:gd name="T65" fmla="*/ 116 h 249"/>
                <a:gd name="T66" fmla="*/ 108 w 198"/>
                <a:gd name="T67" fmla="*/ 122 h 249"/>
                <a:gd name="T68" fmla="*/ 114 w 198"/>
                <a:gd name="T69" fmla="*/ 116 h 249"/>
                <a:gd name="T70" fmla="*/ 120 w 198"/>
                <a:gd name="T71" fmla="*/ 116 h 249"/>
                <a:gd name="T72" fmla="*/ 126 w 198"/>
                <a:gd name="T73" fmla="*/ 122 h 249"/>
                <a:gd name="T74" fmla="*/ 133 w 198"/>
                <a:gd name="T75" fmla="*/ 116 h 249"/>
                <a:gd name="T76" fmla="*/ 138 w 198"/>
                <a:gd name="T77" fmla="*/ 116 h 249"/>
                <a:gd name="T78" fmla="*/ 138 w 198"/>
                <a:gd name="T79" fmla="*/ 121 h 249"/>
                <a:gd name="T80" fmla="*/ 129 w 198"/>
                <a:gd name="T81" fmla="*/ 130 h 249"/>
                <a:gd name="T82" fmla="*/ 124 w 198"/>
                <a:gd name="T83" fmla="*/ 130 h 249"/>
                <a:gd name="T84" fmla="*/ 117 w 198"/>
                <a:gd name="T85" fmla="*/ 123 h 249"/>
                <a:gd name="T86" fmla="*/ 110 w 198"/>
                <a:gd name="T87" fmla="*/ 130 h 249"/>
                <a:gd name="T88" fmla="*/ 108 w 198"/>
                <a:gd name="T89" fmla="*/ 131 h 249"/>
                <a:gd name="T90" fmla="*/ 155 w 198"/>
                <a:gd name="T91" fmla="*/ 127 h 249"/>
                <a:gd name="T92" fmla="*/ 119 w 198"/>
                <a:gd name="T93" fmla="*/ 222 h 249"/>
                <a:gd name="T94" fmla="*/ 115 w 198"/>
                <a:gd name="T95" fmla="*/ 225 h 249"/>
                <a:gd name="T96" fmla="*/ 114 w 198"/>
                <a:gd name="T97" fmla="*/ 225 h 249"/>
                <a:gd name="T98" fmla="*/ 112 w 198"/>
                <a:gd name="T99" fmla="*/ 220 h 249"/>
                <a:gd name="T100" fmla="*/ 148 w 198"/>
                <a:gd name="T101" fmla="*/ 125 h 249"/>
                <a:gd name="T102" fmla="*/ 153 w 198"/>
                <a:gd name="T103" fmla="*/ 123 h 249"/>
                <a:gd name="T104" fmla="*/ 155 w 198"/>
                <a:gd name="T105" fmla="*/ 12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8" h="249">
                  <a:moveTo>
                    <a:pt x="99" y="0"/>
                  </a:moveTo>
                  <a:cubicBezTo>
                    <a:pt x="32" y="0"/>
                    <a:pt x="0" y="40"/>
                    <a:pt x="0" y="87"/>
                  </a:cubicBezTo>
                  <a:cubicBezTo>
                    <a:pt x="0" y="145"/>
                    <a:pt x="42" y="185"/>
                    <a:pt x="54" y="239"/>
                  </a:cubicBezTo>
                  <a:cubicBezTo>
                    <a:pt x="56" y="245"/>
                    <a:pt x="61" y="249"/>
                    <a:pt x="67" y="249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36" y="249"/>
                    <a:pt x="141" y="245"/>
                    <a:pt x="143" y="239"/>
                  </a:cubicBezTo>
                  <a:cubicBezTo>
                    <a:pt x="155" y="185"/>
                    <a:pt x="198" y="145"/>
                    <a:pt x="198" y="87"/>
                  </a:cubicBezTo>
                  <a:cubicBezTo>
                    <a:pt x="198" y="40"/>
                    <a:pt x="157" y="0"/>
                    <a:pt x="99" y="0"/>
                  </a:cubicBezTo>
                  <a:close/>
                  <a:moveTo>
                    <a:pt x="83" y="225"/>
                  </a:moveTo>
                  <a:cubicBezTo>
                    <a:pt x="83" y="225"/>
                    <a:pt x="82" y="225"/>
                    <a:pt x="82" y="225"/>
                  </a:cubicBezTo>
                  <a:cubicBezTo>
                    <a:pt x="80" y="225"/>
                    <a:pt x="79" y="224"/>
                    <a:pt x="78" y="222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1" y="125"/>
                    <a:pt x="42" y="123"/>
                    <a:pt x="44" y="123"/>
                  </a:cubicBezTo>
                  <a:cubicBezTo>
                    <a:pt x="46" y="122"/>
                    <a:pt x="48" y="123"/>
                    <a:pt x="49" y="125"/>
                  </a:cubicBezTo>
                  <a:cubicBezTo>
                    <a:pt x="85" y="220"/>
                    <a:pt x="85" y="220"/>
                    <a:pt x="85" y="220"/>
                  </a:cubicBezTo>
                  <a:cubicBezTo>
                    <a:pt x="86" y="222"/>
                    <a:pt x="85" y="224"/>
                    <a:pt x="83" y="225"/>
                  </a:cubicBezTo>
                  <a:close/>
                  <a:moveTo>
                    <a:pt x="108" y="131"/>
                  </a:moveTo>
                  <a:cubicBezTo>
                    <a:pt x="107" y="131"/>
                    <a:pt x="106" y="131"/>
                    <a:pt x="105" y="130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0" y="131"/>
                    <a:pt x="88" y="131"/>
                    <a:pt x="87" y="130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2" y="131"/>
                    <a:pt x="70" y="131"/>
                    <a:pt x="68" y="13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8" y="119"/>
                    <a:pt x="58" y="117"/>
                    <a:pt x="59" y="116"/>
                  </a:cubicBezTo>
                  <a:cubicBezTo>
                    <a:pt x="60" y="114"/>
                    <a:pt x="63" y="114"/>
                    <a:pt x="64" y="116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9" y="114"/>
                    <a:pt x="81" y="114"/>
                    <a:pt x="83" y="116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7" y="114"/>
                    <a:pt x="100" y="114"/>
                    <a:pt x="101" y="116"/>
                  </a:cubicBezTo>
                  <a:cubicBezTo>
                    <a:pt x="108" y="122"/>
                    <a:pt x="108" y="122"/>
                    <a:pt x="108" y="122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6" y="114"/>
                    <a:pt x="118" y="114"/>
                    <a:pt x="120" y="116"/>
                  </a:cubicBezTo>
                  <a:cubicBezTo>
                    <a:pt x="126" y="122"/>
                    <a:pt x="126" y="122"/>
                    <a:pt x="126" y="122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4"/>
                    <a:pt x="137" y="114"/>
                    <a:pt x="138" y="116"/>
                  </a:cubicBezTo>
                  <a:cubicBezTo>
                    <a:pt x="139" y="117"/>
                    <a:pt x="139" y="119"/>
                    <a:pt x="138" y="121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7" y="131"/>
                    <a:pt x="125" y="131"/>
                    <a:pt x="124" y="130"/>
                  </a:cubicBezTo>
                  <a:cubicBezTo>
                    <a:pt x="117" y="123"/>
                    <a:pt x="117" y="123"/>
                    <a:pt x="117" y="123"/>
                  </a:cubicBezTo>
                  <a:cubicBezTo>
                    <a:pt x="110" y="130"/>
                    <a:pt x="110" y="130"/>
                    <a:pt x="110" y="130"/>
                  </a:cubicBezTo>
                  <a:cubicBezTo>
                    <a:pt x="110" y="131"/>
                    <a:pt x="109" y="131"/>
                    <a:pt x="108" y="131"/>
                  </a:cubicBezTo>
                  <a:close/>
                  <a:moveTo>
                    <a:pt x="155" y="127"/>
                  </a:moveTo>
                  <a:cubicBezTo>
                    <a:pt x="119" y="222"/>
                    <a:pt x="119" y="222"/>
                    <a:pt x="119" y="222"/>
                  </a:cubicBezTo>
                  <a:cubicBezTo>
                    <a:pt x="118" y="224"/>
                    <a:pt x="117" y="225"/>
                    <a:pt x="115" y="225"/>
                  </a:cubicBezTo>
                  <a:cubicBezTo>
                    <a:pt x="115" y="225"/>
                    <a:pt x="114" y="225"/>
                    <a:pt x="114" y="225"/>
                  </a:cubicBezTo>
                  <a:cubicBezTo>
                    <a:pt x="112" y="224"/>
                    <a:pt x="111" y="222"/>
                    <a:pt x="112" y="220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3"/>
                    <a:pt x="151" y="122"/>
                    <a:pt x="153" y="123"/>
                  </a:cubicBezTo>
                  <a:cubicBezTo>
                    <a:pt x="155" y="123"/>
                    <a:pt x="156" y="125"/>
                    <a:pt x="155" y="1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1">
              <a:extLst>
                <a:ext uri="{FF2B5EF4-FFF2-40B4-BE49-F238E27FC236}">
                  <a16:creationId xmlns:a16="http://schemas.microsoft.com/office/drawing/2014/main" id="{CF64284A-079E-4044-8C86-2A723B470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426" y="4479925"/>
              <a:ext cx="434975" cy="2378075"/>
            </a:xfrm>
            <a:custGeom>
              <a:avLst/>
              <a:gdLst>
                <a:gd name="T0" fmla="*/ 196 w 196"/>
                <a:gd name="T1" fmla="*/ 0 h 1074"/>
                <a:gd name="T2" fmla="*/ 196 w 196"/>
                <a:gd name="T3" fmla="*/ 211 h 1074"/>
                <a:gd name="T4" fmla="*/ 139 w 196"/>
                <a:gd name="T5" fmla="*/ 268 h 1074"/>
                <a:gd name="T6" fmla="*/ 57 w 196"/>
                <a:gd name="T7" fmla="*/ 268 h 1074"/>
                <a:gd name="T8" fmla="*/ 0 w 196"/>
                <a:gd name="T9" fmla="*/ 324 h 1074"/>
                <a:gd name="T10" fmla="*/ 0 w 196"/>
                <a:gd name="T11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074">
                  <a:moveTo>
                    <a:pt x="196" y="0"/>
                  </a:moveTo>
                  <a:cubicBezTo>
                    <a:pt x="196" y="211"/>
                    <a:pt x="196" y="211"/>
                    <a:pt x="196" y="211"/>
                  </a:cubicBezTo>
                  <a:cubicBezTo>
                    <a:pt x="196" y="243"/>
                    <a:pt x="170" y="268"/>
                    <a:pt x="139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25" y="268"/>
                    <a:pt x="0" y="293"/>
                    <a:pt x="0" y="324"/>
                  </a:cubicBezTo>
                  <a:cubicBezTo>
                    <a:pt x="0" y="1074"/>
                    <a:pt x="0" y="1074"/>
                    <a:pt x="0" y="1074"/>
                  </a:cubicBezTo>
                </a:path>
              </a:pathLst>
            </a:custGeom>
            <a:noFill/>
            <a:ln w="3810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2">
              <a:extLst>
                <a:ext uri="{FF2B5EF4-FFF2-40B4-BE49-F238E27FC236}">
                  <a16:creationId xmlns:a16="http://schemas.microsoft.com/office/drawing/2014/main" id="{40A77AD5-61CB-46FD-BDEE-66C5C5372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5578475"/>
              <a:ext cx="1085850" cy="1279525"/>
            </a:xfrm>
            <a:custGeom>
              <a:avLst/>
              <a:gdLst>
                <a:gd name="T0" fmla="*/ 0 w 490"/>
                <a:gd name="T1" fmla="*/ 0 h 578"/>
                <a:gd name="T2" fmla="*/ 0 w 490"/>
                <a:gd name="T3" fmla="*/ 59 h 578"/>
                <a:gd name="T4" fmla="*/ 70 w 490"/>
                <a:gd name="T5" fmla="*/ 130 h 578"/>
                <a:gd name="T6" fmla="*/ 419 w 490"/>
                <a:gd name="T7" fmla="*/ 128 h 578"/>
                <a:gd name="T8" fmla="*/ 490 w 490"/>
                <a:gd name="T9" fmla="*/ 199 h 578"/>
                <a:gd name="T10" fmla="*/ 490 w 490"/>
                <a:gd name="T11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578">
                  <a:moveTo>
                    <a:pt x="0" y="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98"/>
                    <a:pt x="31" y="130"/>
                    <a:pt x="70" y="130"/>
                  </a:cubicBezTo>
                  <a:cubicBezTo>
                    <a:pt x="419" y="128"/>
                    <a:pt x="419" y="128"/>
                    <a:pt x="419" y="128"/>
                  </a:cubicBezTo>
                  <a:cubicBezTo>
                    <a:pt x="458" y="128"/>
                    <a:pt x="490" y="160"/>
                    <a:pt x="490" y="199"/>
                  </a:cubicBezTo>
                  <a:cubicBezTo>
                    <a:pt x="490" y="578"/>
                    <a:pt x="490" y="578"/>
                    <a:pt x="490" y="578"/>
                  </a:cubicBezTo>
                </a:path>
              </a:pathLst>
            </a:custGeom>
            <a:noFill/>
            <a:ln w="17463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3">
              <a:extLst>
                <a:ext uri="{FF2B5EF4-FFF2-40B4-BE49-F238E27FC236}">
                  <a16:creationId xmlns:a16="http://schemas.microsoft.com/office/drawing/2014/main" id="{4E1F0F9E-D278-4545-A190-117E94C6D8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1538" y="4919663"/>
              <a:ext cx="420688" cy="519113"/>
            </a:xfrm>
            <a:custGeom>
              <a:avLst/>
              <a:gdLst>
                <a:gd name="T0" fmla="*/ 134 w 190"/>
                <a:gd name="T1" fmla="*/ 235 h 235"/>
                <a:gd name="T2" fmla="*/ 56 w 190"/>
                <a:gd name="T3" fmla="*/ 235 h 235"/>
                <a:gd name="T4" fmla="*/ 52 w 190"/>
                <a:gd name="T5" fmla="*/ 232 h 235"/>
                <a:gd name="T6" fmla="*/ 27 w 190"/>
                <a:gd name="T7" fmla="*/ 165 h 235"/>
                <a:gd name="T8" fmla="*/ 0 w 190"/>
                <a:gd name="T9" fmla="*/ 83 h 235"/>
                <a:gd name="T10" fmla="*/ 95 w 190"/>
                <a:gd name="T11" fmla="*/ 0 h 235"/>
                <a:gd name="T12" fmla="*/ 190 w 190"/>
                <a:gd name="T13" fmla="*/ 83 h 235"/>
                <a:gd name="T14" fmla="*/ 163 w 190"/>
                <a:gd name="T15" fmla="*/ 165 h 235"/>
                <a:gd name="T16" fmla="*/ 137 w 190"/>
                <a:gd name="T17" fmla="*/ 232 h 235"/>
                <a:gd name="T18" fmla="*/ 134 w 190"/>
                <a:gd name="T19" fmla="*/ 235 h 235"/>
                <a:gd name="T20" fmla="*/ 58 w 190"/>
                <a:gd name="T21" fmla="*/ 228 h 235"/>
                <a:gd name="T22" fmla="*/ 131 w 190"/>
                <a:gd name="T23" fmla="*/ 228 h 235"/>
                <a:gd name="T24" fmla="*/ 157 w 190"/>
                <a:gd name="T25" fmla="*/ 162 h 235"/>
                <a:gd name="T26" fmla="*/ 183 w 190"/>
                <a:gd name="T27" fmla="*/ 83 h 235"/>
                <a:gd name="T28" fmla="*/ 95 w 190"/>
                <a:gd name="T29" fmla="*/ 7 h 235"/>
                <a:gd name="T30" fmla="*/ 7 w 190"/>
                <a:gd name="T31" fmla="*/ 83 h 235"/>
                <a:gd name="T32" fmla="*/ 33 w 190"/>
                <a:gd name="T33" fmla="*/ 162 h 235"/>
                <a:gd name="T34" fmla="*/ 58 w 190"/>
                <a:gd name="T35" fmla="*/ 2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235">
                  <a:moveTo>
                    <a:pt x="134" y="235"/>
                  </a:moveTo>
                  <a:cubicBezTo>
                    <a:pt x="56" y="235"/>
                    <a:pt x="56" y="235"/>
                    <a:pt x="56" y="235"/>
                  </a:cubicBezTo>
                  <a:cubicBezTo>
                    <a:pt x="54" y="235"/>
                    <a:pt x="52" y="233"/>
                    <a:pt x="52" y="232"/>
                  </a:cubicBezTo>
                  <a:cubicBezTo>
                    <a:pt x="49" y="207"/>
                    <a:pt x="37" y="186"/>
                    <a:pt x="27" y="165"/>
                  </a:cubicBezTo>
                  <a:cubicBezTo>
                    <a:pt x="13" y="140"/>
                    <a:pt x="0" y="114"/>
                    <a:pt x="0" y="83"/>
                  </a:cubicBezTo>
                  <a:cubicBezTo>
                    <a:pt x="0" y="32"/>
                    <a:pt x="37" y="0"/>
                    <a:pt x="95" y="0"/>
                  </a:cubicBezTo>
                  <a:cubicBezTo>
                    <a:pt x="149" y="0"/>
                    <a:pt x="190" y="36"/>
                    <a:pt x="190" y="83"/>
                  </a:cubicBezTo>
                  <a:cubicBezTo>
                    <a:pt x="190" y="114"/>
                    <a:pt x="176" y="140"/>
                    <a:pt x="163" y="165"/>
                  </a:cubicBezTo>
                  <a:cubicBezTo>
                    <a:pt x="152" y="186"/>
                    <a:pt x="141" y="207"/>
                    <a:pt x="137" y="232"/>
                  </a:cubicBezTo>
                  <a:cubicBezTo>
                    <a:pt x="137" y="233"/>
                    <a:pt x="136" y="235"/>
                    <a:pt x="134" y="235"/>
                  </a:cubicBezTo>
                  <a:close/>
                  <a:moveTo>
                    <a:pt x="58" y="228"/>
                  </a:moveTo>
                  <a:cubicBezTo>
                    <a:pt x="131" y="228"/>
                    <a:pt x="131" y="228"/>
                    <a:pt x="131" y="228"/>
                  </a:cubicBezTo>
                  <a:cubicBezTo>
                    <a:pt x="135" y="203"/>
                    <a:pt x="146" y="182"/>
                    <a:pt x="157" y="162"/>
                  </a:cubicBezTo>
                  <a:cubicBezTo>
                    <a:pt x="170" y="136"/>
                    <a:pt x="183" y="112"/>
                    <a:pt x="183" y="83"/>
                  </a:cubicBezTo>
                  <a:cubicBezTo>
                    <a:pt x="183" y="40"/>
                    <a:pt x="145" y="7"/>
                    <a:pt x="95" y="7"/>
                  </a:cubicBezTo>
                  <a:cubicBezTo>
                    <a:pt x="30" y="7"/>
                    <a:pt x="7" y="46"/>
                    <a:pt x="7" y="83"/>
                  </a:cubicBezTo>
                  <a:cubicBezTo>
                    <a:pt x="7" y="112"/>
                    <a:pt x="19" y="136"/>
                    <a:pt x="33" y="162"/>
                  </a:cubicBezTo>
                  <a:cubicBezTo>
                    <a:pt x="43" y="182"/>
                    <a:pt x="54" y="203"/>
                    <a:pt x="58" y="228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4">
              <a:extLst>
                <a:ext uri="{FF2B5EF4-FFF2-40B4-BE49-F238E27FC236}">
                  <a16:creationId xmlns:a16="http://schemas.microsoft.com/office/drawing/2014/main" id="{AA91F07D-1F1F-4542-B0FC-6F61C00171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83138" y="5422900"/>
              <a:ext cx="217488" cy="165100"/>
            </a:xfrm>
            <a:custGeom>
              <a:avLst/>
              <a:gdLst>
                <a:gd name="T0" fmla="*/ 49 w 98"/>
                <a:gd name="T1" fmla="*/ 74 h 74"/>
                <a:gd name="T2" fmla="*/ 0 w 98"/>
                <a:gd name="T3" fmla="*/ 25 h 74"/>
                <a:gd name="T4" fmla="*/ 0 w 98"/>
                <a:gd name="T5" fmla="*/ 13 h 74"/>
                <a:gd name="T6" fmla="*/ 14 w 98"/>
                <a:gd name="T7" fmla="*/ 0 h 74"/>
                <a:gd name="T8" fmla="*/ 84 w 98"/>
                <a:gd name="T9" fmla="*/ 0 h 74"/>
                <a:gd name="T10" fmla="*/ 98 w 98"/>
                <a:gd name="T11" fmla="*/ 13 h 74"/>
                <a:gd name="T12" fmla="*/ 98 w 98"/>
                <a:gd name="T13" fmla="*/ 25 h 74"/>
                <a:gd name="T14" fmla="*/ 49 w 98"/>
                <a:gd name="T15" fmla="*/ 74 h 74"/>
                <a:gd name="T16" fmla="*/ 14 w 98"/>
                <a:gd name="T17" fmla="*/ 7 h 74"/>
                <a:gd name="T18" fmla="*/ 7 w 98"/>
                <a:gd name="T19" fmla="*/ 13 h 74"/>
                <a:gd name="T20" fmla="*/ 7 w 98"/>
                <a:gd name="T21" fmla="*/ 25 h 74"/>
                <a:gd name="T22" fmla="*/ 49 w 98"/>
                <a:gd name="T23" fmla="*/ 67 h 74"/>
                <a:gd name="T24" fmla="*/ 91 w 98"/>
                <a:gd name="T25" fmla="*/ 25 h 74"/>
                <a:gd name="T26" fmla="*/ 91 w 98"/>
                <a:gd name="T27" fmla="*/ 13 h 74"/>
                <a:gd name="T28" fmla="*/ 84 w 98"/>
                <a:gd name="T29" fmla="*/ 7 h 74"/>
                <a:gd name="T30" fmla="*/ 14 w 98"/>
                <a:gd name="T31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74">
                  <a:moveTo>
                    <a:pt x="49" y="74"/>
                  </a:moveTo>
                  <a:cubicBezTo>
                    <a:pt x="22" y="74"/>
                    <a:pt x="0" y="52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2" y="0"/>
                    <a:pt x="98" y="6"/>
                    <a:pt x="98" y="13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52"/>
                    <a:pt x="76" y="74"/>
                    <a:pt x="49" y="74"/>
                  </a:cubicBezTo>
                  <a:close/>
                  <a:moveTo>
                    <a:pt x="14" y="7"/>
                  </a:moveTo>
                  <a:cubicBezTo>
                    <a:pt x="10" y="7"/>
                    <a:pt x="7" y="10"/>
                    <a:pt x="7" y="1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48"/>
                    <a:pt x="26" y="67"/>
                    <a:pt x="49" y="67"/>
                  </a:cubicBezTo>
                  <a:cubicBezTo>
                    <a:pt x="72" y="67"/>
                    <a:pt x="91" y="48"/>
                    <a:pt x="91" y="25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0"/>
                    <a:pt x="88" y="7"/>
                    <a:pt x="84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5">
              <a:extLst>
                <a:ext uri="{FF2B5EF4-FFF2-40B4-BE49-F238E27FC236}">
                  <a16:creationId xmlns:a16="http://schemas.microsoft.com/office/drawing/2014/main" id="{2BC23EBE-D6D2-4106-80C0-F3EAA383B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488" y="5470525"/>
              <a:ext cx="204788" cy="14288"/>
            </a:xfrm>
            <a:custGeom>
              <a:avLst/>
              <a:gdLst>
                <a:gd name="T0" fmla="*/ 88 w 92"/>
                <a:gd name="T1" fmla="*/ 7 h 7"/>
                <a:gd name="T2" fmla="*/ 3 w 92"/>
                <a:gd name="T3" fmla="*/ 7 h 7"/>
                <a:gd name="T4" fmla="*/ 0 w 92"/>
                <a:gd name="T5" fmla="*/ 4 h 7"/>
                <a:gd name="T6" fmla="*/ 3 w 92"/>
                <a:gd name="T7" fmla="*/ 0 h 7"/>
                <a:gd name="T8" fmla="*/ 88 w 92"/>
                <a:gd name="T9" fmla="*/ 0 h 7"/>
                <a:gd name="T10" fmla="*/ 92 w 92"/>
                <a:gd name="T11" fmla="*/ 4 h 7"/>
                <a:gd name="T12" fmla="*/ 88 w 9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">
                  <a:moveTo>
                    <a:pt x="88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2"/>
                    <a:pt x="92" y="4"/>
                  </a:cubicBezTo>
                  <a:cubicBezTo>
                    <a:pt x="92" y="6"/>
                    <a:pt x="90" y="7"/>
                    <a:pt x="88" y="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6">
              <a:extLst>
                <a:ext uri="{FF2B5EF4-FFF2-40B4-BE49-F238E27FC236}">
                  <a16:creationId xmlns:a16="http://schemas.microsoft.com/office/drawing/2014/main" id="{060C5036-A5C9-4E7E-A9C7-267538296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5516563"/>
              <a:ext cx="184150" cy="15875"/>
            </a:xfrm>
            <a:custGeom>
              <a:avLst/>
              <a:gdLst>
                <a:gd name="T0" fmla="*/ 80 w 83"/>
                <a:gd name="T1" fmla="*/ 7 h 7"/>
                <a:gd name="T2" fmla="*/ 3 w 83"/>
                <a:gd name="T3" fmla="*/ 7 h 7"/>
                <a:gd name="T4" fmla="*/ 0 w 83"/>
                <a:gd name="T5" fmla="*/ 3 h 7"/>
                <a:gd name="T6" fmla="*/ 3 w 83"/>
                <a:gd name="T7" fmla="*/ 0 h 7"/>
                <a:gd name="T8" fmla="*/ 80 w 83"/>
                <a:gd name="T9" fmla="*/ 0 h 7"/>
                <a:gd name="T10" fmla="*/ 83 w 83"/>
                <a:gd name="T11" fmla="*/ 3 h 7"/>
                <a:gd name="T12" fmla="*/ 80 w 8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">
                  <a:moveTo>
                    <a:pt x="80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2" y="0"/>
                    <a:pt x="83" y="1"/>
                    <a:pt x="83" y="3"/>
                  </a:cubicBezTo>
                  <a:cubicBezTo>
                    <a:pt x="83" y="5"/>
                    <a:pt x="82" y="7"/>
                    <a:pt x="80" y="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7">
              <a:extLst>
                <a:ext uri="{FF2B5EF4-FFF2-40B4-BE49-F238E27FC236}">
                  <a16:creationId xmlns:a16="http://schemas.microsoft.com/office/drawing/2014/main" id="{46ACA752-3530-41B9-B8A4-CB8DDAB70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8" y="5173663"/>
              <a:ext cx="92075" cy="207963"/>
            </a:xfrm>
            <a:custGeom>
              <a:avLst/>
              <a:gdLst>
                <a:gd name="T0" fmla="*/ 4 w 42"/>
                <a:gd name="T1" fmla="*/ 94 h 94"/>
                <a:gd name="T2" fmla="*/ 3 w 42"/>
                <a:gd name="T3" fmla="*/ 94 h 94"/>
                <a:gd name="T4" fmla="*/ 1 w 42"/>
                <a:gd name="T5" fmla="*/ 90 h 94"/>
                <a:gd name="T6" fmla="*/ 35 w 42"/>
                <a:gd name="T7" fmla="*/ 2 h 94"/>
                <a:gd name="T8" fmla="*/ 39 w 42"/>
                <a:gd name="T9" fmla="*/ 1 h 94"/>
                <a:gd name="T10" fmla="*/ 41 w 42"/>
                <a:gd name="T11" fmla="*/ 5 h 94"/>
                <a:gd name="T12" fmla="*/ 8 w 42"/>
                <a:gd name="T13" fmla="*/ 92 h 94"/>
                <a:gd name="T14" fmla="*/ 4 w 42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94">
                  <a:moveTo>
                    <a:pt x="4" y="94"/>
                  </a:moveTo>
                  <a:cubicBezTo>
                    <a:pt x="4" y="94"/>
                    <a:pt x="3" y="94"/>
                    <a:pt x="3" y="94"/>
                  </a:cubicBezTo>
                  <a:cubicBezTo>
                    <a:pt x="1" y="93"/>
                    <a:pt x="0" y="91"/>
                    <a:pt x="1" y="90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6" y="1"/>
                    <a:pt x="38" y="0"/>
                    <a:pt x="39" y="1"/>
                  </a:cubicBezTo>
                  <a:cubicBezTo>
                    <a:pt x="41" y="1"/>
                    <a:pt x="42" y="3"/>
                    <a:pt x="41" y="5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7" y="93"/>
                    <a:pt x="6" y="94"/>
                    <a:pt x="4" y="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8">
              <a:extLst>
                <a:ext uri="{FF2B5EF4-FFF2-40B4-BE49-F238E27FC236}">
                  <a16:creationId xmlns:a16="http://schemas.microsoft.com/office/drawing/2014/main" id="{9EDF8430-A8FB-4C4A-B1BC-9AAB796B5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613" y="5173663"/>
              <a:ext cx="92075" cy="207963"/>
            </a:xfrm>
            <a:custGeom>
              <a:avLst/>
              <a:gdLst>
                <a:gd name="T0" fmla="*/ 37 w 41"/>
                <a:gd name="T1" fmla="*/ 94 h 94"/>
                <a:gd name="T2" fmla="*/ 34 w 41"/>
                <a:gd name="T3" fmla="*/ 92 h 94"/>
                <a:gd name="T4" fmla="*/ 0 w 41"/>
                <a:gd name="T5" fmla="*/ 5 h 94"/>
                <a:gd name="T6" fmla="*/ 2 w 41"/>
                <a:gd name="T7" fmla="*/ 1 h 94"/>
                <a:gd name="T8" fmla="*/ 7 w 41"/>
                <a:gd name="T9" fmla="*/ 2 h 94"/>
                <a:gd name="T10" fmla="*/ 40 w 41"/>
                <a:gd name="T11" fmla="*/ 90 h 94"/>
                <a:gd name="T12" fmla="*/ 38 w 41"/>
                <a:gd name="T13" fmla="*/ 94 h 94"/>
                <a:gd name="T14" fmla="*/ 37 w 41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94">
                  <a:moveTo>
                    <a:pt x="37" y="94"/>
                  </a:moveTo>
                  <a:cubicBezTo>
                    <a:pt x="36" y="94"/>
                    <a:pt x="35" y="93"/>
                    <a:pt x="34" y="9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7" y="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1" y="91"/>
                    <a:pt x="40" y="93"/>
                    <a:pt x="38" y="94"/>
                  </a:cubicBezTo>
                  <a:cubicBezTo>
                    <a:pt x="38" y="94"/>
                    <a:pt x="38" y="94"/>
                    <a:pt x="37" y="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9">
              <a:extLst>
                <a:ext uri="{FF2B5EF4-FFF2-40B4-BE49-F238E27FC236}">
                  <a16:creationId xmlns:a16="http://schemas.microsoft.com/office/drawing/2014/main" id="{1D3E93F5-C4D1-4835-8E6D-9A66C4E36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6951" y="5157788"/>
              <a:ext cx="168275" cy="34925"/>
            </a:xfrm>
            <a:custGeom>
              <a:avLst/>
              <a:gdLst>
                <a:gd name="T0" fmla="*/ 12 w 76"/>
                <a:gd name="T1" fmla="*/ 15 h 16"/>
                <a:gd name="T2" fmla="*/ 10 w 76"/>
                <a:gd name="T3" fmla="*/ 14 h 16"/>
                <a:gd name="T4" fmla="*/ 1 w 76"/>
                <a:gd name="T5" fmla="*/ 6 h 16"/>
                <a:gd name="T6" fmla="*/ 1 w 76"/>
                <a:gd name="T7" fmla="*/ 1 h 16"/>
                <a:gd name="T8" fmla="*/ 6 w 76"/>
                <a:gd name="T9" fmla="*/ 1 h 16"/>
                <a:gd name="T10" fmla="*/ 12 w 76"/>
                <a:gd name="T11" fmla="*/ 7 h 16"/>
                <a:gd name="T12" fmla="*/ 18 w 76"/>
                <a:gd name="T13" fmla="*/ 1 h 16"/>
                <a:gd name="T14" fmla="*/ 23 w 76"/>
                <a:gd name="T15" fmla="*/ 1 h 16"/>
                <a:gd name="T16" fmla="*/ 29 w 76"/>
                <a:gd name="T17" fmla="*/ 7 h 16"/>
                <a:gd name="T18" fmla="*/ 35 w 76"/>
                <a:gd name="T19" fmla="*/ 1 h 16"/>
                <a:gd name="T20" fmla="*/ 40 w 76"/>
                <a:gd name="T21" fmla="*/ 1 h 16"/>
                <a:gd name="T22" fmla="*/ 46 w 76"/>
                <a:gd name="T23" fmla="*/ 7 h 16"/>
                <a:gd name="T24" fmla="*/ 52 w 76"/>
                <a:gd name="T25" fmla="*/ 1 h 16"/>
                <a:gd name="T26" fmla="*/ 57 w 76"/>
                <a:gd name="T27" fmla="*/ 1 h 16"/>
                <a:gd name="T28" fmla="*/ 63 w 76"/>
                <a:gd name="T29" fmla="*/ 7 h 16"/>
                <a:gd name="T30" fmla="*/ 69 w 76"/>
                <a:gd name="T31" fmla="*/ 1 h 16"/>
                <a:gd name="T32" fmla="*/ 74 w 76"/>
                <a:gd name="T33" fmla="*/ 1 h 16"/>
                <a:gd name="T34" fmla="*/ 74 w 76"/>
                <a:gd name="T35" fmla="*/ 6 h 16"/>
                <a:gd name="T36" fmla="*/ 66 w 76"/>
                <a:gd name="T37" fmla="*/ 14 h 16"/>
                <a:gd name="T38" fmla="*/ 61 w 76"/>
                <a:gd name="T39" fmla="*/ 14 h 16"/>
                <a:gd name="T40" fmla="*/ 55 w 76"/>
                <a:gd name="T41" fmla="*/ 8 h 16"/>
                <a:gd name="T42" fmla="*/ 49 w 76"/>
                <a:gd name="T43" fmla="*/ 14 h 16"/>
                <a:gd name="T44" fmla="*/ 44 w 76"/>
                <a:gd name="T45" fmla="*/ 14 h 16"/>
                <a:gd name="T46" fmla="*/ 38 w 76"/>
                <a:gd name="T47" fmla="*/ 8 h 16"/>
                <a:gd name="T48" fmla="*/ 32 w 76"/>
                <a:gd name="T49" fmla="*/ 14 h 16"/>
                <a:gd name="T50" fmla="*/ 27 w 76"/>
                <a:gd name="T51" fmla="*/ 14 h 16"/>
                <a:gd name="T52" fmla="*/ 21 w 76"/>
                <a:gd name="T53" fmla="*/ 8 h 16"/>
                <a:gd name="T54" fmla="*/ 15 w 76"/>
                <a:gd name="T55" fmla="*/ 14 h 16"/>
                <a:gd name="T56" fmla="*/ 12 w 76"/>
                <a:gd name="T5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16">
                  <a:moveTo>
                    <a:pt x="12" y="15"/>
                  </a:moveTo>
                  <a:cubicBezTo>
                    <a:pt x="11" y="15"/>
                    <a:pt x="10" y="15"/>
                    <a:pt x="10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2" y="0"/>
                    <a:pt x="23" y="1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6" y="0"/>
                    <a:pt x="57" y="1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1" y="0"/>
                    <a:pt x="73" y="0"/>
                    <a:pt x="74" y="1"/>
                  </a:cubicBezTo>
                  <a:cubicBezTo>
                    <a:pt x="76" y="2"/>
                    <a:pt x="76" y="5"/>
                    <a:pt x="74" y="6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4" y="16"/>
                    <a:pt x="62" y="16"/>
                    <a:pt x="61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6"/>
                    <a:pt x="45" y="16"/>
                    <a:pt x="44" y="14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6"/>
                    <a:pt x="28" y="16"/>
                    <a:pt x="27" y="14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5"/>
                    <a:pt x="13" y="15"/>
                    <a:pt x="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60">
              <a:extLst>
                <a:ext uri="{FF2B5EF4-FFF2-40B4-BE49-F238E27FC236}">
                  <a16:creationId xmlns:a16="http://schemas.microsoft.com/office/drawing/2014/main" id="{7468B456-EFC5-4FAC-AEF0-935A5F7A0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8701" y="3473450"/>
              <a:ext cx="0" cy="3384550"/>
            </a:xfrm>
            <a:prstGeom prst="line">
              <a:avLst/>
            </a:prstGeom>
            <a:noFill/>
            <a:ln w="1063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1">
              <a:extLst>
                <a:ext uri="{FF2B5EF4-FFF2-40B4-BE49-F238E27FC236}">
                  <a16:creationId xmlns:a16="http://schemas.microsoft.com/office/drawing/2014/main" id="{DD7B6EF3-8150-4196-BA14-88D892A15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3351213"/>
              <a:ext cx="511175" cy="68263"/>
            </a:xfrm>
            <a:custGeom>
              <a:avLst/>
              <a:gdLst>
                <a:gd name="T0" fmla="*/ 216 w 231"/>
                <a:gd name="T1" fmla="*/ 31 h 31"/>
                <a:gd name="T2" fmla="*/ 15 w 231"/>
                <a:gd name="T3" fmla="*/ 31 h 31"/>
                <a:gd name="T4" fmla="*/ 0 w 231"/>
                <a:gd name="T5" fmla="*/ 16 h 31"/>
                <a:gd name="T6" fmla="*/ 0 w 231"/>
                <a:gd name="T7" fmla="*/ 16 h 31"/>
                <a:gd name="T8" fmla="*/ 15 w 231"/>
                <a:gd name="T9" fmla="*/ 0 h 31"/>
                <a:gd name="T10" fmla="*/ 216 w 231"/>
                <a:gd name="T11" fmla="*/ 0 h 31"/>
                <a:gd name="T12" fmla="*/ 231 w 231"/>
                <a:gd name="T13" fmla="*/ 16 h 31"/>
                <a:gd name="T14" fmla="*/ 231 w 231"/>
                <a:gd name="T15" fmla="*/ 16 h 31"/>
                <a:gd name="T16" fmla="*/ 216 w 231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1">
                  <a:moveTo>
                    <a:pt x="216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6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31" y="24"/>
                    <a:pt x="224" y="31"/>
                    <a:pt x="216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2">
              <a:extLst>
                <a:ext uri="{FF2B5EF4-FFF2-40B4-BE49-F238E27FC236}">
                  <a16:creationId xmlns:a16="http://schemas.microsoft.com/office/drawing/2014/main" id="{DCC11372-D8AC-4DDB-9474-5DF422BF2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251" y="3446463"/>
              <a:ext cx="339725" cy="68263"/>
            </a:xfrm>
            <a:custGeom>
              <a:avLst/>
              <a:gdLst>
                <a:gd name="T0" fmla="*/ 141 w 153"/>
                <a:gd name="T1" fmla="*/ 31 h 31"/>
                <a:gd name="T2" fmla="*/ 12 w 153"/>
                <a:gd name="T3" fmla="*/ 31 h 31"/>
                <a:gd name="T4" fmla="*/ 0 w 153"/>
                <a:gd name="T5" fmla="*/ 18 h 31"/>
                <a:gd name="T6" fmla="*/ 0 w 153"/>
                <a:gd name="T7" fmla="*/ 13 h 31"/>
                <a:gd name="T8" fmla="*/ 12 w 153"/>
                <a:gd name="T9" fmla="*/ 0 h 31"/>
                <a:gd name="T10" fmla="*/ 141 w 153"/>
                <a:gd name="T11" fmla="*/ 0 h 31"/>
                <a:gd name="T12" fmla="*/ 153 w 153"/>
                <a:gd name="T13" fmla="*/ 13 h 31"/>
                <a:gd name="T14" fmla="*/ 153 w 153"/>
                <a:gd name="T15" fmla="*/ 18 h 31"/>
                <a:gd name="T16" fmla="*/ 141 w 153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31">
                  <a:moveTo>
                    <a:pt x="141" y="31"/>
                  </a:moveTo>
                  <a:cubicBezTo>
                    <a:pt x="12" y="31"/>
                    <a:pt x="12" y="31"/>
                    <a:pt x="12" y="31"/>
                  </a:cubicBezTo>
                  <a:cubicBezTo>
                    <a:pt x="5" y="31"/>
                    <a:pt x="0" y="25"/>
                    <a:pt x="0" y="1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8" y="0"/>
                    <a:pt x="153" y="6"/>
                    <a:pt x="153" y="13"/>
                  </a:cubicBezTo>
                  <a:cubicBezTo>
                    <a:pt x="153" y="18"/>
                    <a:pt x="153" y="18"/>
                    <a:pt x="153" y="18"/>
                  </a:cubicBezTo>
                  <a:cubicBezTo>
                    <a:pt x="153" y="25"/>
                    <a:pt x="148" y="31"/>
                    <a:pt x="141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3">
              <a:extLst>
                <a:ext uri="{FF2B5EF4-FFF2-40B4-BE49-F238E27FC236}">
                  <a16:creationId xmlns:a16="http://schemas.microsoft.com/office/drawing/2014/main" id="{61DD4D0B-E09A-4044-9BE9-B8BA5BD1B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1526" y="3259138"/>
              <a:ext cx="511175" cy="66675"/>
            </a:xfrm>
            <a:custGeom>
              <a:avLst/>
              <a:gdLst>
                <a:gd name="T0" fmla="*/ 216 w 231"/>
                <a:gd name="T1" fmla="*/ 30 h 30"/>
                <a:gd name="T2" fmla="*/ 15 w 231"/>
                <a:gd name="T3" fmla="*/ 30 h 30"/>
                <a:gd name="T4" fmla="*/ 0 w 231"/>
                <a:gd name="T5" fmla="*/ 15 h 30"/>
                <a:gd name="T6" fmla="*/ 0 w 231"/>
                <a:gd name="T7" fmla="*/ 15 h 30"/>
                <a:gd name="T8" fmla="*/ 15 w 231"/>
                <a:gd name="T9" fmla="*/ 0 h 30"/>
                <a:gd name="T10" fmla="*/ 216 w 231"/>
                <a:gd name="T11" fmla="*/ 0 h 30"/>
                <a:gd name="T12" fmla="*/ 231 w 231"/>
                <a:gd name="T13" fmla="*/ 15 h 30"/>
                <a:gd name="T14" fmla="*/ 231 w 231"/>
                <a:gd name="T15" fmla="*/ 15 h 30"/>
                <a:gd name="T16" fmla="*/ 216 w 231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0">
                  <a:moveTo>
                    <a:pt x="216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7" y="30"/>
                    <a:pt x="0" y="23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5"/>
                  </a:cubicBezTo>
                  <a:cubicBezTo>
                    <a:pt x="231" y="15"/>
                    <a:pt x="231" y="15"/>
                    <a:pt x="231" y="15"/>
                  </a:cubicBezTo>
                  <a:cubicBezTo>
                    <a:pt x="231" y="23"/>
                    <a:pt x="224" y="30"/>
                    <a:pt x="216" y="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4">
              <a:extLst>
                <a:ext uri="{FF2B5EF4-FFF2-40B4-BE49-F238E27FC236}">
                  <a16:creationId xmlns:a16="http://schemas.microsoft.com/office/drawing/2014/main" id="{78711C83-6805-4458-9B05-ABEC19268E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4976" y="1682750"/>
              <a:ext cx="1184275" cy="1549400"/>
            </a:xfrm>
            <a:custGeom>
              <a:avLst/>
              <a:gdLst>
                <a:gd name="T0" fmla="*/ 382 w 535"/>
                <a:gd name="T1" fmla="*/ 669 h 700"/>
                <a:gd name="T2" fmla="*/ 379 w 535"/>
                <a:gd name="T3" fmla="*/ 669 h 700"/>
                <a:gd name="T4" fmla="*/ 535 w 535"/>
                <a:gd name="T5" fmla="*/ 248 h 700"/>
                <a:gd name="T6" fmla="*/ 268 w 535"/>
                <a:gd name="T7" fmla="*/ 0 h 700"/>
                <a:gd name="T8" fmla="*/ 0 w 535"/>
                <a:gd name="T9" fmla="*/ 248 h 700"/>
                <a:gd name="T10" fmla="*/ 156 w 535"/>
                <a:gd name="T11" fmla="*/ 669 h 700"/>
                <a:gd name="T12" fmla="*/ 154 w 535"/>
                <a:gd name="T13" fmla="*/ 669 h 700"/>
                <a:gd name="T14" fmla="*/ 136 w 535"/>
                <a:gd name="T15" fmla="*/ 684 h 700"/>
                <a:gd name="T16" fmla="*/ 154 w 535"/>
                <a:gd name="T17" fmla="*/ 700 h 700"/>
                <a:gd name="T18" fmla="*/ 382 w 535"/>
                <a:gd name="T19" fmla="*/ 700 h 700"/>
                <a:gd name="T20" fmla="*/ 399 w 535"/>
                <a:gd name="T21" fmla="*/ 684 h 700"/>
                <a:gd name="T22" fmla="*/ 382 w 535"/>
                <a:gd name="T23" fmla="*/ 669 h 700"/>
                <a:gd name="T24" fmla="*/ 254 w 535"/>
                <a:gd name="T25" fmla="*/ 656 h 700"/>
                <a:gd name="T26" fmla="*/ 245 w 535"/>
                <a:gd name="T27" fmla="*/ 665 h 700"/>
                <a:gd name="T28" fmla="*/ 235 w 535"/>
                <a:gd name="T29" fmla="*/ 656 h 700"/>
                <a:gd name="T30" fmla="*/ 235 w 535"/>
                <a:gd name="T31" fmla="*/ 556 h 700"/>
                <a:gd name="T32" fmla="*/ 180 w 535"/>
                <a:gd name="T33" fmla="*/ 467 h 700"/>
                <a:gd name="T34" fmla="*/ 183 w 535"/>
                <a:gd name="T35" fmla="*/ 454 h 700"/>
                <a:gd name="T36" fmla="*/ 196 w 535"/>
                <a:gd name="T37" fmla="*/ 457 h 700"/>
                <a:gd name="T38" fmla="*/ 252 w 535"/>
                <a:gd name="T39" fmla="*/ 548 h 700"/>
                <a:gd name="T40" fmla="*/ 254 w 535"/>
                <a:gd name="T41" fmla="*/ 553 h 700"/>
                <a:gd name="T42" fmla="*/ 254 w 535"/>
                <a:gd name="T43" fmla="*/ 656 h 700"/>
                <a:gd name="T44" fmla="*/ 355 w 535"/>
                <a:gd name="T45" fmla="*/ 467 h 700"/>
                <a:gd name="T46" fmla="*/ 300 w 535"/>
                <a:gd name="T47" fmla="*/ 556 h 700"/>
                <a:gd name="T48" fmla="*/ 300 w 535"/>
                <a:gd name="T49" fmla="*/ 656 h 700"/>
                <a:gd name="T50" fmla="*/ 291 w 535"/>
                <a:gd name="T51" fmla="*/ 665 h 700"/>
                <a:gd name="T52" fmla="*/ 281 w 535"/>
                <a:gd name="T53" fmla="*/ 656 h 700"/>
                <a:gd name="T54" fmla="*/ 281 w 535"/>
                <a:gd name="T55" fmla="*/ 553 h 700"/>
                <a:gd name="T56" fmla="*/ 283 w 535"/>
                <a:gd name="T57" fmla="*/ 548 h 700"/>
                <a:gd name="T58" fmla="*/ 340 w 535"/>
                <a:gd name="T59" fmla="*/ 457 h 700"/>
                <a:gd name="T60" fmla="*/ 353 w 535"/>
                <a:gd name="T61" fmla="*/ 454 h 700"/>
                <a:gd name="T62" fmla="*/ 355 w 535"/>
                <a:gd name="T63" fmla="*/ 467 h 700"/>
                <a:gd name="T64" fmla="*/ 348 w 535"/>
                <a:gd name="T65" fmla="*/ 426 h 700"/>
                <a:gd name="T66" fmla="*/ 188 w 535"/>
                <a:gd name="T67" fmla="*/ 426 h 700"/>
                <a:gd name="T68" fmla="*/ 178 w 535"/>
                <a:gd name="T69" fmla="*/ 417 h 700"/>
                <a:gd name="T70" fmla="*/ 188 w 535"/>
                <a:gd name="T71" fmla="*/ 407 h 700"/>
                <a:gd name="T72" fmla="*/ 348 w 535"/>
                <a:gd name="T73" fmla="*/ 407 h 700"/>
                <a:gd name="T74" fmla="*/ 357 w 535"/>
                <a:gd name="T75" fmla="*/ 417 h 700"/>
                <a:gd name="T76" fmla="*/ 348 w 535"/>
                <a:gd name="T77" fmla="*/ 426 h 700"/>
                <a:gd name="T78" fmla="*/ 348 w 535"/>
                <a:gd name="T79" fmla="*/ 385 h 700"/>
                <a:gd name="T80" fmla="*/ 188 w 535"/>
                <a:gd name="T81" fmla="*/ 385 h 700"/>
                <a:gd name="T82" fmla="*/ 178 w 535"/>
                <a:gd name="T83" fmla="*/ 375 h 700"/>
                <a:gd name="T84" fmla="*/ 188 w 535"/>
                <a:gd name="T85" fmla="*/ 366 h 700"/>
                <a:gd name="T86" fmla="*/ 348 w 535"/>
                <a:gd name="T87" fmla="*/ 366 h 700"/>
                <a:gd name="T88" fmla="*/ 357 w 535"/>
                <a:gd name="T89" fmla="*/ 375 h 700"/>
                <a:gd name="T90" fmla="*/ 348 w 535"/>
                <a:gd name="T91" fmla="*/ 385 h 700"/>
                <a:gd name="T92" fmla="*/ 348 w 535"/>
                <a:gd name="T93" fmla="*/ 344 h 700"/>
                <a:gd name="T94" fmla="*/ 188 w 535"/>
                <a:gd name="T95" fmla="*/ 344 h 700"/>
                <a:gd name="T96" fmla="*/ 178 w 535"/>
                <a:gd name="T97" fmla="*/ 334 h 700"/>
                <a:gd name="T98" fmla="*/ 188 w 535"/>
                <a:gd name="T99" fmla="*/ 325 h 700"/>
                <a:gd name="T100" fmla="*/ 348 w 535"/>
                <a:gd name="T101" fmla="*/ 325 h 700"/>
                <a:gd name="T102" fmla="*/ 357 w 535"/>
                <a:gd name="T103" fmla="*/ 334 h 700"/>
                <a:gd name="T104" fmla="*/ 348 w 535"/>
                <a:gd name="T105" fmla="*/ 3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5" h="700">
                  <a:moveTo>
                    <a:pt x="382" y="669"/>
                  </a:moveTo>
                  <a:cubicBezTo>
                    <a:pt x="379" y="669"/>
                    <a:pt x="379" y="669"/>
                    <a:pt x="379" y="669"/>
                  </a:cubicBezTo>
                  <a:cubicBezTo>
                    <a:pt x="379" y="506"/>
                    <a:pt x="535" y="405"/>
                    <a:pt x="535" y="248"/>
                  </a:cubicBezTo>
                  <a:cubicBezTo>
                    <a:pt x="535" y="137"/>
                    <a:pt x="426" y="0"/>
                    <a:pt x="268" y="0"/>
                  </a:cubicBezTo>
                  <a:cubicBezTo>
                    <a:pt x="88" y="0"/>
                    <a:pt x="0" y="137"/>
                    <a:pt x="0" y="248"/>
                  </a:cubicBezTo>
                  <a:cubicBezTo>
                    <a:pt x="0" y="405"/>
                    <a:pt x="156" y="506"/>
                    <a:pt x="156" y="669"/>
                  </a:cubicBezTo>
                  <a:cubicBezTo>
                    <a:pt x="154" y="669"/>
                    <a:pt x="154" y="669"/>
                    <a:pt x="154" y="669"/>
                  </a:cubicBezTo>
                  <a:cubicBezTo>
                    <a:pt x="144" y="669"/>
                    <a:pt x="136" y="676"/>
                    <a:pt x="136" y="684"/>
                  </a:cubicBezTo>
                  <a:cubicBezTo>
                    <a:pt x="136" y="693"/>
                    <a:pt x="144" y="700"/>
                    <a:pt x="154" y="700"/>
                  </a:cubicBezTo>
                  <a:cubicBezTo>
                    <a:pt x="382" y="700"/>
                    <a:pt x="382" y="700"/>
                    <a:pt x="382" y="700"/>
                  </a:cubicBezTo>
                  <a:cubicBezTo>
                    <a:pt x="391" y="700"/>
                    <a:pt x="399" y="693"/>
                    <a:pt x="399" y="684"/>
                  </a:cubicBezTo>
                  <a:cubicBezTo>
                    <a:pt x="399" y="676"/>
                    <a:pt x="391" y="669"/>
                    <a:pt x="382" y="669"/>
                  </a:cubicBezTo>
                  <a:close/>
                  <a:moveTo>
                    <a:pt x="254" y="656"/>
                  </a:moveTo>
                  <a:cubicBezTo>
                    <a:pt x="254" y="661"/>
                    <a:pt x="250" y="665"/>
                    <a:pt x="245" y="665"/>
                  </a:cubicBezTo>
                  <a:cubicBezTo>
                    <a:pt x="239" y="665"/>
                    <a:pt x="235" y="661"/>
                    <a:pt x="235" y="656"/>
                  </a:cubicBezTo>
                  <a:cubicBezTo>
                    <a:pt x="235" y="556"/>
                    <a:pt x="235" y="556"/>
                    <a:pt x="235" y="556"/>
                  </a:cubicBezTo>
                  <a:cubicBezTo>
                    <a:pt x="180" y="467"/>
                    <a:pt x="180" y="467"/>
                    <a:pt x="180" y="467"/>
                  </a:cubicBezTo>
                  <a:cubicBezTo>
                    <a:pt x="177" y="463"/>
                    <a:pt x="178" y="457"/>
                    <a:pt x="183" y="454"/>
                  </a:cubicBezTo>
                  <a:cubicBezTo>
                    <a:pt x="187" y="452"/>
                    <a:pt x="193" y="453"/>
                    <a:pt x="196" y="457"/>
                  </a:cubicBezTo>
                  <a:cubicBezTo>
                    <a:pt x="252" y="548"/>
                    <a:pt x="252" y="548"/>
                    <a:pt x="252" y="548"/>
                  </a:cubicBezTo>
                  <a:cubicBezTo>
                    <a:pt x="253" y="549"/>
                    <a:pt x="254" y="551"/>
                    <a:pt x="254" y="553"/>
                  </a:cubicBezTo>
                  <a:lnTo>
                    <a:pt x="254" y="656"/>
                  </a:lnTo>
                  <a:close/>
                  <a:moveTo>
                    <a:pt x="355" y="467"/>
                  </a:moveTo>
                  <a:cubicBezTo>
                    <a:pt x="300" y="556"/>
                    <a:pt x="300" y="556"/>
                    <a:pt x="300" y="556"/>
                  </a:cubicBezTo>
                  <a:cubicBezTo>
                    <a:pt x="300" y="656"/>
                    <a:pt x="300" y="656"/>
                    <a:pt x="300" y="656"/>
                  </a:cubicBezTo>
                  <a:cubicBezTo>
                    <a:pt x="300" y="661"/>
                    <a:pt x="296" y="665"/>
                    <a:pt x="291" y="665"/>
                  </a:cubicBezTo>
                  <a:cubicBezTo>
                    <a:pt x="286" y="665"/>
                    <a:pt x="281" y="661"/>
                    <a:pt x="281" y="656"/>
                  </a:cubicBezTo>
                  <a:cubicBezTo>
                    <a:pt x="281" y="553"/>
                    <a:pt x="281" y="553"/>
                    <a:pt x="281" y="553"/>
                  </a:cubicBezTo>
                  <a:cubicBezTo>
                    <a:pt x="281" y="551"/>
                    <a:pt x="282" y="549"/>
                    <a:pt x="283" y="548"/>
                  </a:cubicBezTo>
                  <a:cubicBezTo>
                    <a:pt x="340" y="457"/>
                    <a:pt x="340" y="457"/>
                    <a:pt x="340" y="457"/>
                  </a:cubicBezTo>
                  <a:cubicBezTo>
                    <a:pt x="342" y="453"/>
                    <a:pt x="348" y="452"/>
                    <a:pt x="353" y="454"/>
                  </a:cubicBezTo>
                  <a:cubicBezTo>
                    <a:pt x="357" y="457"/>
                    <a:pt x="358" y="463"/>
                    <a:pt x="355" y="467"/>
                  </a:cubicBezTo>
                  <a:close/>
                  <a:moveTo>
                    <a:pt x="348" y="426"/>
                  </a:moveTo>
                  <a:cubicBezTo>
                    <a:pt x="188" y="426"/>
                    <a:pt x="188" y="426"/>
                    <a:pt x="188" y="426"/>
                  </a:cubicBezTo>
                  <a:cubicBezTo>
                    <a:pt x="183" y="426"/>
                    <a:pt x="178" y="422"/>
                    <a:pt x="178" y="417"/>
                  </a:cubicBezTo>
                  <a:cubicBezTo>
                    <a:pt x="178" y="411"/>
                    <a:pt x="183" y="407"/>
                    <a:pt x="188" y="407"/>
                  </a:cubicBezTo>
                  <a:cubicBezTo>
                    <a:pt x="348" y="407"/>
                    <a:pt x="348" y="407"/>
                    <a:pt x="348" y="407"/>
                  </a:cubicBezTo>
                  <a:cubicBezTo>
                    <a:pt x="353" y="407"/>
                    <a:pt x="357" y="411"/>
                    <a:pt x="357" y="417"/>
                  </a:cubicBezTo>
                  <a:cubicBezTo>
                    <a:pt x="357" y="422"/>
                    <a:pt x="353" y="426"/>
                    <a:pt x="348" y="426"/>
                  </a:cubicBezTo>
                  <a:close/>
                  <a:moveTo>
                    <a:pt x="348" y="385"/>
                  </a:moveTo>
                  <a:cubicBezTo>
                    <a:pt x="188" y="385"/>
                    <a:pt x="188" y="385"/>
                    <a:pt x="188" y="385"/>
                  </a:cubicBezTo>
                  <a:cubicBezTo>
                    <a:pt x="183" y="385"/>
                    <a:pt x="178" y="381"/>
                    <a:pt x="178" y="375"/>
                  </a:cubicBezTo>
                  <a:cubicBezTo>
                    <a:pt x="178" y="370"/>
                    <a:pt x="183" y="366"/>
                    <a:pt x="188" y="366"/>
                  </a:cubicBezTo>
                  <a:cubicBezTo>
                    <a:pt x="348" y="366"/>
                    <a:pt x="348" y="366"/>
                    <a:pt x="348" y="366"/>
                  </a:cubicBezTo>
                  <a:cubicBezTo>
                    <a:pt x="353" y="366"/>
                    <a:pt x="357" y="370"/>
                    <a:pt x="357" y="375"/>
                  </a:cubicBezTo>
                  <a:cubicBezTo>
                    <a:pt x="357" y="381"/>
                    <a:pt x="353" y="385"/>
                    <a:pt x="348" y="385"/>
                  </a:cubicBezTo>
                  <a:close/>
                  <a:moveTo>
                    <a:pt x="348" y="344"/>
                  </a:moveTo>
                  <a:cubicBezTo>
                    <a:pt x="188" y="344"/>
                    <a:pt x="188" y="344"/>
                    <a:pt x="188" y="344"/>
                  </a:cubicBezTo>
                  <a:cubicBezTo>
                    <a:pt x="183" y="344"/>
                    <a:pt x="178" y="339"/>
                    <a:pt x="178" y="334"/>
                  </a:cubicBezTo>
                  <a:cubicBezTo>
                    <a:pt x="178" y="329"/>
                    <a:pt x="183" y="325"/>
                    <a:pt x="188" y="325"/>
                  </a:cubicBezTo>
                  <a:cubicBezTo>
                    <a:pt x="348" y="325"/>
                    <a:pt x="348" y="325"/>
                    <a:pt x="348" y="325"/>
                  </a:cubicBezTo>
                  <a:cubicBezTo>
                    <a:pt x="353" y="325"/>
                    <a:pt x="357" y="329"/>
                    <a:pt x="357" y="334"/>
                  </a:cubicBezTo>
                  <a:cubicBezTo>
                    <a:pt x="357" y="339"/>
                    <a:pt x="353" y="344"/>
                    <a:pt x="348" y="34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5">
              <a:extLst>
                <a:ext uri="{FF2B5EF4-FFF2-40B4-BE49-F238E27FC236}">
                  <a16:creationId xmlns:a16="http://schemas.microsoft.com/office/drawing/2014/main" id="{1AB59CE5-0F1F-4D4A-AFD3-5EB465082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076" y="1241425"/>
              <a:ext cx="69850" cy="1023938"/>
            </a:xfrm>
            <a:custGeom>
              <a:avLst/>
              <a:gdLst>
                <a:gd name="T0" fmla="*/ 31 w 31"/>
                <a:gd name="T1" fmla="*/ 17 h 462"/>
                <a:gd name="T2" fmla="*/ 21 w 31"/>
                <a:gd name="T3" fmla="*/ 462 h 462"/>
                <a:gd name="T4" fmla="*/ 0 w 31"/>
                <a:gd name="T5" fmla="*/ 17 h 462"/>
                <a:gd name="T6" fmla="*/ 15 w 31"/>
                <a:gd name="T7" fmla="*/ 1 h 462"/>
                <a:gd name="T8" fmla="*/ 31 w 31"/>
                <a:gd name="T9" fmla="*/ 16 h 462"/>
                <a:gd name="T10" fmla="*/ 31 w 31"/>
                <a:gd name="T11" fmla="*/ 1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62">
                  <a:moveTo>
                    <a:pt x="31" y="17"/>
                  </a:moveTo>
                  <a:cubicBezTo>
                    <a:pt x="21" y="462"/>
                    <a:pt x="21" y="462"/>
                    <a:pt x="21" y="46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9"/>
                    <a:pt x="6" y="1"/>
                    <a:pt x="15" y="1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16"/>
                    <a:pt x="31" y="16"/>
                    <a:pt x="31" y="1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6">
              <a:extLst>
                <a:ext uri="{FF2B5EF4-FFF2-40B4-BE49-F238E27FC236}">
                  <a16:creationId xmlns:a16="http://schemas.microsoft.com/office/drawing/2014/main" id="{44EF29E7-6695-4F02-B9A1-BFC28F60C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9763" y="1301750"/>
              <a:ext cx="388938" cy="963613"/>
            </a:xfrm>
            <a:custGeom>
              <a:avLst/>
              <a:gdLst>
                <a:gd name="T0" fmla="*/ 32 w 175"/>
                <a:gd name="T1" fmla="*/ 13 h 435"/>
                <a:gd name="T2" fmla="*/ 175 w 175"/>
                <a:gd name="T3" fmla="*/ 435 h 435"/>
                <a:gd name="T4" fmla="*/ 3 w 175"/>
                <a:gd name="T5" fmla="*/ 24 h 435"/>
                <a:gd name="T6" fmla="*/ 11 w 175"/>
                <a:gd name="T7" fmla="*/ 4 h 435"/>
                <a:gd name="T8" fmla="*/ 32 w 175"/>
                <a:gd name="T9" fmla="*/ 12 h 435"/>
                <a:gd name="T10" fmla="*/ 32 w 175"/>
                <a:gd name="T11" fmla="*/ 13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435">
                  <a:moveTo>
                    <a:pt x="32" y="13"/>
                  </a:moveTo>
                  <a:cubicBezTo>
                    <a:pt x="175" y="435"/>
                    <a:pt x="175" y="435"/>
                    <a:pt x="175" y="43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9" y="0"/>
                    <a:pt x="29" y="4"/>
                    <a:pt x="32" y="12"/>
                  </a:cubicBezTo>
                  <a:cubicBezTo>
                    <a:pt x="32" y="12"/>
                    <a:pt x="32" y="13"/>
                    <a:pt x="32" y="1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7">
              <a:extLst>
                <a:ext uri="{FF2B5EF4-FFF2-40B4-BE49-F238E27FC236}">
                  <a16:creationId xmlns:a16="http://schemas.microsoft.com/office/drawing/2014/main" id="{E36A5F59-265C-416E-8939-F7CC03095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076" y="1479550"/>
              <a:ext cx="682625" cy="785813"/>
            </a:xfrm>
            <a:custGeom>
              <a:avLst/>
              <a:gdLst>
                <a:gd name="T0" fmla="*/ 29 w 308"/>
                <a:gd name="T1" fmla="*/ 7 h 355"/>
                <a:gd name="T2" fmla="*/ 308 w 308"/>
                <a:gd name="T3" fmla="*/ 355 h 355"/>
                <a:gd name="T4" fmla="*/ 6 w 308"/>
                <a:gd name="T5" fmla="*/ 28 h 355"/>
                <a:gd name="T6" fmla="*/ 7 w 308"/>
                <a:gd name="T7" fmla="*/ 5 h 355"/>
                <a:gd name="T8" fmla="*/ 29 w 308"/>
                <a:gd name="T9" fmla="*/ 6 h 355"/>
                <a:gd name="T10" fmla="*/ 29 w 308"/>
                <a:gd name="T11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355">
                  <a:moveTo>
                    <a:pt x="29" y="7"/>
                  </a:moveTo>
                  <a:cubicBezTo>
                    <a:pt x="308" y="355"/>
                    <a:pt x="308" y="355"/>
                    <a:pt x="308" y="35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1"/>
                    <a:pt x="0" y="11"/>
                    <a:pt x="7" y="5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29" y="7"/>
                    <a:pt x="29" y="7"/>
                    <a:pt x="29" y="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8">
              <a:extLst>
                <a:ext uri="{FF2B5EF4-FFF2-40B4-BE49-F238E27FC236}">
                  <a16:creationId xmlns:a16="http://schemas.microsoft.com/office/drawing/2014/main" id="{999B8439-4469-47D2-A9C0-E1A767E2D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1743075"/>
              <a:ext cx="901700" cy="522288"/>
            </a:xfrm>
            <a:custGeom>
              <a:avLst/>
              <a:gdLst>
                <a:gd name="T0" fmla="*/ 26 w 407"/>
                <a:gd name="T1" fmla="*/ 4 h 236"/>
                <a:gd name="T2" fmla="*/ 407 w 407"/>
                <a:gd name="T3" fmla="*/ 236 h 236"/>
                <a:gd name="T4" fmla="*/ 11 w 407"/>
                <a:gd name="T5" fmla="*/ 32 h 236"/>
                <a:gd name="T6" fmla="*/ 4 w 407"/>
                <a:gd name="T7" fmla="*/ 11 h 236"/>
                <a:gd name="T8" fmla="*/ 25 w 407"/>
                <a:gd name="T9" fmla="*/ 4 h 236"/>
                <a:gd name="T10" fmla="*/ 26 w 407"/>
                <a:gd name="T11" fmla="*/ 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236">
                  <a:moveTo>
                    <a:pt x="26" y="4"/>
                  </a:moveTo>
                  <a:cubicBezTo>
                    <a:pt x="407" y="236"/>
                    <a:pt x="407" y="236"/>
                    <a:pt x="407" y="236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3" y="28"/>
                    <a:pt x="0" y="18"/>
                    <a:pt x="4" y="11"/>
                  </a:cubicBezTo>
                  <a:cubicBezTo>
                    <a:pt x="8" y="3"/>
                    <a:pt x="17" y="0"/>
                    <a:pt x="25" y="4"/>
                  </a:cubicBezTo>
                  <a:cubicBezTo>
                    <a:pt x="25" y="4"/>
                    <a:pt x="26" y="4"/>
                    <a:pt x="26" y="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9">
              <a:extLst>
                <a:ext uri="{FF2B5EF4-FFF2-40B4-BE49-F238E27FC236}">
                  <a16:creationId xmlns:a16="http://schemas.microsoft.com/office/drawing/2014/main" id="{D70E96EA-754B-4444-8C4A-8619E1B16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876" y="2066925"/>
              <a:ext cx="1012825" cy="198438"/>
            </a:xfrm>
            <a:custGeom>
              <a:avLst/>
              <a:gdLst>
                <a:gd name="T0" fmla="*/ 20 w 457"/>
                <a:gd name="T1" fmla="*/ 2 h 89"/>
                <a:gd name="T2" fmla="*/ 457 w 457"/>
                <a:gd name="T3" fmla="*/ 89 h 89"/>
                <a:gd name="T4" fmla="*/ 15 w 457"/>
                <a:gd name="T5" fmla="*/ 32 h 89"/>
                <a:gd name="T6" fmla="*/ 1 w 457"/>
                <a:gd name="T7" fmla="*/ 15 h 89"/>
                <a:gd name="T8" fmla="*/ 19 w 457"/>
                <a:gd name="T9" fmla="*/ 1 h 89"/>
                <a:gd name="T10" fmla="*/ 20 w 457"/>
                <a:gd name="T11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7" h="89">
                  <a:moveTo>
                    <a:pt x="20" y="2"/>
                  </a:moveTo>
                  <a:cubicBezTo>
                    <a:pt x="457" y="89"/>
                    <a:pt x="457" y="89"/>
                    <a:pt x="457" y="89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2" y="6"/>
                    <a:pt x="10" y="0"/>
                    <a:pt x="19" y="1"/>
                  </a:cubicBezTo>
                  <a:cubicBezTo>
                    <a:pt x="19" y="1"/>
                    <a:pt x="19" y="1"/>
                    <a:pt x="20" y="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0">
              <a:extLst>
                <a:ext uri="{FF2B5EF4-FFF2-40B4-BE49-F238E27FC236}">
                  <a16:creationId xmlns:a16="http://schemas.microsoft.com/office/drawing/2014/main" id="{337D4548-1B22-40BE-BF3E-D75A00C3F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7463" y="2265363"/>
              <a:ext cx="1011238" cy="220663"/>
            </a:xfrm>
            <a:custGeom>
              <a:avLst/>
              <a:gdLst>
                <a:gd name="T0" fmla="*/ 15 w 456"/>
                <a:gd name="T1" fmla="*/ 67 h 100"/>
                <a:gd name="T2" fmla="*/ 456 w 456"/>
                <a:gd name="T3" fmla="*/ 0 h 100"/>
                <a:gd name="T4" fmla="*/ 21 w 456"/>
                <a:gd name="T5" fmla="*/ 98 h 100"/>
                <a:gd name="T6" fmla="*/ 2 w 456"/>
                <a:gd name="T7" fmla="*/ 86 h 100"/>
                <a:gd name="T8" fmla="*/ 14 w 456"/>
                <a:gd name="T9" fmla="*/ 67 h 100"/>
                <a:gd name="T10" fmla="*/ 15 w 456"/>
                <a:gd name="T1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100">
                  <a:moveTo>
                    <a:pt x="15" y="67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2" y="100"/>
                    <a:pt x="4" y="95"/>
                    <a:pt x="2" y="86"/>
                  </a:cubicBezTo>
                  <a:cubicBezTo>
                    <a:pt x="0" y="78"/>
                    <a:pt x="5" y="69"/>
                    <a:pt x="14" y="67"/>
                  </a:cubicBezTo>
                  <a:cubicBezTo>
                    <a:pt x="14" y="67"/>
                    <a:pt x="15" y="67"/>
                    <a:pt x="15" y="6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1">
              <a:extLst>
                <a:ext uri="{FF2B5EF4-FFF2-40B4-BE49-F238E27FC236}">
                  <a16:creationId xmlns:a16="http://schemas.microsoft.com/office/drawing/2014/main" id="{2A902212-B338-41C4-9097-D65383B59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113" y="2265363"/>
              <a:ext cx="890588" cy="544513"/>
            </a:xfrm>
            <a:custGeom>
              <a:avLst/>
              <a:gdLst>
                <a:gd name="T0" fmla="*/ 10 w 402"/>
                <a:gd name="T1" fmla="*/ 214 h 246"/>
                <a:gd name="T2" fmla="*/ 402 w 402"/>
                <a:gd name="T3" fmla="*/ 0 h 246"/>
                <a:gd name="T4" fmla="*/ 26 w 402"/>
                <a:gd name="T5" fmla="*/ 241 h 246"/>
                <a:gd name="T6" fmla="*/ 5 w 402"/>
                <a:gd name="T7" fmla="*/ 236 h 246"/>
                <a:gd name="T8" fmla="*/ 9 w 402"/>
                <a:gd name="T9" fmla="*/ 214 h 246"/>
                <a:gd name="T10" fmla="*/ 10 w 402"/>
                <a:gd name="T11" fmla="*/ 21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2" h="246">
                  <a:moveTo>
                    <a:pt x="10" y="214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19" y="246"/>
                    <a:pt x="9" y="243"/>
                    <a:pt x="5" y="236"/>
                  </a:cubicBezTo>
                  <a:cubicBezTo>
                    <a:pt x="0" y="229"/>
                    <a:pt x="2" y="219"/>
                    <a:pt x="9" y="214"/>
                  </a:cubicBezTo>
                  <a:cubicBezTo>
                    <a:pt x="10" y="214"/>
                    <a:pt x="10" y="214"/>
                    <a:pt x="10" y="21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2">
              <a:extLst>
                <a:ext uri="{FF2B5EF4-FFF2-40B4-BE49-F238E27FC236}">
                  <a16:creationId xmlns:a16="http://schemas.microsoft.com/office/drawing/2014/main" id="{AE659A67-8F90-488F-A7F8-2015D4461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1951" y="2265363"/>
              <a:ext cx="666750" cy="803275"/>
            </a:xfrm>
            <a:custGeom>
              <a:avLst/>
              <a:gdLst>
                <a:gd name="T0" fmla="*/ 6 w 301"/>
                <a:gd name="T1" fmla="*/ 335 h 363"/>
                <a:gd name="T2" fmla="*/ 301 w 301"/>
                <a:gd name="T3" fmla="*/ 0 h 363"/>
                <a:gd name="T4" fmla="*/ 30 w 301"/>
                <a:gd name="T5" fmla="*/ 355 h 363"/>
                <a:gd name="T6" fmla="*/ 8 w 301"/>
                <a:gd name="T7" fmla="*/ 358 h 363"/>
                <a:gd name="T8" fmla="*/ 5 w 301"/>
                <a:gd name="T9" fmla="*/ 336 h 363"/>
                <a:gd name="T10" fmla="*/ 6 w 301"/>
                <a:gd name="T11" fmla="*/ 33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63">
                  <a:moveTo>
                    <a:pt x="6" y="335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30" y="355"/>
                    <a:pt x="30" y="355"/>
                    <a:pt x="30" y="355"/>
                  </a:cubicBezTo>
                  <a:cubicBezTo>
                    <a:pt x="25" y="362"/>
                    <a:pt x="15" y="363"/>
                    <a:pt x="8" y="358"/>
                  </a:cubicBezTo>
                  <a:cubicBezTo>
                    <a:pt x="1" y="352"/>
                    <a:pt x="0" y="343"/>
                    <a:pt x="5" y="336"/>
                  </a:cubicBezTo>
                  <a:cubicBezTo>
                    <a:pt x="6" y="335"/>
                    <a:pt x="6" y="335"/>
                    <a:pt x="6" y="33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3">
              <a:extLst>
                <a:ext uri="{FF2B5EF4-FFF2-40B4-BE49-F238E27FC236}">
                  <a16:creationId xmlns:a16="http://schemas.microsoft.com/office/drawing/2014/main" id="{35FA11ED-BF00-423D-AE46-111E919E7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2265363"/>
              <a:ext cx="679450" cy="787400"/>
            </a:xfrm>
            <a:custGeom>
              <a:avLst/>
              <a:gdLst>
                <a:gd name="T0" fmla="*/ 278 w 307"/>
                <a:gd name="T1" fmla="*/ 349 h 356"/>
                <a:gd name="T2" fmla="*/ 0 w 307"/>
                <a:gd name="T3" fmla="*/ 0 h 356"/>
                <a:gd name="T4" fmla="*/ 302 w 307"/>
                <a:gd name="T5" fmla="*/ 328 h 356"/>
                <a:gd name="T6" fmla="*/ 301 w 307"/>
                <a:gd name="T7" fmla="*/ 350 h 356"/>
                <a:gd name="T8" fmla="*/ 279 w 307"/>
                <a:gd name="T9" fmla="*/ 349 h 356"/>
                <a:gd name="T10" fmla="*/ 278 w 307"/>
                <a:gd name="T11" fmla="*/ 34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356">
                  <a:moveTo>
                    <a:pt x="278" y="3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07" y="334"/>
                    <a:pt x="307" y="344"/>
                    <a:pt x="301" y="350"/>
                  </a:cubicBezTo>
                  <a:cubicBezTo>
                    <a:pt x="294" y="356"/>
                    <a:pt x="284" y="356"/>
                    <a:pt x="279" y="349"/>
                  </a:cubicBezTo>
                  <a:cubicBezTo>
                    <a:pt x="278" y="349"/>
                    <a:pt x="278" y="349"/>
                    <a:pt x="278" y="3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4">
              <a:extLst>
                <a:ext uri="{FF2B5EF4-FFF2-40B4-BE49-F238E27FC236}">
                  <a16:creationId xmlns:a16="http://schemas.microsoft.com/office/drawing/2014/main" id="{82F911FA-5E4E-46DE-BC5D-4CA4D63D3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2265363"/>
              <a:ext cx="898525" cy="523875"/>
            </a:xfrm>
            <a:custGeom>
              <a:avLst/>
              <a:gdLst>
                <a:gd name="T0" fmla="*/ 380 w 406"/>
                <a:gd name="T1" fmla="*/ 232 h 237"/>
                <a:gd name="T2" fmla="*/ 0 w 406"/>
                <a:gd name="T3" fmla="*/ 0 h 237"/>
                <a:gd name="T4" fmla="*/ 395 w 406"/>
                <a:gd name="T5" fmla="*/ 205 h 237"/>
                <a:gd name="T6" fmla="*/ 402 w 406"/>
                <a:gd name="T7" fmla="*/ 226 h 237"/>
                <a:gd name="T8" fmla="*/ 381 w 406"/>
                <a:gd name="T9" fmla="*/ 233 h 237"/>
                <a:gd name="T10" fmla="*/ 380 w 406"/>
                <a:gd name="T11" fmla="*/ 23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" h="237">
                  <a:moveTo>
                    <a:pt x="380" y="23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95" y="205"/>
                    <a:pt x="395" y="205"/>
                    <a:pt x="395" y="205"/>
                  </a:cubicBezTo>
                  <a:cubicBezTo>
                    <a:pt x="403" y="209"/>
                    <a:pt x="406" y="218"/>
                    <a:pt x="402" y="226"/>
                  </a:cubicBezTo>
                  <a:cubicBezTo>
                    <a:pt x="398" y="234"/>
                    <a:pt x="389" y="237"/>
                    <a:pt x="381" y="233"/>
                  </a:cubicBezTo>
                  <a:cubicBezTo>
                    <a:pt x="381" y="233"/>
                    <a:pt x="380" y="233"/>
                    <a:pt x="380" y="23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5">
              <a:extLst>
                <a:ext uri="{FF2B5EF4-FFF2-40B4-BE49-F238E27FC236}">
                  <a16:creationId xmlns:a16="http://schemas.microsoft.com/office/drawing/2014/main" id="{78F8AA8A-57BA-4953-8B00-B858D235E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2265363"/>
              <a:ext cx="1009650" cy="198438"/>
            </a:xfrm>
            <a:custGeom>
              <a:avLst/>
              <a:gdLst>
                <a:gd name="T0" fmla="*/ 437 w 456"/>
                <a:gd name="T1" fmla="*/ 88 h 90"/>
                <a:gd name="T2" fmla="*/ 0 w 456"/>
                <a:gd name="T3" fmla="*/ 0 h 90"/>
                <a:gd name="T4" fmla="*/ 442 w 456"/>
                <a:gd name="T5" fmla="*/ 57 h 90"/>
                <a:gd name="T6" fmla="*/ 455 w 456"/>
                <a:gd name="T7" fmla="*/ 75 h 90"/>
                <a:gd name="T8" fmla="*/ 438 w 456"/>
                <a:gd name="T9" fmla="*/ 88 h 90"/>
                <a:gd name="T10" fmla="*/ 437 w 456"/>
                <a:gd name="T1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90">
                  <a:moveTo>
                    <a:pt x="437" y="8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42" y="57"/>
                    <a:pt x="442" y="57"/>
                    <a:pt x="442" y="57"/>
                  </a:cubicBezTo>
                  <a:cubicBezTo>
                    <a:pt x="450" y="58"/>
                    <a:pt x="456" y="66"/>
                    <a:pt x="455" y="75"/>
                  </a:cubicBezTo>
                  <a:cubicBezTo>
                    <a:pt x="454" y="83"/>
                    <a:pt x="446" y="90"/>
                    <a:pt x="438" y="88"/>
                  </a:cubicBezTo>
                  <a:cubicBezTo>
                    <a:pt x="437" y="88"/>
                    <a:pt x="437" y="88"/>
                    <a:pt x="437" y="8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76">
              <a:extLst>
                <a:ext uri="{FF2B5EF4-FFF2-40B4-BE49-F238E27FC236}">
                  <a16:creationId xmlns:a16="http://schemas.microsoft.com/office/drawing/2014/main" id="{88DCD836-38B3-4067-B841-984848A40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2046288"/>
              <a:ext cx="1008063" cy="219075"/>
            </a:xfrm>
            <a:custGeom>
              <a:avLst/>
              <a:gdLst>
                <a:gd name="T0" fmla="*/ 440 w 455"/>
                <a:gd name="T1" fmla="*/ 33 h 99"/>
                <a:gd name="T2" fmla="*/ 0 w 455"/>
                <a:gd name="T3" fmla="*/ 99 h 99"/>
                <a:gd name="T4" fmla="*/ 434 w 455"/>
                <a:gd name="T5" fmla="*/ 2 h 99"/>
                <a:gd name="T6" fmla="*/ 453 w 455"/>
                <a:gd name="T7" fmla="*/ 14 h 99"/>
                <a:gd name="T8" fmla="*/ 441 w 455"/>
                <a:gd name="T9" fmla="*/ 32 h 99"/>
                <a:gd name="T10" fmla="*/ 440 w 455"/>
                <a:gd name="T11" fmla="*/ 3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" h="99">
                  <a:moveTo>
                    <a:pt x="440" y="33"/>
                  </a:moveTo>
                  <a:cubicBezTo>
                    <a:pt x="0" y="99"/>
                    <a:pt x="0" y="99"/>
                    <a:pt x="0" y="99"/>
                  </a:cubicBezTo>
                  <a:cubicBezTo>
                    <a:pt x="434" y="2"/>
                    <a:pt x="434" y="2"/>
                    <a:pt x="434" y="2"/>
                  </a:cubicBezTo>
                  <a:cubicBezTo>
                    <a:pt x="443" y="0"/>
                    <a:pt x="451" y="5"/>
                    <a:pt x="453" y="14"/>
                  </a:cubicBezTo>
                  <a:cubicBezTo>
                    <a:pt x="455" y="22"/>
                    <a:pt x="450" y="30"/>
                    <a:pt x="441" y="32"/>
                  </a:cubicBezTo>
                  <a:cubicBezTo>
                    <a:pt x="441" y="32"/>
                    <a:pt x="441" y="32"/>
                    <a:pt x="440" y="3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7">
              <a:extLst>
                <a:ext uri="{FF2B5EF4-FFF2-40B4-BE49-F238E27FC236}">
                  <a16:creationId xmlns:a16="http://schemas.microsoft.com/office/drawing/2014/main" id="{3C7EFF54-EC95-47C6-A345-9157C0010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1722438"/>
              <a:ext cx="887413" cy="542925"/>
            </a:xfrm>
            <a:custGeom>
              <a:avLst/>
              <a:gdLst>
                <a:gd name="T0" fmla="*/ 391 w 401"/>
                <a:gd name="T1" fmla="*/ 32 h 245"/>
                <a:gd name="T2" fmla="*/ 0 w 401"/>
                <a:gd name="T3" fmla="*/ 245 h 245"/>
                <a:gd name="T4" fmla="*/ 375 w 401"/>
                <a:gd name="T5" fmla="*/ 5 h 245"/>
                <a:gd name="T6" fmla="*/ 396 w 401"/>
                <a:gd name="T7" fmla="*/ 10 h 245"/>
                <a:gd name="T8" fmla="*/ 392 w 401"/>
                <a:gd name="T9" fmla="*/ 31 h 245"/>
                <a:gd name="T10" fmla="*/ 391 w 401"/>
                <a:gd name="T11" fmla="*/ 3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" h="245">
                  <a:moveTo>
                    <a:pt x="391" y="32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375" y="5"/>
                    <a:pt x="375" y="5"/>
                    <a:pt x="375" y="5"/>
                  </a:cubicBezTo>
                  <a:cubicBezTo>
                    <a:pt x="382" y="0"/>
                    <a:pt x="392" y="2"/>
                    <a:pt x="396" y="10"/>
                  </a:cubicBezTo>
                  <a:cubicBezTo>
                    <a:pt x="401" y="17"/>
                    <a:pt x="399" y="27"/>
                    <a:pt x="392" y="31"/>
                  </a:cubicBezTo>
                  <a:cubicBezTo>
                    <a:pt x="391" y="31"/>
                    <a:pt x="391" y="32"/>
                    <a:pt x="391" y="3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8">
              <a:extLst>
                <a:ext uri="{FF2B5EF4-FFF2-40B4-BE49-F238E27FC236}">
                  <a16:creationId xmlns:a16="http://schemas.microsoft.com/office/drawing/2014/main" id="{A829758B-725C-4746-AC9E-3C6BFC1C4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1463675"/>
              <a:ext cx="663575" cy="801688"/>
            </a:xfrm>
            <a:custGeom>
              <a:avLst/>
              <a:gdLst>
                <a:gd name="T0" fmla="*/ 294 w 300"/>
                <a:gd name="T1" fmla="*/ 28 h 362"/>
                <a:gd name="T2" fmla="*/ 0 w 300"/>
                <a:gd name="T3" fmla="*/ 362 h 362"/>
                <a:gd name="T4" fmla="*/ 270 w 300"/>
                <a:gd name="T5" fmla="*/ 8 h 362"/>
                <a:gd name="T6" fmla="*/ 292 w 300"/>
                <a:gd name="T7" fmla="*/ 5 h 362"/>
                <a:gd name="T8" fmla="*/ 295 w 300"/>
                <a:gd name="T9" fmla="*/ 27 h 362"/>
                <a:gd name="T10" fmla="*/ 294 w 300"/>
                <a:gd name="T11" fmla="*/ 28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62">
                  <a:moveTo>
                    <a:pt x="294" y="28"/>
                  </a:moveTo>
                  <a:cubicBezTo>
                    <a:pt x="0" y="362"/>
                    <a:pt x="0" y="362"/>
                    <a:pt x="0" y="362"/>
                  </a:cubicBezTo>
                  <a:cubicBezTo>
                    <a:pt x="270" y="8"/>
                    <a:pt x="270" y="8"/>
                    <a:pt x="270" y="8"/>
                  </a:cubicBezTo>
                  <a:cubicBezTo>
                    <a:pt x="275" y="1"/>
                    <a:pt x="285" y="0"/>
                    <a:pt x="292" y="5"/>
                  </a:cubicBezTo>
                  <a:cubicBezTo>
                    <a:pt x="299" y="10"/>
                    <a:pt x="300" y="20"/>
                    <a:pt x="295" y="27"/>
                  </a:cubicBezTo>
                  <a:cubicBezTo>
                    <a:pt x="295" y="27"/>
                    <a:pt x="294" y="28"/>
                    <a:pt x="294" y="2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9">
              <a:extLst>
                <a:ext uri="{FF2B5EF4-FFF2-40B4-BE49-F238E27FC236}">
                  <a16:creationId xmlns:a16="http://schemas.microsoft.com/office/drawing/2014/main" id="{588EEFA5-6A96-4F6D-A4DF-4C10A01F9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1" y="1295400"/>
              <a:ext cx="365125" cy="969963"/>
            </a:xfrm>
            <a:custGeom>
              <a:avLst/>
              <a:gdLst>
                <a:gd name="T0" fmla="*/ 162 w 165"/>
                <a:gd name="T1" fmla="*/ 23 h 438"/>
                <a:gd name="T2" fmla="*/ 0 w 165"/>
                <a:gd name="T3" fmla="*/ 438 h 438"/>
                <a:gd name="T4" fmla="*/ 132 w 165"/>
                <a:gd name="T5" fmla="*/ 13 h 438"/>
                <a:gd name="T6" fmla="*/ 152 w 165"/>
                <a:gd name="T7" fmla="*/ 3 h 438"/>
                <a:gd name="T8" fmla="*/ 162 w 165"/>
                <a:gd name="T9" fmla="*/ 22 h 438"/>
                <a:gd name="T10" fmla="*/ 162 w 165"/>
                <a:gd name="T11" fmla="*/ 2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38">
                  <a:moveTo>
                    <a:pt x="162" y="23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32" y="13"/>
                    <a:pt x="132" y="13"/>
                    <a:pt x="132" y="13"/>
                  </a:cubicBezTo>
                  <a:cubicBezTo>
                    <a:pt x="135" y="5"/>
                    <a:pt x="144" y="0"/>
                    <a:pt x="152" y="3"/>
                  </a:cubicBezTo>
                  <a:cubicBezTo>
                    <a:pt x="160" y="5"/>
                    <a:pt x="165" y="14"/>
                    <a:pt x="162" y="22"/>
                  </a:cubicBezTo>
                  <a:cubicBezTo>
                    <a:pt x="162" y="23"/>
                    <a:pt x="162" y="23"/>
                    <a:pt x="162" y="2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BF3E959-2D34-46CE-B60D-8362CBEF9C8C}"/>
              </a:ext>
            </a:extLst>
          </p:cNvPr>
          <p:cNvSpPr/>
          <p:nvPr/>
        </p:nvSpPr>
        <p:spPr>
          <a:xfrm>
            <a:off x="8051495" y="2826174"/>
            <a:ext cx="2204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19E71C0-7FAC-4247-8C30-1FEE356E0E2B}"/>
              </a:ext>
            </a:extLst>
          </p:cNvPr>
          <p:cNvSpPr/>
          <p:nvPr/>
        </p:nvSpPr>
        <p:spPr>
          <a:xfrm>
            <a:off x="8340654" y="4316698"/>
            <a:ext cx="2101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25F72E8-A7E8-4BA8-8763-DED043F75EFF}"/>
              </a:ext>
            </a:extLst>
          </p:cNvPr>
          <p:cNvSpPr/>
          <p:nvPr/>
        </p:nvSpPr>
        <p:spPr>
          <a:xfrm>
            <a:off x="926276" y="3037924"/>
            <a:ext cx="2045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C88EB6C-2120-4773-BE49-E95B5D7A35AD}"/>
              </a:ext>
            </a:extLst>
          </p:cNvPr>
          <p:cNvSpPr/>
          <p:nvPr/>
        </p:nvSpPr>
        <p:spPr>
          <a:xfrm>
            <a:off x="1211284" y="4593543"/>
            <a:ext cx="2105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161CE35-B206-49AE-A6DD-1531642AEE32}"/>
              </a:ext>
            </a:extLst>
          </p:cNvPr>
          <p:cNvSpPr/>
          <p:nvPr/>
        </p:nvSpPr>
        <p:spPr>
          <a:xfrm>
            <a:off x="265814" y="1150711"/>
            <a:ext cx="11466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پیشنهاد ارزشی:</a:t>
            </a:r>
            <a:r>
              <a:rPr lang="ar-SA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راه‌حل برطرف کردن مسئله یا ارزش‌هایی که با محصول شما به مشتریان منتقل می‌شود توضیح دهید. در مورد اینکه شما چگونه می‌‌خواهید مسئله را حل کنید، صحبت کنید.</a:t>
            </a:r>
            <a:endParaRPr lang="en-US" dirty="0">
              <a:cs typeface="B Traffic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D93F6-2FC2-4B1B-9D67-A3B95234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2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232" name="Group 28">
            <a:extLst>
              <a:ext uri="{FF2B5EF4-FFF2-40B4-BE49-F238E27FC236}">
                <a16:creationId xmlns:a16="http://schemas.microsoft.com/office/drawing/2014/main" id="{6BB93C6F-FFE0-458C-870F-7DCE7BC2A2B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2487" y="758648"/>
            <a:ext cx="10727026" cy="5340704"/>
            <a:chOff x="-2508" y="-1001"/>
            <a:chExt cx="12698" cy="6322"/>
          </a:xfrm>
          <a:solidFill>
            <a:schemeClr val="bg1">
              <a:lumMod val="65000"/>
              <a:alpha val="16000"/>
            </a:schemeClr>
          </a:solidFill>
        </p:grpSpPr>
        <p:sp>
          <p:nvSpPr>
            <p:cNvPr id="233" name="Freeform 29">
              <a:extLst>
                <a:ext uri="{FF2B5EF4-FFF2-40B4-BE49-F238E27FC236}">
                  <a16:creationId xmlns:a16="http://schemas.microsoft.com/office/drawing/2014/main" id="{F82934BC-A023-426D-9E88-76B183A9A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4" y="3519"/>
              <a:ext cx="257" cy="494"/>
            </a:xfrm>
            <a:custGeom>
              <a:avLst/>
              <a:gdLst>
                <a:gd name="T0" fmla="*/ 88 w 109"/>
                <a:gd name="T1" fmla="*/ 0 h 209"/>
                <a:gd name="T2" fmla="*/ 84 w 109"/>
                <a:gd name="T3" fmla="*/ 15 h 209"/>
                <a:gd name="T4" fmla="*/ 48 w 109"/>
                <a:gd name="T5" fmla="*/ 51 h 209"/>
                <a:gd name="T6" fmla="*/ 13 w 109"/>
                <a:gd name="T7" fmla="*/ 84 h 209"/>
                <a:gd name="T8" fmla="*/ 21 w 109"/>
                <a:gd name="T9" fmla="*/ 112 h 209"/>
                <a:gd name="T10" fmla="*/ 11 w 109"/>
                <a:gd name="T11" fmla="*/ 135 h 209"/>
                <a:gd name="T12" fmla="*/ 0 w 109"/>
                <a:gd name="T13" fmla="*/ 146 h 209"/>
                <a:gd name="T14" fmla="*/ 6 w 109"/>
                <a:gd name="T15" fmla="*/ 167 h 209"/>
                <a:gd name="T16" fmla="*/ 5 w 109"/>
                <a:gd name="T17" fmla="*/ 180 h 209"/>
                <a:gd name="T18" fmla="*/ 30 w 109"/>
                <a:gd name="T19" fmla="*/ 209 h 209"/>
                <a:gd name="T20" fmla="*/ 77 w 109"/>
                <a:gd name="T21" fmla="*/ 150 h 209"/>
                <a:gd name="T22" fmla="*/ 100 w 109"/>
                <a:gd name="T23" fmla="*/ 55 h 209"/>
                <a:gd name="T24" fmla="*/ 109 w 109"/>
                <a:gd name="T25" fmla="*/ 58 h 209"/>
                <a:gd name="T26" fmla="*/ 109 w 109"/>
                <a:gd name="T27" fmla="*/ 50 h 209"/>
                <a:gd name="T28" fmla="*/ 88 w 109"/>
                <a:gd name="T2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209">
                  <a:moveTo>
                    <a:pt x="88" y="0"/>
                  </a:moveTo>
                  <a:cubicBezTo>
                    <a:pt x="86" y="4"/>
                    <a:pt x="87" y="13"/>
                    <a:pt x="84" y="15"/>
                  </a:cubicBezTo>
                  <a:cubicBezTo>
                    <a:pt x="76" y="24"/>
                    <a:pt x="60" y="44"/>
                    <a:pt x="48" y="51"/>
                  </a:cubicBezTo>
                  <a:cubicBezTo>
                    <a:pt x="32" y="60"/>
                    <a:pt x="13" y="58"/>
                    <a:pt x="13" y="84"/>
                  </a:cubicBezTo>
                  <a:cubicBezTo>
                    <a:pt x="13" y="93"/>
                    <a:pt x="21" y="106"/>
                    <a:pt x="21" y="112"/>
                  </a:cubicBezTo>
                  <a:cubicBezTo>
                    <a:pt x="21" y="113"/>
                    <a:pt x="11" y="135"/>
                    <a:pt x="11" y="135"/>
                  </a:cubicBezTo>
                  <a:cubicBezTo>
                    <a:pt x="10" y="135"/>
                    <a:pt x="0" y="144"/>
                    <a:pt x="0" y="146"/>
                  </a:cubicBezTo>
                  <a:cubicBezTo>
                    <a:pt x="0" y="154"/>
                    <a:pt x="0" y="162"/>
                    <a:pt x="6" y="167"/>
                  </a:cubicBezTo>
                  <a:cubicBezTo>
                    <a:pt x="7" y="171"/>
                    <a:pt x="5" y="173"/>
                    <a:pt x="5" y="180"/>
                  </a:cubicBezTo>
                  <a:cubicBezTo>
                    <a:pt x="5" y="194"/>
                    <a:pt x="17" y="209"/>
                    <a:pt x="30" y="209"/>
                  </a:cubicBezTo>
                  <a:cubicBezTo>
                    <a:pt x="62" y="209"/>
                    <a:pt x="67" y="174"/>
                    <a:pt x="77" y="150"/>
                  </a:cubicBezTo>
                  <a:cubicBezTo>
                    <a:pt x="88" y="120"/>
                    <a:pt x="100" y="94"/>
                    <a:pt x="100" y="55"/>
                  </a:cubicBezTo>
                  <a:cubicBezTo>
                    <a:pt x="101" y="55"/>
                    <a:pt x="107" y="57"/>
                    <a:pt x="109" y="58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4" y="36"/>
                    <a:pt x="106" y="2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30">
              <a:extLst>
                <a:ext uri="{FF2B5EF4-FFF2-40B4-BE49-F238E27FC236}">
                  <a16:creationId xmlns:a16="http://schemas.microsoft.com/office/drawing/2014/main" id="{FAE74D59-8AFD-457A-8328-2C3B9271D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1672"/>
              <a:ext cx="2426" cy="2710"/>
            </a:xfrm>
            <a:custGeom>
              <a:avLst/>
              <a:gdLst>
                <a:gd name="T0" fmla="*/ 384 w 1026"/>
                <a:gd name="T1" fmla="*/ 8 h 1146"/>
                <a:gd name="T2" fmla="*/ 346 w 1026"/>
                <a:gd name="T3" fmla="*/ 12 h 1146"/>
                <a:gd name="T4" fmla="*/ 244 w 1026"/>
                <a:gd name="T5" fmla="*/ 32 h 1146"/>
                <a:gd name="T6" fmla="*/ 180 w 1026"/>
                <a:gd name="T7" fmla="*/ 28 h 1146"/>
                <a:gd name="T8" fmla="*/ 170 w 1026"/>
                <a:gd name="T9" fmla="*/ 43 h 1146"/>
                <a:gd name="T10" fmla="*/ 116 w 1026"/>
                <a:gd name="T11" fmla="*/ 134 h 1146"/>
                <a:gd name="T12" fmla="*/ 62 w 1026"/>
                <a:gd name="T13" fmla="*/ 172 h 1146"/>
                <a:gd name="T14" fmla="*/ 12 w 1026"/>
                <a:gd name="T15" fmla="*/ 263 h 1146"/>
                <a:gd name="T16" fmla="*/ 0 w 1026"/>
                <a:gd name="T17" fmla="*/ 370 h 1146"/>
                <a:gd name="T18" fmla="*/ 11 w 1026"/>
                <a:gd name="T19" fmla="*/ 404 h 1146"/>
                <a:gd name="T20" fmla="*/ 16 w 1026"/>
                <a:gd name="T21" fmla="*/ 412 h 1146"/>
                <a:gd name="T22" fmla="*/ 74 w 1026"/>
                <a:gd name="T23" fmla="*/ 480 h 1146"/>
                <a:gd name="T24" fmla="*/ 146 w 1026"/>
                <a:gd name="T25" fmla="*/ 530 h 1146"/>
                <a:gd name="T26" fmla="*/ 228 w 1026"/>
                <a:gd name="T27" fmla="*/ 527 h 1146"/>
                <a:gd name="T28" fmla="*/ 313 w 1026"/>
                <a:gd name="T29" fmla="*/ 499 h 1146"/>
                <a:gd name="T30" fmla="*/ 376 w 1026"/>
                <a:gd name="T31" fmla="*/ 530 h 1146"/>
                <a:gd name="T32" fmla="*/ 404 w 1026"/>
                <a:gd name="T33" fmla="*/ 578 h 1146"/>
                <a:gd name="T34" fmla="*/ 392 w 1026"/>
                <a:gd name="T35" fmla="*/ 607 h 1146"/>
                <a:gd name="T36" fmla="*/ 445 w 1026"/>
                <a:gd name="T37" fmla="*/ 700 h 1146"/>
                <a:gd name="T38" fmla="*/ 465 w 1026"/>
                <a:gd name="T39" fmla="*/ 774 h 1146"/>
                <a:gd name="T40" fmla="*/ 462 w 1026"/>
                <a:gd name="T41" fmla="*/ 927 h 1146"/>
                <a:gd name="T42" fmla="*/ 473 w 1026"/>
                <a:gd name="T43" fmla="*/ 959 h 1146"/>
                <a:gd name="T44" fmla="*/ 533 w 1026"/>
                <a:gd name="T45" fmla="*/ 1097 h 1146"/>
                <a:gd name="T46" fmla="*/ 536 w 1026"/>
                <a:gd name="T47" fmla="*/ 1138 h 1146"/>
                <a:gd name="T48" fmla="*/ 558 w 1026"/>
                <a:gd name="T49" fmla="*/ 1146 h 1146"/>
                <a:gd name="T50" fmla="*/ 628 w 1026"/>
                <a:gd name="T51" fmla="*/ 1135 h 1146"/>
                <a:gd name="T52" fmla="*/ 668 w 1026"/>
                <a:gd name="T53" fmla="*/ 1122 h 1146"/>
                <a:gd name="T54" fmla="*/ 730 w 1026"/>
                <a:gd name="T55" fmla="*/ 1046 h 1146"/>
                <a:gd name="T56" fmla="*/ 743 w 1026"/>
                <a:gd name="T57" fmla="*/ 1002 h 1146"/>
                <a:gd name="T58" fmla="*/ 785 w 1026"/>
                <a:gd name="T59" fmla="*/ 973 h 1146"/>
                <a:gd name="T60" fmla="*/ 775 w 1026"/>
                <a:gd name="T61" fmla="*/ 907 h 1146"/>
                <a:gd name="T62" fmla="*/ 866 w 1026"/>
                <a:gd name="T63" fmla="*/ 820 h 1146"/>
                <a:gd name="T64" fmla="*/ 863 w 1026"/>
                <a:gd name="T65" fmla="*/ 776 h 1146"/>
                <a:gd name="T66" fmla="*/ 867 w 1026"/>
                <a:gd name="T67" fmla="*/ 755 h 1146"/>
                <a:gd name="T68" fmla="*/ 843 w 1026"/>
                <a:gd name="T69" fmla="*/ 679 h 1146"/>
                <a:gd name="T70" fmla="*/ 946 w 1026"/>
                <a:gd name="T71" fmla="*/ 564 h 1146"/>
                <a:gd name="T72" fmla="*/ 1026 w 1026"/>
                <a:gd name="T73" fmla="*/ 422 h 1146"/>
                <a:gd name="T74" fmla="*/ 964 w 1026"/>
                <a:gd name="T75" fmla="*/ 430 h 1146"/>
                <a:gd name="T76" fmla="*/ 955 w 1026"/>
                <a:gd name="T77" fmla="*/ 429 h 1146"/>
                <a:gd name="T78" fmla="*/ 943 w 1026"/>
                <a:gd name="T79" fmla="*/ 430 h 1146"/>
                <a:gd name="T80" fmla="*/ 904 w 1026"/>
                <a:gd name="T81" fmla="*/ 416 h 1146"/>
                <a:gd name="T82" fmla="*/ 874 w 1026"/>
                <a:gd name="T83" fmla="*/ 371 h 1146"/>
                <a:gd name="T84" fmla="*/ 837 w 1026"/>
                <a:gd name="T85" fmla="*/ 320 h 1146"/>
                <a:gd name="T86" fmla="*/ 813 w 1026"/>
                <a:gd name="T87" fmla="*/ 267 h 1146"/>
                <a:gd name="T88" fmla="*/ 742 w 1026"/>
                <a:gd name="T89" fmla="*/ 138 h 1146"/>
                <a:gd name="T90" fmla="*/ 771 w 1026"/>
                <a:gd name="T91" fmla="*/ 163 h 1146"/>
                <a:gd name="T92" fmla="*/ 781 w 1026"/>
                <a:gd name="T93" fmla="*/ 130 h 1146"/>
                <a:gd name="T94" fmla="*/ 771 w 1026"/>
                <a:gd name="T95" fmla="*/ 106 h 1146"/>
                <a:gd name="T96" fmla="*/ 729 w 1026"/>
                <a:gd name="T97" fmla="*/ 103 h 1146"/>
                <a:gd name="T98" fmla="*/ 631 w 1026"/>
                <a:gd name="T99" fmla="*/ 97 h 1146"/>
                <a:gd name="T100" fmla="*/ 598 w 1026"/>
                <a:gd name="T101" fmla="*/ 79 h 1146"/>
                <a:gd name="T102" fmla="*/ 585 w 1026"/>
                <a:gd name="T103" fmla="*/ 78 h 1146"/>
                <a:gd name="T104" fmla="*/ 556 w 1026"/>
                <a:gd name="T105" fmla="*/ 111 h 1146"/>
                <a:gd name="T106" fmla="*/ 460 w 1026"/>
                <a:gd name="T107" fmla="*/ 77 h 1146"/>
                <a:gd name="T108" fmla="*/ 421 w 1026"/>
                <a:gd name="T109" fmla="*/ 52 h 1146"/>
                <a:gd name="T110" fmla="*/ 421 w 1026"/>
                <a:gd name="T111" fmla="*/ 20 h 1146"/>
                <a:gd name="T112" fmla="*/ 421 w 1026"/>
                <a:gd name="T113" fmla="*/ 1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6" h="1146">
                  <a:moveTo>
                    <a:pt x="405" y="0"/>
                  </a:moveTo>
                  <a:cubicBezTo>
                    <a:pt x="395" y="0"/>
                    <a:pt x="395" y="8"/>
                    <a:pt x="384" y="8"/>
                  </a:cubicBezTo>
                  <a:cubicBezTo>
                    <a:pt x="378" y="8"/>
                    <a:pt x="375" y="5"/>
                    <a:pt x="368" y="5"/>
                  </a:cubicBezTo>
                  <a:cubicBezTo>
                    <a:pt x="360" y="5"/>
                    <a:pt x="352" y="12"/>
                    <a:pt x="346" y="12"/>
                  </a:cubicBezTo>
                  <a:cubicBezTo>
                    <a:pt x="342" y="12"/>
                    <a:pt x="335" y="7"/>
                    <a:pt x="328" y="7"/>
                  </a:cubicBezTo>
                  <a:cubicBezTo>
                    <a:pt x="304" y="7"/>
                    <a:pt x="265" y="22"/>
                    <a:pt x="244" y="32"/>
                  </a:cubicBezTo>
                  <a:cubicBezTo>
                    <a:pt x="238" y="35"/>
                    <a:pt x="236" y="41"/>
                    <a:pt x="225" y="41"/>
                  </a:cubicBezTo>
                  <a:cubicBezTo>
                    <a:pt x="207" y="41"/>
                    <a:pt x="193" y="38"/>
                    <a:pt x="180" y="28"/>
                  </a:cubicBezTo>
                  <a:cubicBezTo>
                    <a:pt x="174" y="32"/>
                    <a:pt x="173" y="37"/>
                    <a:pt x="169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57" y="59"/>
                    <a:pt x="139" y="75"/>
                    <a:pt x="125" y="93"/>
                  </a:cubicBezTo>
                  <a:cubicBezTo>
                    <a:pt x="115" y="106"/>
                    <a:pt x="123" y="114"/>
                    <a:pt x="116" y="134"/>
                  </a:cubicBezTo>
                  <a:cubicBezTo>
                    <a:pt x="114" y="142"/>
                    <a:pt x="101" y="153"/>
                    <a:pt x="93" y="158"/>
                  </a:cubicBezTo>
                  <a:cubicBezTo>
                    <a:pt x="83" y="163"/>
                    <a:pt x="69" y="162"/>
                    <a:pt x="62" y="172"/>
                  </a:cubicBezTo>
                  <a:cubicBezTo>
                    <a:pt x="49" y="189"/>
                    <a:pt x="33" y="217"/>
                    <a:pt x="27" y="238"/>
                  </a:cubicBezTo>
                  <a:cubicBezTo>
                    <a:pt x="24" y="246"/>
                    <a:pt x="12" y="253"/>
                    <a:pt x="12" y="263"/>
                  </a:cubicBezTo>
                  <a:cubicBezTo>
                    <a:pt x="12" y="284"/>
                    <a:pt x="22" y="299"/>
                    <a:pt x="22" y="322"/>
                  </a:cubicBezTo>
                  <a:cubicBezTo>
                    <a:pt x="22" y="336"/>
                    <a:pt x="12" y="364"/>
                    <a:pt x="0" y="370"/>
                  </a:cubicBezTo>
                  <a:cubicBezTo>
                    <a:pt x="4" y="377"/>
                    <a:pt x="8" y="380"/>
                    <a:pt x="8" y="387"/>
                  </a:cubicBezTo>
                  <a:cubicBezTo>
                    <a:pt x="8" y="392"/>
                    <a:pt x="11" y="396"/>
                    <a:pt x="11" y="404"/>
                  </a:cubicBezTo>
                  <a:cubicBezTo>
                    <a:pt x="9" y="404"/>
                    <a:pt x="9" y="404"/>
                    <a:pt x="9" y="404"/>
                  </a:cubicBezTo>
                  <a:cubicBezTo>
                    <a:pt x="12" y="407"/>
                    <a:pt x="13" y="408"/>
                    <a:pt x="16" y="412"/>
                  </a:cubicBezTo>
                  <a:cubicBezTo>
                    <a:pt x="16" y="414"/>
                    <a:pt x="44" y="439"/>
                    <a:pt x="48" y="441"/>
                  </a:cubicBezTo>
                  <a:cubicBezTo>
                    <a:pt x="61" y="452"/>
                    <a:pt x="64" y="464"/>
                    <a:pt x="74" y="480"/>
                  </a:cubicBezTo>
                  <a:cubicBezTo>
                    <a:pt x="85" y="497"/>
                    <a:pt x="116" y="515"/>
                    <a:pt x="131" y="526"/>
                  </a:cubicBezTo>
                  <a:cubicBezTo>
                    <a:pt x="133" y="527"/>
                    <a:pt x="140" y="530"/>
                    <a:pt x="146" y="530"/>
                  </a:cubicBezTo>
                  <a:cubicBezTo>
                    <a:pt x="167" y="530"/>
                    <a:pt x="176" y="519"/>
                    <a:pt x="197" y="519"/>
                  </a:cubicBezTo>
                  <a:cubicBezTo>
                    <a:pt x="207" y="519"/>
                    <a:pt x="220" y="527"/>
                    <a:pt x="228" y="527"/>
                  </a:cubicBezTo>
                  <a:cubicBezTo>
                    <a:pt x="236" y="527"/>
                    <a:pt x="239" y="520"/>
                    <a:pt x="247" y="518"/>
                  </a:cubicBezTo>
                  <a:cubicBezTo>
                    <a:pt x="267" y="511"/>
                    <a:pt x="286" y="499"/>
                    <a:pt x="313" y="499"/>
                  </a:cubicBezTo>
                  <a:cubicBezTo>
                    <a:pt x="334" y="499"/>
                    <a:pt x="338" y="530"/>
                    <a:pt x="354" y="530"/>
                  </a:cubicBezTo>
                  <a:cubicBezTo>
                    <a:pt x="359" y="530"/>
                    <a:pt x="367" y="530"/>
                    <a:pt x="376" y="530"/>
                  </a:cubicBezTo>
                  <a:cubicBezTo>
                    <a:pt x="394" y="530"/>
                    <a:pt x="404" y="540"/>
                    <a:pt x="409" y="552"/>
                  </a:cubicBezTo>
                  <a:cubicBezTo>
                    <a:pt x="404" y="556"/>
                    <a:pt x="404" y="572"/>
                    <a:pt x="404" y="578"/>
                  </a:cubicBezTo>
                  <a:cubicBezTo>
                    <a:pt x="404" y="581"/>
                    <a:pt x="402" y="582"/>
                    <a:pt x="404" y="586"/>
                  </a:cubicBezTo>
                  <a:cubicBezTo>
                    <a:pt x="400" y="588"/>
                    <a:pt x="392" y="602"/>
                    <a:pt x="392" y="607"/>
                  </a:cubicBezTo>
                  <a:cubicBezTo>
                    <a:pt x="392" y="632"/>
                    <a:pt x="422" y="651"/>
                    <a:pt x="436" y="668"/>
                  </a:cubicBezTo>
                  <a:cubicBezTo>
                    <a:pt x="443" y="677"/>
                    <a:pt x="441" y="689"/>
                    <a:pt x="445" y="700"/>
                  </a:cubicBezTo>
                  <a:cubicBezTo>
                    <a:pt x="450" y="713"/>
                    <a:pt x="454" y="721"/>
                    <a:pt x="458" y="744"/>
                  </a:cubicBezTo>
                  <a:cubicBezTo>
                    <a:pt x="460" y="755"/>
                    <a:pt x="465" y="761"/>
                    <a:pt x="465" y="774"/>
                  </a:cubicBezTo>
                  <a:cubicBezTo>
                    <a:pt x="465" y="802"/>
                    <a:pt x="432" y="811"/>
                    <a:pt x="432" y="848"/>
                  </a:cubicBezTo>
                  <a:cubicBezTo>
                    <a:pt x="432" y="882"/>
                    <a:pt x="447" y="902"/>
                    <a:pt x="462" y="927"/>
                  </a:cubicBezTo>
                  <a:cubicBezTo>
                    <a:pt x="466" y="934"/>
                    <a:pt x="473" y="937"/>
                    <a:pt x="473" y="944"/>
                  </a:cubicBezTo>
                  <a:cubicBezTo>
                    <a:pt x="473" y="949"/>
                    <a:pt x="473" y="950"/>
                    <a:pt x="473" y="959"/>
                  </a:cubicBezTo>
                  <a:cubicBezTo>
                    <a:pt x="473" y="1005"/>
                    <a:pt x="497" y="1036"/>
                    <a:pt x="516" y="1068"/>
                  </a:cubicBezTo>
                  <a:cubicBezTo>
                    <a:pt x="519" y="1073"/>
                    <a:pt x="533" y="1089"/>
                    <a:pt x="533" y="1097"/>
                  </a:cubicBezTo>
                  <a:cubicBezTo>
                    <a:pt x="533" y="1103"/>
                    <a:pt x="531" y="1107"/>
                    <a:pt x="527" y="1112"/>
                  </a:cubicBezTo>
                  <a:cubicBezTo>
                    <a:pt x="531" y="1116"/>
                    <a:pt x="536" y="1127"/>
                    <a:pt x="536" y="1138"/>
                  </a:cubicBezTo>
                  <a:cubicBezTo>
                    <a:pt x="537" y="1138"/>
                    <a:pt x="538" y="1136"/>
                    <a:pt x="541" y="1135"/>
                  </a:cubicBezTo>
                  <a:cubicBezTo>
                    <a:pt x="545" y="1141"/>
                    <a:pt x="549" y="1146"/>
                    <a:pt x="558" y="1146"/>
                  </a:cubicBezTo>
                  <a:cubicBezTo>
                    <a:pt x="578" y="1146"/>
                    <a:pt x="592" y="1130"/>
                    <a:pt x="614" y="1130"/>
                  </a:cubicBezTo>
                  <a:cubicBezTo>
                    <a:pt x="620" y="1130"/>
                    <a:pt x="623" y="1135"/>
                    <a:pt x="628" y="1135"/>
                  </a:cubicBezTo>
                  <a:cubicBezTo>
                    <a:pt x="633" y="1135"/>
                    <a:pt x="637" y="1132"/>
                    <a:pt x="644" y="1132"/>
                  </a:cubicBezTo>
                  <a:cubicBezTo>
                    <a:pt x="646" y="1122"/>
                    <a:pt x="659" y="1126"/>
                    <a:pt x="668" y="1122"/>
                  </a:cubicBezTo>
                  <a:cubicBezTo>
                    <a:pt x="690" y="1112"/>
                    <a:pt x="696" y="1097"/>
                    <a:pt x="709" y="1080"/>
                  </a:cubicBezTo>
                  <a:cubicBezTo>
                    <a:pt x="717" y="1069"/>
                    <a:pt x="718" y="1057"/>
                    <a:pt x="730" y="1046"/>
                  </a:cubicBezTo>
                  <a:cubicBezTo>
                    <a:pt x="736" y="1039"/>
                    <a:pt x="751" y="1028"/>
                    <a:pt x="751" y="1013"/>
                  </a:cubicBezTo>
                  <a:cubicBezTo>
                    <a:pt x="751" y="1008"/>
                    <a:pt x="748" y="1004"/>
                    <a:pt x="743" y="1002"/>
                  </a:cubicBezTo>
                  <a:cubicBezTo>
                    <a:pt x="749" y="989"/>
                    <a:pt x="757" y="983"/>
                    <a:pt x="769" y="977"/>
                  </a:cubicBezTo>
                  <a:cubicBezTo>
                    <a:pt x="773" y="975"/>
                    <a:pt x="782" y="978"/>
                    <a:pt x="785" y="973"/>
                  </a:cubicBezTo>
                  <a:cubicBezTo>
                    <a:pt x="788" y="969"/>
                    <a:pt x="790" y="951"/>
                    <a:pt x="790" y="943"/>
                  </a:cubicBezTo>
                  <a:cubicBezTo>
                    <a:pt x="790" y="927"/>
                    <a:pt x="775" y="919"/>
                    <a:pt x="775" y="907"/>
                  </a:cubicBezTo>
                  <a:cubicBezTo>
                    <a:pt x="775" y="902"/>
                    <a:pt x="783" y="893"/>
                    <a:pt x="791" y="891"/>
                  </a:cubicBezTo>
                  <a:cubicBezTo>
                    <a:pt x="796" y="857"/>
                    <a:pt x="866" y="861"/>
                    <a:pt x="866" y="820"/>
                  </a:cubicBezTo>
                  <a:cubicBezTo>
                    <a:pt x="866" y="816"/>
                    <a:pt x="865" y="813"/>
                    <a:pt x="862" y="810"/>
                  </a:cubicBezTo>
                  <a:cubicBezTo>
                    <a:pt x="862" y="795"/>
                    <a:pt x="863" y="785"/>
                    <a:pt x="863" y="776"/>
                  </a:cubicBezTo>
                  <a:cubicBezTo>
                    <a:pt x="863" y="763"/>
                    <a:pt x="863" y="763"/>
                    <a:pt x="863" y="763"/>
                  </a:cubicBezTo>
                  <a:cubicBezTo>
                    <a:pt x="864" y="762"/>
                    <a:pt x="867" y="758"/>
                    <a:pt x="867" y="755"/>
                  </a:cubicBezTo>
                  <a:cubicBezTo>
                    <a:pt x="867" y="745"/>
                    <a:pt x="848" y="736"/>
                    <a:pt x="848" y="718"/>
                  </a:cubicBezTo>
                  <a:cubicBezTo>
                    <a:pt x="848" y="702"/>
                    <a:pt x="843" y="695"/>
                    <a:pt x="843" y="679"/>
                  </a:cubicBezTo>
                  <a:cubicBezTo>
                    <a:pt x="843" y="664"/>
                    <a:pt x="857" y="660"/>
                    <a:pt x="861" y="647"/>
                  </a:cubicBezTo>
                  <a:cubicBezTo>
                    <a:pt x="874" y="600"/>
                    <a:pt x="911" y="592"/>
                    <a:pt x="946" y="564"/>
                  </a:cubicBezTo>
                  <a:cubicBezTo>
                    <a:pt x="966" y="549"/>
                    <a:pt x="973" y="530"/>
                    <a:pt x="989" y="509"/>
                  </a:cubicBezTo>
                  <a:cubicBezTo>
                    <a:pt x="1002" y="491"/>
                    <a:pt x="1026" y="452"/>
                    <a:pt x="1026" y="422"/>
                  </a:cubicBezTo>
                  <a:cubicBezTo>
                    <a:pt x="1026" y="418"/>
                    <a:pt x="1023" y="417"/>
                    <a:pt x="1022" y="414"/>
                  </a:cubicBezTo>
                  <a:cubicBezTo>
                    <a:pt x="1003" y="418"/>
                    <a:pt x="984" y="426"/>
                    <a:pt x="964" y="430"/>
                  </a:cubicBezTo>
                  <a:cubicBezTo>
                    <a:pt x="963" y="430"/>
                    <a:pt x="962" y="430"/>
                    <a:pt x="961" y="430"/>
                  </a:cubicBezTo>
                  <a:cubicBezTo>
                    <a:pt x="959" y="430"/>
                    <a:pt x="957" y="429"/>
                    <a:pt x="955" y="429"/>
                  </a:cubicBezTo>
                  <a:cubicBezTo>
                    <a:pt x="953" y="429"/>
                    <a:pt x="951" y="429"/>
                    <a:pt x="949" y="429"/>
                  </a:cubicBezTo>
                  <a:cubicBezTo>
                    <a:pt x="947" y="429"/>
                    <a:pt x="945" y="429"/>
                    <a:pt x="943" y="430"/>
                  </a:cubicBezTo>
                  <a:cubicBezTo>
                    <a:pt x="936" y="432"/>
                    <a:pt x="935" y="439"/>
                    <a:pt x="927" y="439"/>
                  </a:cubicBezTo>
                  <a:cubicBezTo>
                    <a:pt x="918" y="439"/>
                    <a:pt x="911" y="422"/>
                    <a:pt x="904" y="416"/>
                  </a:cubicBezTo>
                  <a:cubicBezTo>
                    <a:pt x="909" y="410"/>
                    <a:pt x="904" y="409"/>
                    <a:pt x="904" y="400"/>
                  </a:cubicBezTo>
                  <a:cubicBezTo>
                    <a:pt x="887" y="400"/>
                    <a:pt x="882" y="378"/>
                    <a:pt x="874" y="371"/>
                  </a:cubicBezTo>
                  <a:cubicBezTo>
                    <a:pt x="864" y="365"/>
                    <a:pt x="859" y="364"/>
                    <a:pt x="850" y="356"/>
                  </a:cubicBezTo>
                  <a:cubicBezTo>
                    <a:pt x="841" y="346"/>
                    <a:pt x="847" y="332"/>
                    <a:pt x="837" y="320"/>
                  </a:cubicBezTo>
                  <a:cubicBezTo>
                    <a:pt x="829" y="309"/>
                    <a:pt x="819" y="309"/>
                    <a:pt x="813" y="295"/>
                  </a:cubicBezTo>
                  <a:cubicBezTo>
                    <a:pt x="813" y="267"/>
                    <a:pt x="813" y="267"/>
                    <a:pt x="813" y="267"/>
                  </a:cubicBezTo>
                  <a:cubicBezTo>
                    <a:pt x="805" y="261"/>
                    <a:pt x="790" y="237"/>
                    <a:pt x="792" y="226"/>
                  </a:cubicBezTo>
                  <a:cubicBezTo>
                    <a:pt x="742" y="138"/>
                    <a:pt x="742" y="138"/>
                    <a:pt x="742" y="138"/>
                  </a:cubicBezTo>
                  <a:cubicBezTo>
                    <a:pt x="742" y="129"/>
                    <a:pt x="742" y="129"/>
                    <a:pt x="742" y="129"/>
                  </a:cubicBezTo>
                  <a:cubicBezTo>
                    <a:pt x="751" y="138"/>
                    <a:pt x="760" y="161"/>
                    <a:pt x="771" y="163"/>
                  </a:cubicBezTo>
                  <a:cubicBezTo>
                    <a:pt x="773" y="158"/>
                    <a:pt x="778" y="144"/>
                    <a:pt x="781" y="137"/>
                  </a:cubicBezTo>
                  <a:cubicBezTo>
                    <a:pt x="781" y="135"/>
                    <a:pt x="781" y="132"/>
                    <a:pt x="781" y="130"/>
                  </a:cubicBezTo>
                  <a:cubicBezTo>
                    <a:pt x="773" y="111"/>
                    <a:pt x="773" y="111"/>
                    <a:pt x="773" y="111"/>
                  </a:cubicBezTo>
                  <a:cubicBezTo>
                    <a:pt x="773" y="109"/>
                    <a:pt x="772" y="108"/>
                    <a:pt x="771" y="106"/>
                  </a:cubicBezTo>
                  <a:cubicBezTo>
                    <a:pt x="764" y="107"/>
                    <a:pt x="764" y="110"/>
                    <a:pt x="756" y="110"/>
                  </a:cubicBezTo>
                  <a:cubicBezTo>
                    <a:pt x="745" y="110"/>
                    <a:pt x="739" y="103"/>
                    <a:pt x="729" y="103"/>
                  </a:cubicBezTo>
                  <a:cubicBezTo>
                    <a:pt x="712" y="103"/>
                    <a:pt x="707" y="111"/>
                    <a:pt x="690" y="111"/>
                  </a:cubicBezTo>
                  <a:cubicBezTo>
                    <a:pt x="672" y="111"/>
                    <a:pt x="648" y="103"/>
                    <a:pt x="631" y="97"/>
                  </a:cubicBezTo>
                  <a:cubicBezTo>
                    <a:pt x="623" y="94"/>
                    <a:pt x="611" y="98"/>
                    <a:pt x="606" y="92"/>
                  </a:cubicBezTo>
                  <a:cubicBezTo>
                    <a:pt x="604" y="88"/>
                    <a:pt x="598" y="87"/>
                    <a:pt x="598" y="79"/>
                  </a:cubicBezTo>
                  <a:cubicBezTo>
                    <a:pt x="586" y="79"/>
                    <a:pt x="586" y="79"/>
                    <a:pt x="586" y="79"/>
                  </a:cubicBezTo>
                  <a:cubicBezTo>
                    <a:pt x="585" y="78"/>
                    <a:pt x="585" y="78"/>
                    <a:pt x="585" y="78"/>
                  </a:cubicBezTo>
                  <a:cubicBezTo>
                    <a:pt x="568" y="84"/>
                    <a:pt x="556" y="84"/>
                    <a:pt x="556" y="101"/>
                  </a:cubicBezTo>
                  <a:cubicBezTo>
                    <a:pt x="556" y="104"/>
                    <a:pt x="556" y="107"/>
                    <a:pt x="556" y="111"/>
                  </a:cubicBezTo>
                  <a:cubicBezTo>
                    <a:pt x="556" y="114"/>
                    <a:pt x="550" y="119"/>
                    <a:pt x="545" y="119"/>
                  </a:cubicBezTo>
                  <a:cubicBezTo>
                    <a:pt x="506" y="119"/>
                    <a:pt x="494" y="77"/>
                    <a:pt x="460" y="77"/>
                  </a:cubicBezTo>
                  <a:cubicBezTo>
                    <a:pt x="455" y="77"/>
                    <a:pt x="451" y="77"/>
                    <a:pt x="445" y="77"/>
                  </a:cubicBezTo>
                  <a:cubicBezTo>
                    <a:pt x="435" y="77"/>
                    <a:pt x="421" y="65"/>
                    <a:pt x="421" y="52"/>
                  </a:cubicBezTo>
                  <a:cubicBezTo>
                    <a:pt x="421" y="44"/>
                    <a:pt x="428" y="40"/>
                    <a:pt x="428" y="32"/>
                  </a:cubicBezTo>
                  <a:cubicBezTo>
                    <a:pt x="428" y="27"/>
                    <a:pt x="421" y="25"/>
                    <a:pt x="421" y="20"/>
                  </a:cubicBezTo>
                  <a:cubicBezTo>
                    <a:pt x="421" y="13"/>
                    <a:pt x="428" y="15"/>
                    <a:pt x="429" y="7"/>
                  </a:cubicBezTo>
                  <a:cubicBezTo>
                    <a:pt x="426" y="7"/>
                    <a:pt x="424" y="10"/>
                    <a:pt x="421" y="10"/>
                  </a:cubicBezTo>
                  <a:cubicBezTo>
                    <a:pt x="413" y="10"/>
                    <a:pt x="415" y="0"/>
                    <a:pt x="4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1">
              <a:extLst>
                <a:ext uri="{FF2B5EF4-FFF2-40B4-BE49-F238E27FC236}">
                  <a16:creationId xmlns:a16="http://schemas.microsoft.com/office/drawing/2014/main" id="{F40D983D-A7E6-4366-8DDB-C343F3798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9" y="1478"/>
              <a:ext cx="1323" cy="1149"/>
            </a:xfrm>
            <a:custGeom>
              <a:avLst/>
              <a:gdLst>
                <a:gd name="T0" fmla="*/ 75 w 560"/>
                <a:gd name="T1" fmla="*/ 16 h 486"/>
                <a:gd name="T2" fmla="*/ 46 w 560"/>
                <a:gd name="T3" fmla="*/ 18 h 486"/>
                <a:gd name="T4" fmla="*/ 9 w 560"/>
                <a:gd name="T5" fmla="*/ 45 h 486"/>
                <a:gd name="T6" fmla="*/ 0 w 560"/>
                <a:gd name="T7" fmla="*/ 66 h 486"/>
                <a:gd name="T8" fmla="*/ 27 w 560"/>
                <a:gd name="T9" fmla="*/ 95 h 486"/>
                <a:gd name="T10" fmla="*/ 59 w 560"/>
                <a:gd name="T11" fmla="*/ 105 h 486"/>
                <a:gd name="T12" fmla="*/ 130 w 560"/>
                <a:gd name="T13" fmla="*/ 93 h 486"/>
                <a:gd name="T14" fmla="*/ 150 w 560"/>
                <a:gd name="T15" fmla="*/ 98 h 486"/>
                <a:gd name="T16" fmla="*/ 136 w 560"/>
                <a:gd name="T17" fmla="*/ 151 h 486"/>
                <a:gd name="T18" fmla="*/ 126 w 560"/>
                <a:gd name="T19" fmla="*/ 193 h 486"/>
                <a:gd name="T20" fmla="*/ 131 w 560"/>
                <a:gd name="T21" fmla="*/ 235 h 486"/>
                <a:gd name="T22" fmla="*/ 165 w 560"/>
                <a:gd name="T23" fmla="*/ 287 h 486"/>
                <a:gd name="T24" fmla="*/ 185 w 560"/>
                <a:gd name="T25" fmla="*/ 311 h 486"/>
                <a:gd name="T26" fmla="*/ 238 w 560"/>
                <a:gd name="T27" fmla="*/ 408 h 486"/>
                <a:gd name="T28" fmla="*/ 260 w 560"/>
                <a:gd name="T29" fmla="*/ 472 h 486"/>
                <a:gd name="T30" fmla="*/ 280 w 560"/>
                <a:gd name="T31" fmla="*/ 484 h 486"/>
                <a:gd name="T32" fmla="*/ 353 w 560"/>
                <a:gd name="T33" fmla="*/ 453 h 486"/>
                <a:gd name="T34" fmla="*/ 438 w 560"/>
                <a:gd name="T35" fmla="*/ 416 h 486"/>
                <a:gd name="T36" fmla="*/ 476 w 560"/>
                <a:gd name="T37" fmla="*/ 370 h 486"/>
                <a:gd name="T38" fmla="*/ 497 w 560"/>
                <a:gd name="T39" fmla="*/ 324 h 486"/>
                <a:gd name="T40" fmla="*/ 454 w 560"/>
                <a:gd name="T41" fmla="*/ 289 h 486"/>
                <a:gd name="T42" fmla="*/ 375 w 560"/>
                <a:gd name="T43" fmla="*/ 295 h 486"/>
                <a:gd name="T44" fmla="*/ 368 w 560"/>
                <a:gd name="T45" fmla="*/ 281 h 486"/>
                <a:gd name="T46" fmla="*/ 333 w 560"/>
                <a:gd name="T47" fmla="*/ 219 h 486"/>
                <a:gd name="T48" fmla="*/ 379 w 560"/>
                <a:gd name="T49" fmla="*/ 240 h 486"/>
                <a:gd name="T50" fmla="*/ 443 w 560"/>
                <a:gd name="T51" fmla="*/ 263 h 486"/>
                <a:gd name="T52" fmla="*/ 489 w 560"/>
                <a:gd name="T53" fmla="*/ 281 h 486"/>
                <a:gd name="T54" fmla="*/ 540 w 560"/>
                <a:gd name="T55" fmla="*/ 288 h 486"/>
                <a:gd name="T56" fmla="*/ 537 w 560"/>
                <a:gd name="T57" fmla="*/ 279 h 486"/>
                <a:gd name="T58" fmla="*/ 527 w 560"/>
                <a:gd name="T59" fmla="*/ 206 h 486"/>
                <a:gd name="T60" fmla="*/ 538 w 560"/>
                <a:gd name="T61" fmla="*/ 187 h 486"/>
                <a:gd name="T62" fmla="*/ 523 w 560"/>
                <a:gd name="T63" fmla="*/ 149 h 486"/>
                <a:gd name="T64" fmla="*/ 521 w 560"/>
                <a:gd name="T65" fmla="*/ 143 h 486"/>
                <a:gd name="T66" fmla="*/ 521 w 560"/>
                <a:gd name="T67" fmla="*/ 138 h 486"/>
                <a:gd name="T68" fmla="*/ 532 w 560"/>
                <a:gd name="T69" fmla="*/ 106 h 486"/>
                <a:gd name="T70" fmla="*/ 526 w 560"/>
                <a:gd name="T71" fmla="*/ 89 h 486"/>
                <a:gd name="T72" fmla="*/ 441 w 560"/>
                <a:gd name="T73" fmla="*/ 69 h 486"/>
                <a:gd name="T74" fmla="*/ 420 w 560"/>
                <a:gd name="T75" fmla="*/ 91 h 486"/>
                <a:gd name="T76" fmla="*/ 371 w 560"/>
                <a:gd name="T77" fmla="*/ 91 h 486"/>
                <a:gd name="T78" fmla="*/ 356 w 560"/>
                <a:gd name="T79" fmla="*/ 82 h 486"/>
                <a:gd name="T80" fmla="*/ 344 w 560"/>
                <a:gd name="T81" fmla="*/ 61 h 486"/>
                <a:gd name="T82" fmla="*/ 337 w 560"/>
                <a:gd name="T83" fmla="*/ 49 h 486"/>
                <a:gd name="T84" fmla="*/ 307 w 560"/>
                <a:gd name="T85" fmla="*/ 53 h 486"/>
                <a:gd name="T86" fmla="*/ 246 w 560"/>
                <a:gd name="T87" fmla="*/ 5 h 486"/>
                <a:gd name="T88" fmla="*/ 246 w 560"/>
                <a:gd name="T89" fmla="*/ 5 h 486"/>
                <a:gd name="T90" fmla="*/ 246 w 560"/>
                <a:gd name="T91" fmla="*/ 5 h 486"/>
                <a:gd name="T92" fmla="*/ 210 w 560"/>
                <a:gd name="T93" fmla="*/ 19 h 486"/>
                <a:gd name="T94" fmla="*/ 127 w 560"/>
                <a:gd name="T9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0" h="486">
                  <a:moveTo>
                    <a:pt x="127" y="0"/>
                  </a:moveTo>
                  <a:cubicBezTo>
                    <a:pt x="118" y="0"/>
                    <a:pt x="103" y="1"/>
                    <a:pt x="97" y="5"/>
                  </a:cubicBezTo>
                  <a:cubicBezTo>
                    <a:pt x="91" y="9"/>
                    <a:pt x="81" y="16"/>
                    <a:pt x="75" y="16"/>
                  </a:cubicBezTo>
                  <a:cubicBezTo>
                    <a:pt x="75" y="16"/>
                    <a:pt x="65" y="16"/>
                    <a:pt x="59" y="16"/>
                  </a:cubicBezTo>
                  <a:cubicBezTo>
                    <a:pt x="57" y="16"/>
                    <a:pt x="54" y="15"/>
                    <a:pt x="52" y="15"/>
                  </a:cubicBezTo>
                  <a:cubicBezTo>
                    <a:pt x="49" y="15"/>
                    <a:pt x="46" y="16"/>
                    <a:pt x="46" y="18"/>
                  </a:cubicBezTo>
                  <a:cubicBezTo>
                    <a:pt x="46" y="22"/>
                    <a:pt x="49" y="21"/>
                    <a:pt x="50" y="25"/>
                  </a:cubicBezTo>
                  <a:cubicBezTo>
                    <a:pt x="41" y="30"/>
                    <a:pt x="3" y="26"/>
                    <a:pt x="3" y="43"/>
                  </a:cubicBezTo>
                  <a:cubicBezTo>
                    <a:pt x="3" y="45"/>
                    <a:pt x="6" y="45"/>
                    <a:pt x="9" y="45"/>
                  </a:cubicBezTo>
                  <a:cubicBezTo>
                    <a:pt x="10" y="45"/>
                    <a:pt x="11" y="45"/>
                    <a:pt x="12" y="45"/>
                  </a:cubicBezTo>
                  <a:cubicBezTo>
                    <a:pt x="11" y="48"/>
                    <a:pt x="12" y="48"/>
                    <a:pt x="12" y="52"/>
                  </a:cubicBezTo>
                  <a:cubicBezTo>
                    <a:pt x="12" y="62"/>
                    <a:pt x="6" y="61"/>
                    <a:pt x="0" y="66"/>
                  </a:cubicBezTo>
                  <a:cubicBezTo>
                    <a:pt x="8" y="70"/>
                    <a:pt x="14" y="69"/>
                    <a:pt x="18" y="76"/>
                  </a:cubicBezTo>
                  <a:cubicBezTo>
                    <a:pt x="13" y="81"/>
                    <a:pt x="28" y="89"/>
                    <a:pt x="32" y="92"/>
                  </a:cubicBezTo>
                  <a:cubicBezTo>
                    <a:pt x="31" y="93"/>
                    <a:pt x="29" y="95"/>
                    <a:pt x="27" y="95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45" y="95"/>
                    <a:pt x="50" y="105"/>
                    <a:pt x="59" y="105"/>
                  </a:cubicBezTo>
                  <a:cubicBezTo>
                    <a:pt x="68" y="105"/>
                    <a:pt x="66" y="93"/>
                    <a:pt x="77" y="93"/>
                  </a:cubicBezTo>
                  <a:cubicBezTo>
                    <a:pt x="88" y="93"/>
                    <a:pt x="92" y="106"/>
                    <a:pt x="103" y="106"/>
                  </a:cubicBezTo>
                  <a:cubicBezTo>
                    <a:pt x="119" y="106"/>
                    <a:pt x="121" y="99"/>
                    <a:pt x="130" y="93"/>
                  </a:cubicBezTo>
                  <a:cubicBezTo>
                    <a:pt x="132" y="95"/>
                    <a:pt x="135" y="97"/>
                    <a:pt x="140" y="97"/>
                  </a:cubicBezTo>
                  <a:cubicBezTo>
                    <a:pt x="145" y="97"/>
                    <a:pt x="146" y="94"/>
                    <a:pt x="150" y="92"/>
                  </a:cubicBezTo>
                  <a:cubicBezTo>
                    <a:pt x="150" y="98"/>
                    <a:pt x="150" y="98"/>
                    <a:pt x="150" y="98"/>
                  </a:cubicBezTo>
                  <a:cubicBezTo>
                    <a:pt x="149" y="99"/>
                    <a:pt x="147" y="100"/>
                    <a:pt x="147" y="103"/>
                  </a:cubicBezTo>
                  <a:cubicBezTo>
                    <a:pt x="147" y="109"/>
                    <a:pt x="149" y="117"/>
                    <a:pt x="149" y="126"/>
                  </a:cubicBezTo>
                  <a:cubicBezTo>
                    <a:pt x="149" y="138"/>
                    <a:pt x="139" y="140"/>
                    <a:pt x="136" y="151"/>
                  </a:cubicBezTo>
                  <a:cubicBezTo>
                    <a:pt x="132" y="161"/>
                    <a:pt x="131" y="167"/>
                    <a:pt x="127" y="179"/>
                  </a:cubicBezTo>
                  <a:cubicBezTo>
                    <a:pt x="127" y="181"/>
                    <a:pt x="123" y="181"/>
                    <a:pt x="123" y="185"/>
                  </a:cubicBezTo>
                  <a:cubicBezTo>
                    <a:pt x="126" y="193"/>
                    <a:pt x="126" y="193"/>
                    <a:pt x="126" y="193"/>
                  </a:cubicBezTo>
                  <a:cubicBezTo>
                    <a:pt x="134" y="212"/>
                    <a:pt x="134" y="212"/>
                    <a:pt x="134" y="212"/>
                  </a:cubicBezTo>
                  <a:cubicBezTo>
                    <a:pt x="134" y="214"/>
                    <a:pt x="134" y="217"/>
                    <a:pt x="134" y="219"/>
                  </a:cubicBezTo>
                  <a:cubicBezTo>
                    <a:pt x="133" y="225"/>
                    <a:pt x="131" y="232"/>
                    <a:pt x="131" y="235"/>
                  </a:cubicBezTo>
                  <a:cubicBezTo>
                    <a:pt x="131" y="237"/>
                    <a:pt x="138" y="245"/>
                    <a:pt x="140" y="248"/>
                  </a:cubicBezTo>
                  <a:cubicBezTo>
                    <a:pt x="146" y="257"/>
                    <a:pt x="151" y="265"/>
                    <a:pt x="157" y="274"/>
                  </a:cubicBezTo>
                  <a:cubicBezTo>
                    <a:pt x="159" y="278"/>
                    <a:pt x="163" y="282"/>
                    <a:pt x="165" y="287"/>
                  </a:cubicBezTo>
                  <a:cubicBezTo>
                    <a:pt x="166" y="290"/>
                    <a:pt x="165" y="298"/>
                    <a:pt x="168" y="301"/>
                  </a:cubicBezTo>
                  <a:cubicBezTo>
                    <a:pt x="169" y="303"/>
                    <a:pt x="176" y="302"/>
                    <a:pt x="178" y="304"/>
                  </a:cubicBezTo>
                  <a:cubicBezTo>
                    <a:pt x="180" y="306"/>
                    <a:pt x="183" y="309"/>
                    <a:pt x="185" y="311"/>
                  </a:cubicBezTo>
                  <a:cubicBezTo>
                    <a:pt x="187" y="321"/>
                    <a:pt x="194" y="324"/>
                    <a:pt x="194" y="336"/>
                  </a:cubicBezTo>
                  <a:cubicBezTo>
                    <a:pt x="194" y="356"/>
                    <a:pt x="199" y="367"/>
                    <a:pt x="217" y="371"/>
                  </a:cubicBezTo>
                  <a:cubicBezTo>
                    <a:pt x="217" y="383"/>
                    <a:pt x="232" y="402"/>
                    <a:pt x="238" y="408"/>
                  </a:cubicBezTo>
                  <a:cubicBezTo>
                    <a:pt x="244" y="414"/>
                    <a:pt x="253" y="419"/>
                    <a:pt x="250" y="430"/>
                  </a:cubicBezTo>
                  <a:cubicBezTo>
                    <a:pt x="249" y="435"/>
                    <a:pt x="245" y="445"/>
                    <a:pt x="251" y="446"/>
                  </a:cubicBezTo>
                  <a:cubicBezTo>
                    <a:pt x="251" y="456"/>
                    <a:pt x="255" y="464"/>
                    <a:pt x="260" y="472"/>
                  </a:cubicBezTo>
                  <a:cubicBezTo>
                    <a:pt x="263" y="478"/>
                    <a:pt x="259" y="478"/>
                    <a:pt x="261" y="478"/>
                  </a:cubicBezTo>
                  <a:cubicBezTo>
                    <a:pt x="262" y="479"/>
                    <a:pt x="276" y="486"/>
                    <a:pt x="277" y="486"/>
                  </a:cubicBezTo>
                  <a:cubicBezTo>
                    <a:pt x="280" y="484"/>
                    <a:pt x="280" y="484"/>
                    <a:pt x="280" y="484"/>
                  </a:cubicBezTo>
                  <a:cubicBezTo>
                    <a:pt x="292" y="484"/>
                    <a:pt x="293" y="479"/>
                    <a:pt x="302" y="473"/>
                  </a:cubicBezTo>
                  <a:cubicBezTo>
                    <a:pt x="318" y="473"/>
                    <a:pt x="318" y="473"/>
                    <a:pt x="318" y="473"/>
                  </a:cubicBezTo>
                  <a:cubicBezTo>
                    <a:pt x="325" y="470"/>
                    <a:pt x="346" y="455"/>
                    <a:pt x="353" y="453"/>
                  </a:cubicBezTo>
                  <a:cubicBezTo>
                    <a:pt x="365" y="450"/>
                    <a:pt x="382" y="447"/>
                    <a:pt x="394" y="441"/>
                  </a:cubicBezTo>
                  <a:cubicBezTo>
                    <a:pt x="393" y="440"/>
                    <a:pt x="392" y="438"/>
                    <a:pt x="392" y="436"/>
                  </a:cubicBezTo>
                  <a:cubicBezTo>
                    <a:pt x="392" y="424"/>
                    <a:pt x="424" y="419"/>
                    <a:pt x="438" y="416"/>
                  </a:cubicBezTo>
                  <a:cubicBezTo>
                    <a:pt x="438" y="410"/>
                    <a:pt x="448" y="401"/>
                    <a:pt x="453" y="401"/>
                  </a:cubicBezTo>
                  <a:cubicBezTo>
                    <a:pt x="461" y="401"/>
                    <a:pt x="460" y="385"/>
                    <a:pt x="468" y="385"/>
                  </a:cubicBezTo>
                  <a:cubicBezTo>
                    <a:pt x="475" y="385"/>
                    <a:pt x="474" y="376"/>
                    <a:pt x="476" y="370"/>
                  </a:cubicBezTo>
                  <a:cubicBezTo>
                    <a:pt x="478" y="364"/>
                    <a:pt x="484" y="362"/>
                    <a:pt x="491" y="362"/>
                  </a:cubicBezTo>
                  <a:cubicBezTo>
                    <a:pt x="491" y="349"/>
                    <a:pt x="507" y="345"/>
                    <a:pt x="507" y="333"/>
                  </a:cubicBezTo>
                  <a:cubicBezTo>
                    <a:pt x="507" y="328"/>
                    <a:pt x="499" y="329"/>
                    <a:pt x="497" y="324"/>
                  </a:cubicBezTo>
                  <a:cubicBezTo>
                    <a:pt x="497" y="325"/>
                    <a:pt x="497" y="325"/>
                    <a:pt x="497" y="325"/>
                  </a:cubicBezTo>
                  <a:cubicBezTo>
                    <a:pt x="493" y="323"/>
                    <a:pt x="493" y="314"/>
                    <a:pt x="487" y="312"/>
                  </a:cubicBezTo>
                  <a:cubicBezTo>
                    <a:pt x="471" y="307"/>
                    <a:pt x="461" y="305"/>
                    <a:pt x="454" y="289"/>
                  </a:cubicBezTo>
                  <a:cubicBezTo>
                    <a:pt x="454" y="270"/>
                    <a:pt x="454" y="270"/>
                    <a:pt x="454" y="270"/>
                  </a:cubicBezTo>
                  <a:cubicBezTo>
                    <a:pt x="435" y="284"/>
                    <a:pt x="432" y="306"/>
                    <a:pt x="397" y="306"/>
                  </a:cubicBezTo>
                  <a:cubicBezTo>
                    <a:pt x="389" y="306"/>
                    <a:pt x="375" y="302"/>
                    <a:pt x="375" y="295"/>
                  </a:cubicBezTo>
                  <a:cubicBezTo>
                    <a:pt x="375" y="288"/>
                    <a:pt x="379" y="284"/>
                    <a:pt x="379" y="278"/>
                  </a:cubicBezTo>
                  <a:cubicBezTo>
                    <a:pt x="379" y="276"/>
                    <a:pt x="379" y="274"/>
                    <a:pt x="379" y="272"/>
                  </a:cubicBezTo>
                  <a:cubicBezTo>
                    <a:pt x="373" y="273"/>
                    <a:pt x="374" y="280"/>
                    <a:pt x="368" y="281"/>
                  </a:cubicBezTo>
                  <a:cubicBezTo>
                    <a:pt x="367" y="277"/>
                    <a:pt x="364" y="275"/>
                    <a:pt x="364" y="269"/>
                  </a:cubicBezTo>
                  <a:cubicBezTo>
                    <a:pt x="352" y="267"/>
                    <a:pt x="337" y="244"/>
                    <a:pt x="334" y="231"/>
                  </a:cubicBezTo>
                  <a:cubicBezTo>
                    <a:pt x="333" y="227"/>
                    <a:pt x="333" y="224"/>
                    <a:pt x="333" y="219"/>
                  </a:cubicBezTo>
                  <a:cubicBezTo>
                    <a:pt x="333" y="212"/>
                    <a:pt x="336" y="202"/>
                    <a:pt x="344" y="202"/>
                  </a:cubicBezTo>
                  <a:cubicBezTo>
                    <a:pt x="358" y="202"/>
                    <a:pt x="370" y="219"/>
                    <a:pt x="376" y="230"/>
                  </a:cubicBezTo>
                  <a:cubicBezTo>
                    <a:pt x="377" y="232"/>
                    <a:pt x="375" y="236"/>
                    <a:pt x="379" y="240"/>
                  </a:cubicBezTo>
                  <a:cubicBezTo>
                    <a:pt x="384" y="245"/>
                    <a:pt x="393" y="242"/>
                    <a:pt x="399" y="249"/>
                  </a:cubicBezTo>
                  <a:cubicBezTo>
                    <a:pt x="404" y="254"/>
                    <a:pt x="409" y="261"/>
                    <a:pt x="417" y="263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47" y="260"/>
                    <a:pt x="449" y="255"/>
                    <a:pt x="455" y="255"/>
                  </a:cubicBezTo>
                  <a:cubicBezTo>
                    <a:pt x="466" y="255"/>
                    <a:pt x="466" y="271"/>
                    <a:pt x="471" y="277"/>
                  </a:cubicBezTo>
                  <a:cubicBezTo>
                    <a:pt x="471" y="277"/>
                    <a:pt x="487" y="281"/>
                    <a:pt x="489" y="281"/>
                  </a:cubicBezTo>
                  <a:cubicBezTo>
                    <a:pt x="504" y="281"/>
                    <a:pt x="527" y="288"/>
                    <a:pt x="537" y="288"/>
                  </a:cubicBezTo>
                  <a:cubicBezTo>
                    <a:pt x="537" y="288"/>
                    <a:pt x="538" y="288"/>
                    <a:pt x="539" y="288"/>
                  </a:cubicBezTo>
                  <a:cubicBezTo>
                    <a:pt x="539" y="288"/>
                    <a:pt x="540" y="288"/>
                    <a:pt x="540" y="288"/>
                  </a:cubicBezTo>
                  <a:cubicBezTo>
                    <a:pt x="540" y="285"/>
                    <a:pt x="537" y="282"/>
                    <a:pt x="537" y="279"/>
                  </a:cubicBezTo>
                  <a:cubicBezTo>
                    <a:pt x="537" y="279"/>
                    <a:pt x="537" y="279"/>
                    <a:pt x="537" y="279"/>
                  </a:cubicBezTo>
                  <a:cubicBezTo>
                    <a:pt x="537" y="279"/>
                    <a:pt x="537" y="279"/>
                    <a:pt x="537" y="279"/>
                  </a:cubicBezTo>
                  <a:cubicBezTo>
                    <a:pt x="537" y="264"/>
                    <a:pt x="546" y="261"/>
                    <a:pt x="560" y="258"/>
                  </a:cubicBezTo>
                  <a:cubicBezTo>
                    <a:pt x="560" y="235"/>
                    <a:pt x="542" y="233"/>
                    <a:pt x="533" y="215"/>
                  </a:cubicBezTo>
                  <a:cubicBezTo>
                    <a:pt x="532" y="212"/>
                    <a:pt x="527" y="212"/>
                    <a:pt x="527" y="206"/>
                  </a:cubicBezTo>
                  <a:cubicBezTo>
                    <a:pt x="527" y="206"/>
                    <a:pt x="527" y="206"/>
                    <a:pt x="527" y="206"/>
                  </a:cubicBezTo>
                  <a:cubicBezTo>
                    <a:pt x="527" y="206"/>
                    <a:pt x="527" y="206"/>
                    <a:pt x="527" y="206"/>
                  </a:cubicBezTo>
                  <a:cubicBezTo>
                    <a:pt x="527" y="196"/>
                    <a:pt x="538" y="198"/>
                    <a:pt x="538" y="187"/>
                  </a:cubicBezTo>
                  <a:cubicBezTo>
                    <a:pt x="538" y="178"/>
                    <a:pt x="528" y="183"/>
                    <a:pt x="526" y="178"/>
                  </a:cubicBezTo>
                  <a:cubicBezTo>
                    <a:pt x="524" y="174"/>
                    <a:pt x="525" y="170"/>
                    <a:pt x="523" y="166"/>
                  </a:cubicBezTo>
                  <a:cubicBezTo>
                    <a:pt x="523" y="149"/>
                    <a:pt x="523" y="149"/>
                    <a:pt x="523" y="149"/>
                  </a:cubicBezTo>
                  <a:cubicBezTo>
                    <a:pt x="522" y="147"/>
                    <a:pt x="523" y="146"/>
                    <a:pt x="521" y="143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1" y="143"/>
                    <a:pt x="521" y="143"/>
                    <a:pt x="521" y="143"/>
                  </a:cubicBezTo>
                  <a:cubicBezTo>
                    <a:pt x="522" y="143"/>
                    <a:pt x="522" y="142"/>
                    <a:pt x="522" y="142"/>
                  </a:cubicBezTo>
                  <a:cubicBezTo>
                    <a:pt x="522" y="140"/>
                    <a:pt x="521" y="139"/>
                    <a:pt x="521" y="138"/>
                  </a:cubicBezTo>
                  <a:cubicBezTo>
                    <a:pt x="521" y="138"/>
                    <a:pt x="521" y="138"/>
                    <a:pt x="521" y="138"/>
                  </a:cubicBezTo>
                  <a:cubicBezTo>
                    <a:pt x="521" y="138"/>
                    <a:pt x="521" y="138"/>
                    <a:pt x="521" y="138"/>
                  </a:cubicBezTo>
                  <a:cubicBezTo>
                    <a:pt x="521" y="137"/>
                    <a:pt x="529" y="118"/>
                    <a:pt x="533" y="116"/>
                  </a:cubicBezTo>
                  <a:cubicBezTo>
                    <a:pt x="531" y="113"/>
                    <a:pt x="532" y="110"/>
                    <a:pt x="532" y="106"/>
                  </a:cubicBezTo>
                  <a:cubicBezTo>
                    <a:pt x="531" y="102"/>
                    <a:pt x="532" y="98"/>
                    <a:pt x="531" y="95"/>
                  </a:cubicBezTo>
                  <a:cubicBezTo>
                    <a:pt x="531" y="95"/>
                    <a:pt x="531" y="95"/>
                    <a:pt x="531" y="95"/>
                  </a:cubicBezTo>
                  <a:cubicBezTo>
                    <a:pt x="530" y="93"/>
                    <a:pt x="527" y="92"/>
                    <a:pt x="526" y="89"/>
                  </a:cubicBezTo>
                  <a:cubicBezTo>
                    <a:pt x="511" y="89"/>
                    <a:pt x="507" y="77"/>
                    <a:pt x="494" y="73"/>
                  </a:cubicBezTo>
                  <a:cubicBezTo>
                    <a:pt x="483" y="69"/>
                    <a:pt x="476" y="69"/>
                    <a:pt x="465" y="62"/>
                  </a:cubicBezTo>
                  <a:cubicBezTo>
                    <a:pt x="457" y="68"/>
                    <a:pt x="451" y="65"/>
                    <a:pt x="441" y="69"/>
                  </a:cubicBezTo>
                  <a:cubicBezTo>
                    <a:pt x="435" y="71"/>
                    <a:pt x="437" y="73"/>
                    <a:pt x="431" y="75"/>
                  </a:cubicBezTo>
                  <a:cubicBezTo>
                    <a:pt x="426" y="77"/>
                    <a:pt x="420" y="77"/>
                    <a:pt x="420" y="82"/>
                  </a:cubicBezTo>
                  <a:cubicBezTo>
                    <a:pt x="420" y="86"/>
                    <a:pt x="420" y="87"/>
                    <a:pt x="420" y="91"/>
                  </a:cubicBezTo>
                  <a:cubicBezTo>
                    <a:pt x="413" y="93"/>
                    <a:pt x="404" y="94"/>
                    <a:pt x="395" y="94"/>
                  </a:cubicBezTo>
                  <a:cubicBezTo>
                    <a:pt x="393" y="94"/>
                    <a:pt x="390" y="95"/>
                    <a:pt x="387" y="95"/>
                  </a:cubicBezTo>
                  <a:cubicBezTo>
                    <a:pt x="380" y="95"/>
                    <a:pt x="373" y="94"/>
                    <a:pt x="371" y="91"/>
                  </a:cubicBezTo>
                  <a:cubicBezTo>
                    <a:pt x="367" y="88"/>
                    <a:pt x="366" y="83"/>
                    <a:pt x="362" y="82"/>
                  </a:cubicBezTo>
                  <a:cubicBezTo>
                    <a:pt x="361" y="82"/>
                    <a:pt x="360" y="82"/>
                    <a:pt x="359" y="82"/>
                  </a:cubicBezTo>
                  <a:cubicBezTo>
                    <a:pt x="358" y="82"/>
                    <a:pt x="357" y="82"/>
                    <a:pt x="356" y="82"/>
                  </a:cubicBezTo>
                  <a:cubicBezTo>
                    <a:pt x="355" y="82"/>
                    <a:pt x="354" y="82"/>
                    <a:pt x="353" y="82"/>
                  </a:cubicBezTo>
                  <a:cubicBezTo>
                    <a:pt x="350" y="82"/>
                    <a:pt x="348" y="81"/>
                    <a:pt x="346" y="78"/>
                  </a:cubicBezTo>
                  <a:cubicBezTo>
                    <a:pt x="343" y="72"/>
                    <a:pt x="348" y="67"/>
                    <a:pt x="344" y="61"/>
                  </a:cubicBezTo>
                  <a:cubicBezTo>
                    <a:pt x="341" y="57"/>
                    <a:pt x="337" y="57"/>
                    <a:pt x="337" y="52"/>
                  </a:cubicBezTo>
                  <a:cubicBezTo>
                    <a:pt x="337" y="52"/>
                    <a:pt x="337" y="51"/>
                    <a:pt x="337" y="50"/>
                  </a:cubicBezTo>
                  <a:cubicBezTo>
                    <a:pt x="337" y="50"/>
                    <a:pt x="337" y="49"/>
                    <a:pt x="337" y="49"/>
                  </a:cubicBezTo>
                  <a:cubicBezTo>
                    <a:pt x="335" y="47"/>
                    <a:pt x="335" y="43"/>
                    <a:pt x="333" y="40"/>
                  </a:cubicBezTo>
                  <a:cubicBezTo>
                    <a:pt x="329" y="40"/>
                    <a:pt x="330" y="40"/>
                    <a:pt x="326" y="41"/>
                  </a:cubicBezTo>
                  <a:cubicBezTo>
                    <a:pt x="318" y="44"/>
                    <a:pt x="318" y="53"/>
                    <a:pt x="307" y="53"/>
                  </a:cubicBezTo>
                  <a:cubicBezTo>
                    <a:pt x="292" y="53"/>
                    <a:pt x="290" y="37"/>
                    <a:pt x="280" y="34"/>
                  </a:cubicBezTo>
                  <a:cubicBezTo>
                    <a:pt x="279" y="34"/>
                    <a:pt x="269" y="28"/>
                    <a:pt x="268" y="26"/>
                  </a:cubicBezTo>
                  <a:cubicBezTo>
                    <a:pt x="262" y="15"/>
                    <a:pt x="263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46" y="5"/>
                    <a:pt x="246" y="5"/>
                    <a:pt x="246" y="5"/>
                  </a:cubicBezTo>
                  <a:cubicBezTo>
                    <a:pt x="230" y="5"/>
                    <a:pt x="224" y="19"/>
                    <a:pt x="210" y="19"/>
                  </a:cubicBezTo>
                  <a:cubicBezTo>
                    <a:pt x="204" y="19"/>
                    <a:pt x="195" y="19"/>
                    <a:pt x="179" y="19"/>
                  </a:cubicBezTo>
                  <a:cubicBezTo>
                    <a:pt x="174" y="18"/>
                    <a:pt x="153" y="15"/>
                    <a:pt x="153" y="8"/>
                  </a:cubicBezTo>
                  <a:cubicBezTo>
                    <a:pt x="141" y="8"/>
                    <a:pt x="141" y="0"/>
                    <a:pt x="1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32">
              <a:extLst>
                <a:ext uri="{FF2B5EF4-FFF2-40B4-BE49-F238E27FC236}">
                  <a16:creationId xmlns:a16="http://schemas.microsoft.com/office/drawing/2014/main" id="{799D0798-22F3-4A9A-A5F1-CD39FA7E4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4" y="2726"/>
              <a:ext cx="71" cy="135"/>
            </a:xfrm>
            <a:custGeom>
              <a:avLst/>
              <a:gdLst>
                <a:gd name="T0" fmla="*/ 7 w 30"/>
                <a:gd name="T1" fmla="*/ 0 h 57"/>
                <a:gd name="T2" fmla="*/ 0 w 30"/>
                <a:gd name="T3" fmla="*/ 43 h 57"/>
                <a:gd name="T4" fmla="*/ 13 w 30"/>
                <a:gd name="T5" fmla="*/ 57 h 57"/>
                <a:gd name="T6" fmla="*/ 30 w 30"/>
                <a:gd name="T7" fmla="*/ 36 h 57"/>
                <a:gd name="T8" fmla="*/ 7 w 30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57">
                  <a:moveTo>
                    <a:pt x="7" y="0"/>
                  </a:moveTo>
                  <a:cubicBezTo>
                    <a:pt x="7" y="16"/>
                    <a:pt x="0" y="27"/>
                    <a:pt x="0" y="43"/>
                  </a:cubicBezTo>
                  <a:cubicBezTo>
                    <a:pt x="0" y="50"/>
                    <a:pt x="5" y="57"/>
                    <a:pt x="13" y="57"/>
                  </a:cubicBezTo>
                  <a:cubicBezTo>
                    <a:pt x="23" y="57"/>
                    <a:pt x="30" y="45"/>
                    <a:pt x="30" y="36"/>
                  </a:cubicBezTo>
                  <a:cubicBezTo>
                    <a:pt x="30" y="19"/>
                    <a:pt x="14" y="13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33">
              <a:extLst>
                <a:ext uri="{FF2B5EF4-FFF2-40B4-BE49-F238E27FC236}">
                  <a16:creationId xmlns:a16="http://schemas.microsoft.com/office/drawing/2014/main" id="{662BB63A-7B71-40AF-A5A7-775980782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0" y="1622"/>
              <a:ext cx="1440" cy="1161"/>
            </a:xfrm>
            <a:custGeom>
              <a:avLst/>
              <a:gdLst>
                <a:gd name="T0" fmla="*/ 137 w 609"/>
                <a:gd name="T1" fmla="*/ 13 h 491"/>
                <a:gd name="T2" fmla="*/ 137 w 609"/>
                <a:gd name="T3" fmla="*/ 13 h 491"/>
                <a:gd name="T4" fmla="*/ 114 w 609"/>
                <a:gd name="T5" fmla="*/ 26 h 491"/>
                <a:gd name="T6" fmla="*/ 93 w 609"/>
                <a:gd name="T7" fmla="*/ 22 h 491"/>
                <a:gd name="T8" fmla="*/ 87 w 609"/>
                <a:gd name="T9" fmla="*/ 18 h 491"/>
                <a:gd name="T10" fmla="*/ 55 w 609"/>
                <a:gd name="T11" fmla="*/ 39 h 491"/>
                <a:gd name="T12" fmla="*/ 12 w 609"/>
                <a:gd name="T13" fmla="*/ 55 h 491"/>
                <a:gd name="T14" fmla="*/ 1 w 609"/>
                <a:gd name="T15" fmla="*/ 81 h 491"/>
                <a:gd name="T16" fmla="*/ 2 w 609"/>
                <a:gd name="T17" fmla="*/ 105 h 491"/>
                <a:gd name="T18" fmla="*/ 6 w 609"/>
                <a:gd name="T19" fmla="*/ 145 h 491"/>
                <a:gd name="T20" fmla="*/ 39 w 609"/>
                <a:gd name="T21" fmla="*/ 197 h 491"/>
                <a:gd name="T22" fmla="*/ 37 w 609"/>
                <a:gd name="T23" fmla="*/ 226 h 491"/>
                <a:gd name="T24" fmla="*/ 78 w 609"/>
                <a:gd name="T25" fmla="*/ 221 h 491"/>
                <a:gd name="T26" fmla="*/ 142 w 609"/>
                <a:gd name="T27" fmla="*/ 263 h 491"/>
                <a:gd name="T28" fmla="*/ 127 w 609"/>
                <a:gd name="T29" fmla="*/ 271 h 491"/>
                <a:gd name="T30" fmla="*/ 177 w 609"/>
                <a:gd name="T31" fmla="*/ 272 h 491"/>
                <a:gd name="T32" fmla="*/ 177 w 609"/>
                <a:gd name="T33" fmla="*/ 316 h 491"/>
                <a:gd name="T34" fmla="*/ 209 w 609"/>
                <a:gd name="T35" fmla="*/ 408 h 491"/>
                <a:gd name="T36" fmla="*/ 244 w 609"/>
                <a:gd name="T37" fmla="*/ 486 h 491"/>
                <a:gd name="T38" fmla="*/ 269 w 609"/>
                <a:gd name="T39" fmla="*/ 474 h 491"/>
                <a:gd name="T40" fmla="*/ 285 w 609"/>
                <a:gd name="T41" fmla="*/ 440 h 491"/>
                <a:gd name="T42" fmla="*/ 322 w 609"/>
                <a:gd name="T43" fmla="*/ 358 h 491"/>
                <a:gd name="T44" fmla="*/ 408 w 609"/>
                <a:gd name="T45" fmla="*/ 275 h 491"/>
                <a:gd name="T46" fmla="*/ 473 w 609"/>
                <a:gd name="T47" fmla="*/ 294 h 491"/>
                <a:gd name="T48" fmla="*/ 506 w 609"/>
                <a:gd name="T49" fmla="*/ 362 h 491"/>
                <a:gd name="T50" fmla="*/ 554 w 609"/>
                <a:gd name="T51" fmla="*/ 362 h 491"/>
                <a:gd name="T52" fmla="*/ 571 w 609"/>
                <a:gd name="T53" fmla="*/ 460 h 491"/>
                <a:gd name="T54" fmla="*/ 565 w 609"/>
                <a:gd name="T55" fmla="*/ 384 h 491"/>
                <a:gd name="T56" fmla="*/ 565 w 609"/>
                <a:gd name="T57" fmla="*/ 380 h 491"/>
                <a:gd name="T58" fmla="*/ 557 w 609"/>
                <a:gd name="T59" fmla="*/ 331 h 491"/>
                <a:gd name="T60" fmla="*/ 609 w 609"/>
                <a:gd name="T61" fmla="*/ 276 h 491"/>
                <a:gd name="T62" fmla="*/ 562 w 609"/>
                <a:gd name="T63" fmla="*/ 242 h 491"/>
                <a:gd name="T64" fmla="*/ 573 w 609"/>
                <a:gd name="T65" fmla="*/ 195 h 491"/>
                <a:gd name="T66" fmla="*/ 525 w 609"/>
                <a:gd name="T67" fmla="*/ 155 h 491"/>
                <a:gd name="T68" fmla="*/ 522 w 609"/>
                <a:gd name="T69" fmla="*/ 156 h 491"/>
                <a:gd name="T70" fmla="*/ 516 w 609"/>
                <a:gd name="T71" fmla="*/ 155 h 491"/>
                <a:gd name="T72" fmla="*/ 510 w 609"/>
                <a:gd name="T73" fmla="*/ 155 h 491"/>
                <a:gd name="T74" fmla="*/ 507 w 609"/>
                <a:gd name="T75" fmla="*/ 156 h 491"/>
                <a:gd name="T76" fmla="*/ 473 w 609"/>
                <a:gd name="T77" fmla="*/ 179 h 491"/>
                <a:gd name="T78" fmla="*/ 409 w 609"/>
                <a:gd name="T79" fmla="*/ 177 h 491"/>
                <a:gd name="T80" fmla="*/ 362 w 609"/>
                <a:gd name="T81" fmla="*/ 164 h 491"/>
                <a:gd name="T82" fmla="*/ 361 w 609"/>
                <a:gd name="T83" fmla="*/ 163 h 491"/>
                <a:gd name="T84" fmla="*/ 359 w 609"/>
                <a:gd name="T85" fmla="*/ 164 h 491"/>
                <a:gd name="T86" fmla="*/ 358 w 609"/>
                <a:gd name="T87" fmla="*/ 164 h 491"/>
                <a:gd name="T88" fmla="*/ 356 w 609"/>
                <a:gd name="T89" fmla="*/ 164 h 491"/>
                <a:gd name="T90" fmla="*/ 354 w 609"/>
                <a:gd name="T91" fmla="*/ 163 h 491"/>
                <a:gd name="T92" fmla="*/ 328 w 609"/>
                <a:gd name="T93" fmla="*/ 145 h 491"/>
                <a:gd name="T94" fmla="*/ 271 w 609"/>
                <a:gd name="T95" fmla="*/ 107 h 491"/>
                <a:gd name="T96" fmla="*/ 275 w 609"/>
                <a:gd name="T97" fmla="*/ 102 h 491"/>
                <a:gd name="T98" fmla="*/ 275 w 609"/>
                <a:gd name="T99" fmla="*/ 83 h 491"/>
                <a:gd name="T100" fmla="*/ 278 w 609"/>
                <a:gd name="T101" fmla="*/ 42 h 491"/>
                <a:gd name="T102" fmla="*/ 213 w 609"/>
                <a:gd name="T103" fmla="*/ 20 h 491"/>
                <a:gd name="T104" fmla="*/ 162 w 609"/>
                <a:gd name="T105" fmla="*/ 1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09" h="491">
                  <a:moveTo>
                    <a:pt x="157" y="0"/>
                  </a:moveTo>
                  <a:cubicBezTo>
                    <a:pt x="146" y="0"/>
                    <a:pt x="144" y="13"/>
                    <a:pt x="139" y="13"/>
                  </a:cubicBezTo>
                  <a:cubicBezTo>
                    <a:pt x="139" y="13"/>
                    <a:pt x="139" y="13"/>
                    <a:pt x="138" y="13"/>
                  </a:cubicBezTo>
                  <a:cubicBezTo>
                    <a:pt x="138" y="13"/>
                    <a:pt x="138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7" y="13"/>
                  </a:cubicBezTo>
                  <a:cubicBezTo>
                    <a:pt x="137" y="13"/>
                    <a:pt x="137" y="13"/>
                    <a:pt x="136" y="13"/>
                  </a:cubicBezTo>
                  <a:cubicBezTo>
                    <a:pt x="136" y="13"/>
                    <a:pt x="136" y="13"/>
                    <a:pt x="136" y="13"/>
                  </a:cubicBezTo>
                  <a:cubicBezTo>
                    <a:pt x="136" y="13"/>
                    <a:pt x="136" y="13"/>
                    <a:pt x="136" y="13"/>
                  </a:cubicBezTo>
                  <a:cubicBezTo>
                    <a:pt x="132" y="20"/>
                    <a:pt x="124" y="26"/>
                    <a:pt x="114" y="26"/>
                  </a:cubicBezTo>
                  <a:cubicBezTo>
                    <a:pt x="109" y="26"/>
                    <a:pt x="108" y="20"/>
                    <a:pt x="104" y="20"/>
                  </a:cubicBezTo>
                  <a:cubicBezTo>
                    <a:pt x="103" y="20"/>
                    <a:pt x="101" y="21"/>
                    <a:pt x="100" y="21"/>
                  </a:cubicBezTo>
                  <a:cubicBezTo>
                    <a:pt x="98" y="21"/>
                    <a:pt x="95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0" y="22"/>
                    <a:pt x="87" y="21"/>
                    <a:pt x="87" y="18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2" y="18"/>
                    <a:pt x="83" y="16"/>
                    <a:pt x="78" y="16"/>
                  </a:cubicBezTo>
                  <a:cubicBezTo>
                    <a:pt x="65" y="16"/>
                    <a:pt x="64" y="30"/>
                    <a:pt x="55" y="39"/>
                  </a:cubicBezTo>
                  <a:cubicBezTo>
                    <a:pt x="51" y="43"/>
                    <a:pt x="44" y="43"/>
                    <a:pt x="40" y="47"/>
                  </a:cubicBezTo>
                  <a:cubicBezTo>
                    <a:pt x="37" y="50"/>
                    <a:pt x="34" y="56"/>
                    <a:pt x="28" y="56"/>
                  </a:cubicBezTo>
                  <a:cubicBezTo>
                    <a:pt x="23" y="56"/>
                    <a:pt x="20" y="51"/>
                    <a:pt x="15" y="51"/>
                  </a:cubicBezTo>
                  <a:cubicBezTo>
                    <a:pt x="13" y="51"/>
                    <a:pt x="13" y="54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7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1" y="79"/>
                    <a:pt x="1" y="81"/>
                  </a:cubicBezTo>
                  <a:cubicBezTo>
                    <a:pt x="1" y="81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" y="85"/>
                    <a:pt x="1" y="86"/>
                    <a:pt x="2" y="88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4" y="109"/>
                    <a:pt x="3" y="113"/>
                    <a:pt x="5" y="117"/>
                  </a:cubicBezTo>
                  <a:cubicBezTo>
                    <a:pt x="7" y="122"/>
                    <a:pt x="17" y="117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37"/>
                    <a:pt x="6" y="135"/>
                    <a:pt x="6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6" y="151"/>
                    <a:pt x="11" y="151"/>
                    <a:pt x="12" y="154"/>
                  </a:cubicBezTo>
                  <a:cubicBezTo>
                    <a:pt x="21" y="172"/>
                    <a:pt x="39" y="174"/>
                    <a:pt x="39" y="197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25" y="200"/>
                    <a:pt x="16" y="203"/>
                    <a:pt x="16" y="218"/>
                  </a:cubicBezTo>
                  <a:cubicBezTo>
                    <a:pt x="16" y="218"/>
                    <a:pt x="16" y="218"/>
                    <a:pt x="16" y="218"/>
                  </a:cubicBezTo>
                  <a:cubicBezTo>
                    <a:pt x="16" y="221"/>
                    <a:pt x="19" y="224"/>
                    <a:pt x="19" y="227"/>
                  </a:cubicBezTo>
                  <a:cubicBezTo>
                    <a:pt x="37" y="226"/>
                    <a:pt x="37" y="226"/>
                    <a:pt x="37" y="226"/>
                  </a:cubicBezTo>
                  <a:cubicBezTo>
                    <a:pt x="38" y="225"/>
                    <a:pt x="40" y="223"/>
                    <a:pt x="42" y="222"/>
                  </a:cubicBezTo>
                  <a:cubicBezTo>
                    <a:pt x="55" y="226"/>
                    <a:pt x="55" y="226"/>
                    <a:pt x="55" y="226"/>
                  </a:cubicBezTo>
                  <a:cubicBezTo>
                    <a:pt x="61" y="226"/>
                    <a:pt x="62" y="221"/>
                    <a:pt x="69" y="221"/>
                  </a:cubicBezTo>
                  <a:cubicBezTo>
                    <a:pt x="72" y="221"/>
                    <a:pt x="75" y="221"/>
                    <a:pt x="78" y="221"/>
                  </a:cubicBezTo>
                  <a:cubicBezTo>
                    <a:pt x="80" y="221"/>
                    <a:pt x="82" y="221"/>
                    <a:pt x="85" y="222"/>
                  </a:cubicBezTo>
                  <a:cubicBezTo>
                    <a:pt x="91" y="224"/>
                    <a:pt x="94" y="236"/>
                    <a:pt x="98" y="243"/>
                  </a:cubicBezTo>
                  <a:cubicBezTo>
                    <a:pt x="104" y="251"/>
                    <a:pt x="119" y="262"/>
                    <a:pt x="129" y="262"/>
                  </a:cubicBezTo>
                  <a:cubicBezTo>
                    <a:pt x="134" y="262"/>
                    <a:pt x="137" y="262"/>
                    <a:pt x="142" y="263"/>
                  </a:cubicBezTo>
                  <a:cubicBezTo>
                    <a:pt x="139" y="265"/>
                    <a:pt x="139" y="269"/>
                    <a:pt x="135" y="270"/>
                  </a:cubicBezTo>
                  <a:cubicBezTo>
                    <a:pt x="133" y="271"/>
                    <a:pt x="132" y="271"/>
                    <a:pt x="131" y="271"/>
                  </a:cubicBezTo>
                  <a:cubicBezTo>
                    <a:pt x="130" y="271"/>
                    <a:pt x="130" y="271"/>
                    <a:pt x="129" y="271"/>
                  </a:cubicBezTo>
                  <a:cubicBezTo>
                    <a:pt x="128" y="271"/>
                    <a:pt x="128" y="271"/>
                    <a:pt x="127" y="271"/>
                  </a:cubicBezTo>
                  <a:cubicBezTo>
                    <a:pt x="125" y="271"/>
                    <a:pt x="124" y="271"/>
                    <a:pt x="121" y="273"/>
                  </a:cubicBezTo>
                  <a:cubicBezTo>
                    <a:pt x="129" y="281"/>
                    <a:pt x="136" y="297"/>
                    <a:pt x="152" y="297"/>
                  </a:cubicBezTo>
                  <a:cubicBezTo>
                    <a:pt x="166" y="297"/>
                    <a:pt x="166" y="279"/>
                    <a:pt x="173" y="272"/>
                  </a:cubicBezTo>
                  <a:cubicBezTo>
                    <a:pt x="177" y="272"/>
                    <a:pt x="177" y="272"/>
                    <a:pt x="177" y="272"/>
                  </a:cubicBezTo>
                  <a:cubicBezTo>
                    <a:pt x="177" y="274"/>
                    <a:pt x="174" y="278"/>
                    <a:pt x="174" y="279"/>
                  </a:cubicBezTo>
                  <a:cubicBezTo>
                    <a:pt x="174" y="286"/>
                    <a:pt x="180" y="293"/>
                    <a:pt x="180" y="301"/>
                  </a:cubicBezTo>
                  <a:cubicBezTo>
                    <a:pt x="180" y="308"/>
                    <a:pt x="177" y="309"/>
                    <a:pt x="177" y="316"/>
                  </a:cubicBezTo>
                  <a:cubicBezTo>
                    <a:pt x="177" y="316"/>
                    <a:pt x="177" y="316"/>
                    <a:pt x="177" y="316"/>
                  </a:cubicBezTo>
                  <a:cubicBezTo>
                    <a:pt x="177" y="317"/>
                    <a:pt x="177" y="322"/>
                    <a:pt x="177" y="323"/>
                  </a:cubicBezTo>
                  <a:cubicBezTo>
                    <a:pt x="177" y="333"/>
                    <a:pt x="183" y="343"/>
                    <a:pt x="186" y="354"/>
                  </a:cubicBezTo>
                  <a:cubicBezTo>
                    <a:pt x="190" y="366"/>
                    <a:pt x="200" y="383"/>
                    <a:pt x="202" y="391"/>
                  </a:cubicBezTo>
                  <a:cubicBezTo>
                    <a:pt x="204" y="398"/>
                    <a:pt x="204" y="401"/>
                    <a:pt x="209" y="408"/>
                  </a:cubicBezTo>
                  <a:cubicBezTo>
                    <a:pt x="213" y="414"/>
                    <a:pt x="210" y="421"/>
                    <a:pt x="214" y="429"/>
                  </a:cubicBezTo>
                  <a:cubicBezTo>
                    <a:pt x="216" y="434"/>
                    <a:pt x="224" y="439"/>
                    <a:pt x="226" y="446"/>
                  </a:cubicBezTo>
                  <a:cubicBezTo>
                    <a:pt x="230" y="457"/>
                    <a:pt x="236" y="468"/>
                    <a:pt x="240" y="481"/>
                  </a:cubicBezTo>
                  <a:cubicBezTo>
                    <a:pt x="240" y="482"/>
                    <a:pt x="242" y="486"/>
                    <a:pt x="244" y="486"/>
                  </a:cubicBezTo>
                  <a:cubicBezTo>
                    <a:pt x="245" y="489"/>
                    <a:pt x="248" y="491"/>
                    <a:pt x="251" y="491"/>
                  </a:cubicBezTo>
                  <a:cubicBezTo>
                    <a:pt x="252" y="491"/>
                    <a:pt x="252" y="491"/>
                    <a:pt x="252" y="491"/>
                  </a:cubicBezTo>
                  <a:cubicBezTo>
                    <a:pt x="257" y="491"/>
                    <a:pt x="257" y="485"/>
                    <a:pt x="259" y="481"/>
                  </a:cubicBezTo>
                  <a:cubicBezTo>
                    <a:pt x="262" y="475"/>
                    <a:pt x="263" y="477"/>
                    <a:pt x="269" y="474"/>
                  </a:cubicBezTo>
                  <a:cubicBezTo>
                    <a:pt x="274" y="472"/>
                    <a:pt x="272" y="458"/>
                    <a:pt x="279" y="456"/>
                  </a:cubicBezTo>
                  <a:cubicBezTo>
                    <a:pt x="281" y="456"/>
                    <a:pt x="285" y="456"/>
                    <a:pt x="285" y="454"/>
                  </a:cubicBezTo>
                  <a:cubicBezTo>
                    <a:pt x="287" y="454"/>
                    <a:pt x="287" y="454"/>
                    <a:pt x="287" y="454"/>
                  </a:cubicBezTo>
                  <a:cubicBezTo>
                    <a:pt x="285" y="440"/>
                    <a:pt x="285" y="440"/>
                    <a:pt x="285" y="440"/>
                  </a:cubicBezTo>
                  <a:cubicBezTo>
                    <a:pt x="285" y="430"/>
                    <a:pt x="291" y="421"/>
                    <a:pt x="291" y="408"/>
                  </a:cubicBezTo>
                  <a:cubicBezTo>
                    <a:pt x="291" y="400"/>
                    <a:pt x="287" y="395"/>
                    <a:pt x="287" y="385"/>
                  </a:cubicBezTo>
                  <a:cubicBezTo>
                    <a:pt x="287" y="374"/>
                    <a:pt x="298" y="372"/>
                    <a:pt x="308" y="369"/>
                  </a:cubicBezTo>
                  <a:cubicBezTo>
                    <a:pt x="312" y="368"/>
                    <a:pt x="317" y="362"/>
                    <a:pt x="322" y="358"/>
                  </a:cubicBezTo>
                  <a:cubicBezTo>
                    <a:pt x="332" y="348"/>
                    <a:pt x="341" y="337"/>
                    <a:pt x="352" y="326"/>
                  </a:cubicBezTo>
                  <a:cubicBezTo>
                    <a:pt x="360" y="318"/>
                    <a:pt x="375" y="315"/>
                    <a:pt x="385" y="306"/>
                  </a:cubicBezTo>
                  <a:cubicBezTo>
                    <a:pt x="390" y="301"/>
                    <a:pt x="389" y="295"/>
                    <a:pt x="391" y="288"/>
                  </a:cubicBezTo>
                  <a:cubicBezTo>
                    <a:pt x="393" y="283"/>
                    <a:pt x="404" y="283"/>
                    <a:pt x="408" y="275"/>
                  </a:cubicBezTo>
                  <a:cubicBezTo>
                    <a:pt x="412" y="277"/>
                    <a:pt x="412" y="280"/>
                    <a:pt x="420" y="280"/>
                  </a:cubicBezTo>
                  <a:cubicBezTo>
                    <a:pt x="434" y="280"/>
                    <a:pt x="449" y="277"/>
                    <a:pt x="449" y="261"/>
                  </a:cubicBezTo>
                  <a:cubicBezTo>
                    <a:pt x="457" y="263"/>
                    <a:pt x="466" y="266"/>
                    <a:pt x="468" y="273"/>
                  </a:cubicBezTo>
                  <a:cubicBezTo>
                    <a:pt x="470" y="279"/>
                    <a:pt x="469" y="288"/>
                    <a:pt x="473" y="294"/>
                  </a:cubicBezTo>
                  <a:cubicBezTo>
                    <a:pt x="477" y="301"/>
                    <a:pt x="483" y="305"/>
                    <a:pt x="491" y="311"/>
                  </a:cubicBezTo>
                  <a:cubicBezTo>
                    <a:pt x="496" y="320"/>
                    <a:pt x="502" y="328"/>
                    <a:pt x="506" y="339"/>
                  </a:cubicBezTo>
                  <a:cubicBezTo>
                    <a:pt x="506" y="342"/>
                    <a:pt x="509" y="343"/>
                    <a:pt x="509" y="346"/>
                  </a:cubicBezTo>
                  <a:cubicBezTo>
                    <a:pt x="509" y="352"/>
                    <a:pt x="506" y="355"/>
                    <a:pt x="506" y="362"/>
                  </a:cubicBezTo>
                  <a:cubicBezTo>
                    <a:pt x="506" y="369"/>
                    <a:pt x="507" y="375"/>
                    <a:pt x="515" y="375"/>
                  </a:cubicBezTo>
                  <a:cubicBezTo>
                    <a:pt x="530" y="375"/>
                    <a:pt x="533" y="360"/>
                    <a:pt x="542" y="351"/>
                  </a:cubicBezTo>
                  <a:cubicBezTo>
                    <a:pt x="545" y="354"/>
                    <a:pt x="544" y="356"/>
                    <a:pt x="547" y="359"/>
                  </a:cubicBezTo>
                  <a:cubicBezTo>
                    <a:pt x="548" y="360"/>
                    <a:pt x="552" y="359"/>
                    <a:pt x="554" y="362"/>
                  </a:cubicBezTo>
                  <a:cubicBezTo>
                    <a:pt x="559" y="370"/>
                    <a:pt x="550" y="386"/>
                    <a:pt x="557" y="386"/>
                  </a:cubicBezTo>
                  <a:cubicBezTo>
                    <a:pt x="557" y="402"/>
                    <a:pt x="571" y="416"/>
                    <a:pt x="571" y="439"/>
                  </a:cubicBezTo>
                  <a:cubicBezTo>
                    <a:pt x="571" y="445"/>
                    <a:pt x="567" y="457"/>
                    <a:pt x="571" y="460"/>
                  </a:cubicBezTo>
                  <a:cubicBezTo>
                    <a:pt x="571" y="460"/>
                    <a:pt x="571" y="460"/>
                    <a:pt x="571" y="460"/>
                  </a:cubicBezTo>
                  <a:cubicBezTo>
                    <a:pt x="575" y="451"/>
                    <a:pt x="577" y="445"/>
                    <a:pt x="581" y="435"/>
                  </a:cubicBezTo>
                  <a:cubicBezTo>
                    <a:pt x="582" y="433"/>
                    <a:pt x="586" y="432"/>
                    <a:pt x="586" y="429"/>
                  </a:cubicBezTo>
                  <a:cubicBezTo>
                    <a:pt x="586" y="425"/>
                    <a:pt x="578" y="400"/>
                    <a:pt x="574" y="396"/>
                  </a:cubicBezTo>
                  <a:cubicBezTo>
                    <a:pt x="571" y="392"/>
                    <a:pt x="565" y="390"/>
                    <a:pt x="565" y="384"/>
                  </a:cubicBezTo>
                  <a:cubicBezTo>
                    <a:pt x="565" y="384"/>
                    <a:pt x="565" y="384"/>
                    <a:pt x="565" y="384"/>
                  </a:cubicBezTo>
                  <a:cubicBezTo>
                    <a:pt x="565" y="384"/>
                    <a:pt x="565" y="384"/>
                    <a:pt x="565" y="384"/>
                  </a:cubicBezTo>
                  <a:cubicBezTo>
                    <a:pt x="565" y="382"/>
                    <a:pt x="565" y="381"/>
                    <a:pt x="565" y="379"/>
                  </a:cubicBezTo>
                  <a:cubicBezTo>
                    <a:pt x="565" y="380"/>
                    <a:pt x="565" y="380"/>
                    <a:pt x="565" y="380"/>
                  </a:cubicBezTo>
                  <a:cubicBezTo>
                    <a:pt x="567" y="379"/>
                    <a:pt x="571" y="373"/>
                    <a:pt x="571" y="369"/>
                  </a:cubicBezTo>
                  <a:cubicBezTo>
                    <a:pt x="571" y="362"/>
                    <a:pt x="570" y="351"/>
                    <a:pt x="567" y="345"/>
                  </a:cubicBezTo>
                  <a:cubicBezTo>
                    <a:pt x="563" y="341"/>
                    <a:pt x="557" y="341"/>
                    <a:pt x="557" y="331"/>
                  </a:cubicBezTo>
                  <a:cubicBezTo>
                    <a:pt x="557" y="331"/>
                    <a:pt x="557" y="331"/>
                    <a:pt x="557" y="331"/>
                  </a:cubicBezTo>
                  <a:cubicBezTo>
                    <a:pt x="557" y="331"/>
                    <a:pt x="557" y="331"/>
                    <a:pt x="557" y="331"/>
                  </a:cubicBezTo>
                  <a:cubicBezTo>
                    <a:pt x="557" y="322"/>
                    <a:pt x="560" y="314"/>
                    <a:pt x="565" y="309"/>
                  </a:cubicBezTo>
                  <a:cubicBezTo>
                    <a:pt x="568" y="306"/>
                    <a:pt x="574" y="307"/>
                    <a:pt x="578" y="305"/>
                  </a:cubicBezTo>
                  <a:cubicBezTo>
                    <a:pt x="591" y="296"/>
                    <a:pt x="599" y="292"/>
                    <a:pt x="609" y="276"/>
                  </a:cubicBezTo>
                  <a:cubicBezTo>
                    <a:pt x="606" y="276"/>
                    <a:pt x="605" y="277"/>
                    <a:pt x="601" y="277"/>
                  </a:cubicBezTo>
                  <a:cubicBezTo>
                    <a:pt x="590" y="277"/>
                    <a:pt x="584" y="266"/>
                    <a:pt x="584" y="255"/>
                  </a:cubicBezTo>
                  <a:cubicBezTo>
                    <a:pt x="578" y="254"/>
                    <a:pt x="577" y="239"/>
                    <a:pt x="573" y="239"/>
                  </a:cubicBezTo>
                  <a:cubicBezTo>
                    <a:pt x="569" y="239"/>
                    <a:pt x="566" y="242"/>
                    <a:pt x="562" y="242"/>
                  </a:cubicBezTo>
                  <a:cubicBezTo>
                    <a:pt x="560" y="242"/>
                    <a:pt x="560" y="238"/>
                    <a:pt x="560" y="237"/>
                  </a:cubicBezTo>
                  <a:cubicBezTo>
                    <a:pt x="560" y="237"/>
                    <a:pt x="560" y="237"/>
                    <a:pt x="560" y="237"/>
                  </a:cubicBezTo>
                  <a:cubicBezTo>
                    <a:pt x="560" y="237"/>
                    <a:pt x="560" y="237"/>
                    <a:pt x="560" y="237"/>
                  </a:cubicBezTo>
                  <a:cubicBezTo>
                    <a:pt x="560" y="217"/>
                    <a:pt x="573" y="217"/>
                    <a:pt x="573" y="195"/>
                  </a:cubicBezTo>
                  <a:cubicBezTo>
                    <a:pt x="573" y="184"/>
                    <a:pt x="566" y="181"/>
                    <a:pt x="561" y="173"/>
                  </a:cubicBezTo>
                  <a:cubicBezTo>
                    <a:pt x="548" y="166"/>
                    <a:pt x="537" y="168"/>
                    <a:pt x="533" y="151"/>
                  </a:cubicBezTo>
                  <a:cubicBezTo>
                    <a:pt x="530" y="151"/>
                    <a:pt x="530" y="151"/>
                    <a:pt x="530" y="151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4" y="156"/>
                    <a:pt x="523" y="156"/>
                    <a:pt x="522" y="156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0" y="156"/>
                    <a:pt x="518" y="155"/>
                    <a:pt x="516" y="155"/>
                  </a:cubicBezTo>
                  <a:cubicBezTo>
                    <a:pt x="515" y="155"/>
                    <a:pt x="513" y="154"/>
                    <a:pt x="512" y="154"/>
                  </a:cubicBezTo>
                  <a:cubicBezTo>
                    <a:pt x="511" y="154"/>
                    <a:pt x="510" y="154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10" y="155"/>
                    <a:pt x="510" y="155"/>
                    <a:pt x="510" y="155"/>
                  </a:cubicBezTo>
                  <a:cubicBezTo>
                    <a:pt x="509" y="155"/>
                    <a:pt x="508" y="155"/>
                    <a:pt x="508" y="156"/>
                  </a:cubicBezTo>
                  <a:cubicBezTo>
                    <a:pt x="508" y="156"/>
                    <a:pt x="508" y="156"/>
                    <a:pt x="507" y="156"/>
                  </a:cubicBezTo>
                  <a:cubicBezTo>
                    <a:pt x="507" y="156"/>
                    <a:pt x="507" y="156"/>
                    <a:pt x="507" y="156"/>
                  </a:cubicBezTo>
                  <a:cubicBezTo>
                    <a:pt x="507" y="156"/>
                    <a:pt x="507" y="156"/>
                    <a:pt x="507" y="156"/>
                  </a:cubicBezTo>
                  <a:cubicBezTo>
                    <a:pt x="505" y="158"/>
                    <a:pt x="504" y="160"/>
                    <a:pt x="501" y="162"/>
                  </a:cubicBezTo>
                  <a:cubicBezTo>
                    <a:pt x="497" y="164"/>
                    <a:pt x="480" y="179"/>
                    <a:pt x="473" y="179"/>
                  </a:cubicBezTo>
                  <a:cubicBezTo>
                    <a:pt x="464" y="179"/>
                    <a:pt x="458" y="173"/>
                    <a:pt x="447" y="173"/>
                  </a:cubicBezTo>
                  <a:cubicBezTo>
                    <a:pt x="433" y="173"/>
                    <a:pt x="431" y="182"/>
                    <a:pt x="424" y="186"/>
                  </a:cubicBezTo>
                  <a:cubicBezTo>
                    <a:pt x="423" y="182"/>
                    <a:pt x="421" y="174"/>
                    <a:pt x="419" y="174"/>
                  </a:cubicBezTo>
                  <a:cubicBezTo>
                    <a:pt x="416" y="174"/>
                    <a:pt x="414" y="177"/>
                    <a:pt x="409" y="177"/>
                  </a:cubicBezTo>
                  <a:cubicBezTo>
                    <a:pt x="401" y="177"/>
                    <a:pt x="394" y="177"/>
                    <a:pt x="387" y="177"/>
                  </a:cubicBezTo>
                  <a:cubicBezTo>
                    <a:pt x="375" y="177"/>
                    <a:pt x="370" y="169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2" y="164"/>
                    <a:pt x="362" y="164"/>
                  </a:cubicBezTo>
                  <a:cubicBezTo>
                    <a:pt x="362" y="164"/>
                    <a:pt x="361" y="163"/>
                    <a:pt x="361" y="163"/>
                  </a:cubicBezTo>
                  <a:cubicBezTo>
                    <a:pt x="361" y="163"/>
                    <a:pt x="361" y="163"/>
                    <a:pt x="361" y="163"/>
                  </a:cubicBezTo>
                  <a:cubicBezTo>
                    <a:pt x="361" y="163"/>
                    <a:pt x="361" y="163"/>
                    <a:pt x="361" y="163"/>
                  </a:cubicBezTo>
                  <a:cubicBezTo>
                    <a:pt x="360" y="163"/>
                    <a:pt x="359" y="164"/>
                    <a:pt x="359" y="164"/>
                  </a:cubicBezTo>
                  <a:cubicBezTo>
                    <a:pt x="359" y="164"/>
                    <a:pt x="359" y="164"/>
                    <a:pt x="359" y="164"/>
                  </a:cubicBezTo>
                  <a:cubicBezTo>
                    <a:pt x="359" y="164"/>
                    <a:pt x="359" y="164"/>
                    <a:pt x="359" y="164"/>
                  </a:cubicBezTo>
                  <a:cubicBezTo>
                    <a:pt x="359" y="164"/>
                    <a:pt x="359" y="164"/>
                    <a:pt x="359" y="164"/>
                  </a:cubicBezTo>
                  <a:cubicBezTo>
                    <a:pt x="358" y="164"/>
                    <a:pt x="358" y="164"/>
                    <a:pt x="358" y="164"/>
                  </a:cubicBezTo>
                  <a:cubicBezTo>
                    <a:pt x="358" y="164"/>
                    <a:pt x="358" y="164"/>
                    <a:pt x="358" y="164"/>
                  </a:cubicBezTo>
                  <a:cubicBezTo>
                    <a:pt x="358" y="164"/>
                    <a:pt x="358" y="164"/>
                    <a:pt x="358" y="164"/>
                  </a:cubicBezTo>
                  <a:cubicBezTo>
                    <a:pt x="357" y="164"/>
                    <a:pt x="357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6" y="164"/>
                    <a:pt x="356" y="164"/>
                    <a:pt x="356" y="164"/>
                  </a:cubicBezTo>
                  <a:cubicBezTo>
                    <a:pt x="355" y="164"/>
                    <a:pt x="354" y="164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4" y="163"/>
                    <a:pt x="354" y="163"/>
                    <a:pt x="354" y="163"/>
                  </a:cubicBezTo>
                  <a:cubicBezTo>
                    <a:pt x="352" y="159"/>
                    <a:pt x="352" y="155"/>
                    <a:pt x="347" y="153"/>
                  </a:cubicBezTo>
                  <a:cubicBezTo>
                    <a:pt x="340" y="149"/>
                    <a:pt x="334" y="151"/>
                    <a:pt x="328" y="145"/>
                  </a:cubicBezTo>
                  <a:cubicBezTo>
                    <a:pt x="322" y="138"/>
                    <a:pt x="316" y="142"/>
                    <a:pt x="304" y="139"/>
                  </a:cubicBezTo>
                  <a:cubicBezTo>
                    <a:pt x="295" y="137"/>
                    <a:pt x="292" y="130"/>
                    <a:pt x="283" y="127"/>
                  </a:cubicBezTo>
                  <a:cubicBezTo>
                    <a:pt x="280" y="126"/>
                    <a:pt x="275" y="127"/>
                    <a:pt x="274" y="124"/>
                  </a:cubicBezTo>
                  <a:cubicBezTo>
                    <a:pt x="272" y="117"/>
                    <a:pt x="272" y="113"/>
                    <a:pt x="271" y="107"/>
                  </a:cubicBezTo>
                  <a:cubicBezTo>
                    <a:pt x="271" y="102"/>
                    <a:pt x="271" y="102"/>
                    <a:pt x="271" y="102"/>
                  </a:cubicBezTo>
                  <a:cubicBezTo>
                    <a:pt x="271" y="102"/>
                    <a:pt x="271" y="102"/>
                    <a:pt x="271" y="102"/>
                  </a:cubicBezTo>
                  <a:cubicBezTo>
                    <a:pt x="272" y="102"/>
                    <a:pt x="272" y="102"/>
                    <a:pt x="273" y="102"/>
                  </a:cubicBezTo>
                  <a:cubicBezTo>
                    <a:pt x="274" y="102"/>
                    <a:pt x="274" y="102"/>
                    <a:pt x="275" y="102"/>
                  </a:cubicBezTo>
                  <a:cubicBezTo>
                    <a:pt x="275" y="102"/>
                    <a:pt x="275" y="102"/>
                    <a:pt x="275" y="102"/>
                  </a:cubicBezTo>
                  <a:cubicBezTo>
                    <a:pt x="275" y="102"/>
                    <a:pt x="275" y="102"/>
                    <a:pt x="275" y="102"/>
                  </a:cubicBezTo>
                  <a:cubicBezTo>
                    <a:pt x="279" y="102"/>
                    <a:pt x="283" y="101"/>
                    <a:pt x="283" y="96"/>
                  </a:cubicBezTo>
                  <a:cubicBezTo>
                    <a:pt x="283" y="90"/>
                    <a:pt x="275" y="89"/>
                    <a:pt x="275" y="83"/>
                  </a:cubicBezTo>
                  <a:cubicBezTo>
                    <a:pt x="275" y="83"/>
                    <a:pt x="275" y="83"/>
                    <a:pt x="275" y="83"/>
                  </a:cubicBezTo>
                  <a:cubicBezTo>
                    <a:pt x="275" y="83"/>
                    <a:pt x="275" y="83"/>
                    <a:pt x="275" y="83"/>
                  </a:cubicBezTo>
                  <a:cubicBezTo>
                    <a:pt x="275" y="69"/>
                    <a:pt x="295" y="71"/>
                    <a:pt x="295" y="57"/>
                  </a:cubicBezTo>
                  <a:cubicBezTo>
                    <a:pt x="295" y="52"/>
                    <a:pt x="283" y="42"/>
                    <a:pt x="278" y="42"/>
                  </a:cubicBezTo>
                  <a:cubicBezTo>
                    <a:pt x="269" y="42"/>
                    <a:pt x="265" y="50"/>
                    <a:pt x="256" y="52"/>
                  </a:cubicBezTo>
                  <a:cubicBezTo>
                    <a:pt x="246" y="49"/>
                    <a:pt x="240" y="49"/>
                    <a:pt x="232" y="41"/>
                  </a:cubicBezTo>
                  <a:cubicBezTo>
                    <a:pt x="229" y="38"/>
                    <a:pt x="232" y="31"/>
                    <a:pt x="226" y="29"/>
                  </a:cubicBezTo>
                  <a:cubicBezTo>
                    <a:pt x="218" y="27"/>
                    <a:pt x="213" y="29"/>
                    <a:pt x="213" y="20"/>
                  </a:cubicBezTo>
                  <a:cubicBezTo>
                    <a:pt x="206" y="19"/>
                    <a:pt x="202" y="19"/>
                    <a:pt x="195" y="19"/>
                  </a:cubicBezTo>
                  <a:cubicBezTo>
                    <a:pt x="185" y="19"/>
                    <a:pt x="181" y="28"/>
                    <a:pt x="168" y="28"/>
                  </a:cubicBezTo>
                  <a:cubicBezTo>
                    <a:pt x="163" y="28"/>
                    <a:pt x="162" y="22"/>
                    <a:pt x="162" y="16"/>
                  </a:cubicBezTo>
                  <a:cubicBezTo>
                    <a:pt x="162" y="14"/>
                    <a:pt x="162" y="12"/>
                    <a:pt x="162" y="11"/>
                  </a:cubicBezTo>
                  <a:cubicBezTo>
                    <a:pt x="162" y="5"/>
                    <a:pt x="162" y="0"/>
                    <a:pt x="1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34">
              <a:extLst>
                <a:ext uri="{FF2B5EF4-FFF2-40B4-BE49-F238E27FC236}">
                  <a16:creationId xmlns:a16="http://schemas.microsoft.com/office/drawing/2014/main" id="{9D23D47D-714B-4799-B136-2170D8636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9" y="2871"/>
              <a:ext cx="376" cy="409"/>
            </a:xfrm>
            <a:custGeom>
              <a:avLst/>
              <a:gdLst>
                <a:gd name="T0" fmla="*/ 3 w 159"/>
                <a:gd name="T1" fmla="*/ 0 h 173"/>
                <a:gd name="T2" fmla="*/ 0 w 159"/>
                <a:gd name="T3" fmla="*/ 0 h 173"/>
                <a:gd name="T4" fmla="*/ 0 w 159"/>
                <a:gd name="T5" fmla="*/ 4 h 173"/>
                <a:gd name="T6" fmla="*/ 14 w 159"/>
                <a:gd name="T7" fmla="*/ 25 h 173"/>
                <a:gd name="T8" fmla="*/ 26 w 159"/>
                <a:gd name="T9" fmla="*/ 30 h 173"/>
                <a:gd name="T10" fmla="*/ 34 w 159"/>
                <a:gd name="T11" fmla="*/ 46 h 173"/>
                <a:gd name="T12" fmla="*/ 53 w 159"/>
                <a:gd name="T13" fmla="*/ 63 h 173"/>
                <a:gd name="T14" fmla="*/ 61 w 159"/>
                <a:gd name="T15" fmla="*/ 82 h 173"/>
                <a:gd name="T16" fmla="*/ 69 w 159"/>
                <a:gd name="T17" fmla="*/ 85 h 173"/>
                <a:gd name="T18" fmla="*/ 71 w 159"/>
                <a:gd name="T19" fmla="*/ 89 h 173"/>
                <a:gd name="T20" fmla="*/ 80 w 159"/>
                <a:gd name="T21" fmla="*/ 103 h 173"/>
                <a:gd name="T22" fmla="*/ 100 w 159"/>
                <a:gd name="T23" fmla="*/ 135 h 173"/>
                <a:gd name="T24" fmla="*/ 129 w 159"/>
                <a:gd name="T25" fmla="*/ 159 h 173"/>
                <a:gd name="T26" fmla="*/ 142 w 159"/>
                <a:gd name="T27" fmla="*/ 173 h 173"/>
                <a:gd name="T28" fmla="*/ 156 w 159"/>
                <a:gd name="T29" fmla="*/ 165 h 173"/>
                <a:gd name="T30" fmla="*/ 159 w 159"/>
                <a:gd name="T31" fmla="*/ 151 h 173"/>
                <a:gd name="T32" fmla="*/ 159 w 159"/>
                <a:gd name="T33" fmla="*/ 128 h 173"/>
                <a:gd name="T34" fmla="*/ 148 w 159"/>
                <a:gd name="T35" fmla="*/ 118 h 173"/>
                <a:gd name="T36" fmla="*/ 136 w 159"/>
                <a:gd name="T37" fmla="*/ 98 h 173"/>
                <a:gd name="T38" fmla="*/ 126 w 159"/>
                <a:gd name="T39" fmla="*/ 89 h 173"/>
                <a:gd name="T40" fmla="*/ 128 w 159"/>
                <a:gd name="T41" fmla="*/ 84 h 173"/>
                <a:gd name="T42" fmla="*/ 124 w 159"/>
                <a:gd name="T43" fmla="*/ 79 h 173"/>
                <a:gd name="T44" fmla="*/ 119 w 159"/>
                <a:gd name="T45" fmla="*/ 79 h 173"/>
                <a:gd name="T46" fmla="*/ 120 w 159"/>
                <a:gd name="T47" fmla="*/ 77 h 173"/>
                <a:gd name="T48" fmla="*/ 104 w 159"/>
                <a:gd name="T49" fmla="*/ 63 h 173"/>
                <a:gd name="T50" fmla="*/ 73 w 159"/>
                <a:gd name="T51" fmla="*/ 42 h 173"/>
                <a:gd name="T52" fmla="*/ 56 w 159"/>
                <a:gd name="T53" fmla="*/ 28 h 173"/>
                <a:gd name="T54" fmla="*/ 50 w 159"/>
                <a:gd name="T55" fmla="*/ 25 h 173"/>
                <a:gd name="T56" fmla="*/ 31 w 159"/>
                <a:gd name="T57" fmla="*/ 5 h 173"/>
                <a:gd name="T58" fmla="*/ 13 w 159"/>
                <a:gd name="T59" fmla="*/ 5 h 173"/>
                <a:gd name="T60" fmla="*/ 3 w 159"/>
                <a:gd name="T6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9" h="173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10"/>
                    <a:pt x="10" y="24"/>
                    <a:pt x="14" y="25"/>
                  </a:cubicBezTo>
                  <a:cubicBezTo>
                    <a:pt x="19" y="27"/>
                    <a:pt x="24" y="25"/>
                    <a:pt x="26" y="30"/>
                  </a:cubicBezTo>
                  <a:cubicBezTo>
                    <a:pt x="29" y="37"/>
                    <a:pt x="31" y="40"/>
                    <a:pt x="34" y="46"/>
                  </a:cubicBezTo>
                  <a:cubicBezTo>
                    <a:pt x="38" y="53"/>
                    <a:pt x="50" y="51"/>
                    <a:pt x="53" y="63"/>
                  </a:cubicBezTo>
                  <a:cubicBezTo>
                    <a:pt x="54" y="68"/>
                    <a:pt x="58" y="80"/>
                    <a:pt x="61" y="82"/>
                  </a:cubicBezTo>
                  <a:cubicBezTo>
                    <a:pt x="62" y="83"/>
                    <a:pt x="69" y="84"/>
                    <a:pt x="69" y="85"/>
                  </a:cubicBezTo>
                  <a:cubicBezTo>
                    <a:pt x="70" y="86"/>
                    <a:pt x="69" y="89"/>
                    <a:pt x="71" y="89"/>
                  </a:cubicBezTo>
                  <a:cubicBezTo>
                    <a:pt x="72" y="89"/>
                    <a:pt x="79" y="100"/>
                    <a:pt x="80" y="103"/>
                  </a:cubicBezTo>
                  <a:cubicBezTo>
                    <a:pt x="86" y="115"/>
                    <a:pt x="90" y="124"/>
                    <a:pt x="100" y="135"/>
                  </a:cubicBezTo>
                  <a:cubicBezTo>
                    <a:pt x="110" y="144"/>
                    <a:pt x="119" y="148"/>
                    <a:pt x="129" y="159"/>
                  </a:cubicBezTo>
                  <a:cubicBezTo>
                    <a:pt x="130" y="159"/>
                    <a:pt x="139" y="173"/>
                    <a:pt x="142" y="173"/>
                  </a:cubicBezTo>
                  <a:cubicBezTo>
                    <a:pt x="146" y="173"/>
                    <a:pt x="156" y="171"/>
                    <a:pt x="156" y="165"/>
                  </a:cubicBezTo>
                  <a:cubicBezTo>
                    <a:pt x="156" y="160"/>
                    <a:pt x="154" y="153"/>
                    <a:pt x="159" y="151"/>
                  </a:cubicBezTo>
                  <a:cubicBezTo>
                    <a:pt x="159" y="139"/>
                    <a:pt x="159" y="135"/>
                    <a:pt x="159" y="128"/>
                  </a:cubicBezTo>
                  <a:cubicBezTo>
                    <a:pt x="159" y="123"/>
                    <a:pt x="152" y="121"/>
                    <a:pt x="148" y="118"/>
                  </a:cubicBezTo>
                  <a:cubicBezTo>
                    <a:pt x="143" y="112"/>
                    <a:pt x="136" y="109"/>
                    <a:pt x="136" y="98"/>
                  </a:cubicBezTo>
                  <a:cubicBezTo>
                    <a:pt x="130" y="98"/>
                    <a:pt x="126" y="96"/>
                    <a:pt x="126" y="89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27" y="82"/>
                    <a:pt x="126" y="79"/>
                    <a:pt x="124" y="79"/>
                  </a:cubicBezTo>
                  <a:cubicBezTo>
                    <a:pt x="122" y="79"/>
                    <a:pt x="121" y="79"/>
                    <a:pt x="119" y="79"/>
                  </a:cubicBezTo>
                  <a:cubicBezTo>
                    <a:pt x="119" y="79"/>
                    <a:pt x="120" y="77"/>
                    <a:pt x="120" y="77"/>
                  </a:cubicBezTo>
                  <a:cubicBezTo>
                    <a:pt x="120" y="69"/>
                    <a:pt x="111" y="66"/>
                    <a:pt x="104" y="63"/>
                  </a:cubicBezTo>
                  <a:cubicBezTo>
                    <a:pt x="89" y="59"/>
                    <a:pt x="83" y="52"/>
                    <a:pt x="73" y="42"/>
                  </a:cubicBezTo>
                  <a:cubicBezTo>
                    <a:pt x="68" y="37"/>
                    <a:pt x="64" y="30"/>
                    <a:pt x="56" y="28"/>
                  </a:cubicBezTo>
                  <a:cubicBezTo>
                    <a:pt x="54" y="27"/>
                    <a:pt x="51" y="28"/>
                    <a:pt x="50" y="25"/>
                  </a:cubicBezTo>
                  <a:cubicBezTo>
                    <a:pt x="46" y="16"/>
                    <a:pt x="42" y="9"/>
                    <a:pt x="31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9" y="3"/>
                    <a:pt x="8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35">
              <a:extLst>
                <a:ext uri="{FF2B5EF4-FFF2-40B4-BE49-F238E27FC236}">
                  <a16:creationId xmlns:a16="http://schemas.microsoft.com/office/drawing/2014/main" id="{83EEF87B-1055-45F0-8A40-FA2CF6211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4" y="2821"/>
              <a:ext cx="362" cy="397"/>
            </a:xfrm>
            <a:custGeom>
              <a:avLst/>
              <a:gdLst>
                <a:gd name="T0" fmla="*/ 123 w 153"/>
                <a:gd name="T1" fmla="*/ 0 h 168"/>
                <a:gd name="T2" fmla="*/ 99 w 153"/>
                <a:gd name="T3" fmla="*/ 28 h 168"/>
                <a:gd name="T4" fmla="*/ 80 w 153"/>
                <a:gd name="T5" fmla="*/ 34 h 168"/>
                <a:gd name="T6" fmla="*/ 76 w 153"/>
                <a:gd name="T7" fmla="*/ 39 h 168"/>
                <a:gd name="T8" fmla="*/ 71 w 153"/>
                <a:gd name="T9" fmla="*/ 42 h 168"/>
                <a:gd name="T10" fmla="*/ 68 w 153"/>
                <a:gd name="T11" fmla="*/ 49 h 168"/>
                <a:gd name="T12" fmla="*/ 55 w 153"/>
                <a:gd name="T13" fmla="*/ 60 h 168"/>
                <a:gd name="T14" fmla="*/ 41 w 153"/>
                <a:gd name="T15" fmla="*/ 64 h 168"/>
                <a:gd name="T16" fmla="*/ 19 w 153"/>
                <a:gd name="T17" fmla="*/ 88 h 168"/>
                <a:gd name="T18" fmla="*/ 8 w 153"/>
                <a:gd name="T19" fmla="*/ 87 h 168"/>
                <a:gd name="T20" fmla="*/ 0 w 153"/>
                <a:gd name="T21" fmla="*/ 93 h 168"/>
                <a:gd name="T22" fmla="*/ 8 w 153"/>
                <a:gd name="T23" fmla="*/ 116 h 168"/>
                <a:gd name="T24" fmla="*/ 15 w 153"/>
                <a:gd name="T25" fmla="*/ 119 h 168"/>
                <a:gd name="T26" fmla="*/ 15 w 153"/>
                <a:gd name="T27" fmla="*/ 121 h 168"/>
                <a:gd name="T28" fmla="*/ 33 w 153"/>
                <a:gd name="T29" fmla="*/ 150 h 168"/>
                <a:gd name="T30" fmla="*/ 43 w 153"/>
                <a:gd name="T31" fmla="*/ 148 h 168"/>
                <a:gd name="T32" fmla="*/ 44 w 153"/>
                <a:gd name="T33" fmla="*/ 148 h 168"/>
                <a:gd name="T34" fmla="*/ 45 w 153"/>
                <a:gd name="T35" fmla="*/ 156 h 168"/>
                <a:gd name="T36" fmla="*/ 49 w 153"/>
                <a:gd name="T37" fmla="*/ 158 h 168"/>
                <a:gd name="T38" fmla="*/ 62 w 153"/>
                <a:gd name="T39" fmla="*/ 153 h 168"/>
                <a:gd name="T40" fmla="*/ 85 w 153"/>
                <a:gd name="T41" fmla="*/ 161 h 168"/>
                <a:gd name="T42" fmla="*/ 92 w 153"/>
                <a:gd name="T43" fmla="*/ 168 h 168"/>
                <a:gd name="T44" fmla="*/ 109 w 153"/>
                <a:gd name="T45" fmla="*/ 160 h 168"/>
                <a:gd name="T46" fmla="*/ 115 w 153"/>
                <a:gd name="T47" fmla="*/ 142 h 168"/>
                <a:gd name="T48" fmla="*/ 112 w 153"/>
                <a:gd name="T49" fmla="*/ 135 h 168"/>
                <a:gd name="T50" fmla="*/ 124 w 153"/>
                <a:gd name="T51" fmla="*/ 122 h 168"/>
                <a:gd name="T52" fmla="*/ 131 w 153"/>
                <a:gd name="T53" fmla="*/ 99 h 168"/>
                <a:gd name="T54" fmla="*/ 134 w 153"/>
                <a:gd name="T55" fmla="*/ 93 h 168"/>
                <a:gd name="T56" fmla="*/ 139 w 153"/>
                <a:gd name="T57" fmla="*/ 92 h 168"/>
                <a:gd name="T58" fmla="*/ 145 w 153"/>
                <a:gd name="T59" fmla="*/ 93 h 168"/>
                <a:gd name="T60" fmla="*/ 150 w 153"/>
                <a:gd name="T61" fmla="*/ 87 h 168"/>
                <a:gd name="T62" fmla="*/ 127 w 153"/>
                <a:gd name="T63" fmla="*/ 53 h 168"/>
                <a:gd name="T64" fmla="*/ 130 w 153"/>
                <a:gd name="T65" fmla="*/ 49 h 168"/>
                <a:gd name="T66" fmla="*/ 128 w 153"/>
                <a:gd name="T67" fmla="*/ 44 h 168"/>
                <a:gd name="T68" fmla="*/ 144 w 153"/>
                <a:gd name="T69" fmla="*/ 37 h 168"/>
                <a:gd name="T70" fmla="*/ 141 w 153"/>
                <a:gd name="T71" fmla="*/ 34 h 168"/>
                <a:gd name="T72" fmla="*/ 153 w 153"/>
                <a:gd name="T73" fmla="*/ 28 h 168"/>
                <a:gd name="T74" fmla="*/ 131 w 153"/>
                <a:gd name="T75" fmla="*/ 13 h 168"/>
                <a:gd name="T76" fmla="*/ 123 w 153"/>
                <a:gd name="T7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3" h="168">
                  <a:moveTo>
                    <a:pt x="123" y="0"/>
                  </a:moveTo>
                  <a:cubicBezTo>
                    <a:pt x="115" y="0"/>
                    <a:pt x="103" y="20"/>
                    <a:pt x="99" y="28"/>
                  </a:cubicBezTo>
                  <a:cubicBezTo>
                    <a:pt x="97" y="32"/>
                    <a:pt x="84" y="30"/>
                    <a:pt x="80" y="34"/>
                  </a:cubicBezTo>
                  <a:cubicBezTo>
                    <a:pt x="79" y="35"/>
                    <a:pt x="78" y="38"/>
                    <a:pt x="76" y="39"/>
                  </a:cubicBezTo>
                  <a:cubicBezTo>
                    <a:pt x="74" y="40"/>
                    <a:pt x="74" y="41"/>
                    <a:pt x="71" y="42"/>
                  </a:cubicBezTo>
                  <a:cubicBezTo>
                    <a:pt x="71" y="42"/>
                    <a:pt x="65" y="46"/>
                    <a:pt x="68" y="49"/>
                  </a:cubicBezTo>
                  <a:cubicBezTo>
                    <a:pt x="63" y="53"/>
                    <a:pt x="63" y="58"/>
                    <a:pt x="55" y="60"/>
                  </a:cubicBezTo>
                  <a:cubicBezTo>
                    <a:pt x="50" y="61"/>
                    <a:pt x="44" y="61"/>
                    <a:pt x="41" y="64"/>
                  </a:cubicBezTo>
                  <a:cubicBezTo>
                    <a:pt x="33" y="72"/>
                    <a:pt x="35" y="88"/>
                    <a:pt x="19" y="88"/>
                  </a:cubicBezTo>
                  <a:cubicBezTo>
                    <a:pt x="16" y="88"/>
                    <a:pt x="12" y="87"/>
                    <a:pt x="8" y="87"/>
                  </a:cubicBezTo>
                  <a:cubicBezTo>
                    <a:pt x="4" y="87"/>
                    <a:pt x="0" y="89"/>
                    <a:pt x="0" y="93"/>
                  </a:cubicBezTo>
                  <a:cubicBezTo>
                    <a:pt x="0" y="96"/>
                    <a:pt x="6" y="115"/>
                    <a:pt x="8" y="116"/>
                  </a:cubicBezTo>
                  <a:cubicBezTo>
                    <a:pt x="11" y="116"/>
                    <a:pt x="14" y="116"/>
                    <a:pt x="15" y="119"/>
                  </a:cubicBezTo>
                  <a:cubicBezTo>
                    <a:pt x="15" y="119"/>
                    <a:pt x="15" y="121"/>
                    <a:pt x="15" y="121"/>
                  </a:cubicBezTo>
                  <a:cubicBezTo>
                    <a:pt x="22" y="132"/>
                    <a:pt x="13" y="150"/>
                    <a:pt x="33" y="150"/>
                  </a:cubicBezTo>
                  <a:cubicBezTo>
                    <a:pt x="37" y="150"/>
                    <a:pt x="39" y="148"/>
                    <a:pt x="43" y="148"/>
                  </a:cubicBezTo>
                  <a:cubicBezTo>
                    <a:pt x="43" y="148"/>
                    <a:pt x="43" y="148"/>
                    <a:pt x="44" y="148"/>
                  </a:cubicBezTo>
                  <a:cubicBezTo>
                    <a:pt x="44" y="150"/>
                    <a:pt x="44" y="156"/>
                    <a:pt x="45" y="156"/>
                  </a:cubicBezTo>
                  <a:cubicBezTo>
                    <a:pt x="46" y="156"/>
                    <a:pt x="47" y="158"/>
                    <a:pt x="49" y="158"/>
                  </a:cubicBezTo>
                  <a:cubicBezTo>
                    <a:pt x="55" y="158"/>
                    <a:pt x="58" y="153"/>
                    <a:pt x="62" y="153"/>
                  </a:cubicBezTo>
                  <a:cubicBezTo>
                    <a:pt x="71" y="153"/>
                    <a:pt x="77" y="159"/>
                    <a:pt x="85" y="161"/>
                  </a:cubicBezTo>
                  <a:cubicBezTo>
                    <a:pt x="85" y="164"/>
                    <a:pt x="87" y="168"/>
                    <a:pt x="92" y="168"/>
                  </a:cubicBezTo>
                  <a:cubicBezTo>
                    <a:pt x="99" y="168"/>
                    <a:pt x="100" y="162"/>
                    <a:pt x="109" y="160"/>
                  </a:cubicBezTo>
                  <a:cubicBezTo>
                    <a:pt x="109" y="154"/>
                    <a:pt x="115" y="146"/>
                    <a:pt x="115" y="142"/>
                  </a:cubicBezTo>
                  <a:cubicBezTo>
                    <a:pt x="115" y="139"/>
                    <a:pt x="112" y="138"/>
                    <a:pt x="112" y="135"/>
                  </a:cubicBezTo>
                  <a:cubicBezTo>
                    <a:pt x="112" y="131"/>
                    <a:pt x="118" y="124"/>
                    <a:pt x="124" y="122"/>
                  </a:cubicBezTo>
                  <a:cubicBezTo>
                    <a:pt x="124" y="114"/>
                    <a:pt x="128" y="110"/>
                    <a:pt x="131" y="99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5" y="93"/>
                    <a:pt x="137" y="92"/>
                    <a:pt x="139" y="92"/>
                  </a:cubicBezTo>
                  <a:cubicBezTo>
                    <a:pt x="141" y="92"/>
                    <a:pt x="143" y="93"/>
                    <a:pt x="145" y="93"/>
                  </a:cubicBezTo>
                  <a:cubicBezTo>
                    <a:pt x="148" y="93"/>
                    <a:pt x="149" y="92"/>
                    <a:pt x="150" y="87"/>
                  </a:cubicBezTo>
                  <a:cubicBezTo>
                    <a:pt x="141" y="87"/>
                    <a:pt x="127" y="61"/>
                    <a:pt x="127" y="53"/>
                  </a:cubicBezTo>
                  <a:cubicBezTo>
                    <a:pt x="127" y="51"/>
                    <a:pt x="129" y="50"/>
                    <a:pt x="130" y="49"/>
                  </a:cubicBezTo>
                  <a:cubicBezTo>
                    <a:pt x="130" y="48"/>
                    <a:pt x="129" y="46"/>
                    <a:pt x="128" y="44"/>
                  </a:cubicBezTo>
                  <a:cubicBezTo>
                    <a:pt x="128" y="44"/>
                    <a:pt x="142" y="39"/>
                    <a:pt x="144" y="37"/>
                  </a:cubicBezTo>
                  <a:cubicBezTo>
                    <a:pt x="142" y="37"/>
                    <a:pt x="141" y="35"/>
                    <a:pt x="141" y="34"/>
                  </a:cubicBezTo>
                  <a:cubicBezTo>
                    <a:pt x="141" y="30"/>
                    <a:pt x="153" y="33"/>
                    <a:pt x="153" y="28"/>
                  </a:cubicBezTo>
                  <a:cubicBezTo>
                    <a:pt x="153" y="17"/>
                    <a:pt x="131" y="24"/>
                    <a:pt x="131" y="13"/>
                  </a:cubicBezTo>
                  <a:cubicBezTo>
                    <a:pt x="131" y="5"/>
                    <a:pt x="132" y="0"/>
                    <a:pt x="1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36">
              <a:extLst>
                <a:ext uri="{FF2B5EF4-FFF2-40B4-BE49-F238E27FC236}">
                  <a16:creationId xmlns:a16="http://schemas.microsoft.com/office/drawing/2014/main" id="{F1F4A465-28E1-45F6-AC4C-0FA7A781E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4" y="3010"/>
              <a:ext cx="224" cy="265"/>
            </a:xfrm>
            <a:custGeom>
              <a:avLst/>
              <a:gdLst>
                <a:gd name="T0" fmla="*/ 95 w 95"/>
                <a:gd name="T1" fmla="*/ 0 h 112"/>
                <a:gd name="T2" fmla="*/ 92 w 95"/>
                <a:gd name="T3" fmla="*/ 0 h 112"/>
                <a:gd name="T4" fmla="*/ 75 w 95"/>
                <a:gd name="T5" fmla="*/ 12 h 112"/>
                <a:gd name="T6" fmla="*/ 71 w 95"/>
                <a:gd name="T7" fmla="*/ 12 h 112"/>
                <a:gd name="T8" fmla="*/ 34 w 95"/>
                <a:gd name="T9" fmla="*/ 6 h 112"/>
                <a:gd name="T10" fmla="*/ 14 w 95"/>
                <a:gd name="T11" fmla="*/ 36 h 112"/>
                <a:gd name="T12" fmla="*/ 9 w 95"/>
                <a:gd name="T13" fmla="*/ 44 h 112"/>
                <a:gd name="T14" fmla="*/ 0 w 95"/>
                <a:gd name="T15" fmla="*/ 73 h 112"/>
                <a:gd name="T16" fmla="*/ 10 w 95"/>
                <a:gd name="T17" fmla="*/ 79 h 112"/>
                <a:gd name="T18" fmla="*/ 10 w 95"/>
                <a:gd name="T19" fmla="*/ 105 h 112"/>
                <a:gd name="T20" fmla="*/ 19 w 95"/>
                <a:gd name="T21" fmla="*/ 112 h 112"/>
                <a:gd name="T22" fmla="*/ 27 w 95"/>
                <a:gd name="T23" fmla="*/ 91 h 112"/>
                <a:gd name="T24" fmla="*/ 22 w 95"/>
                <a:gd name="T25" fmla="*/ 73 h 112"/>
                <a:gd name="T26" fmla="*/ 30 w 95"/>
                <a:gd name="T27" fmla="*/ 67 h 112"/>
                <a:gd name="T28" fmla="*/ 33 w 95"/>
                <a:gd name="T29" fmla="*/ 67 h 112"/>
                <a:gd name="T30" fmla="*/ 34 w 95"/>
                <a:gd name="T31" fmla="*/ 67 h 112"/>
                <a:gd name="T32" fmla="*/ 32 w 95"/>
                <a:gd name="T33" fmla="*/ 78 h 112"/>
                <a:gd name="T34" fmla="*/ 40 w 95"/>
                <a:gd name="T35" fmla="*/ 94 h 112"/>
                <a:gd name="T36" fmla="*/ 40 w 95"/>
                <a:gd name="T37" fmla="*/ 99 h 112"/>
                <a:gd name="T38" fmla="*/ 47 w 95"/>
                <a:gd name="T39" fmla="*/ 99 h 112"/>
                <a:gd name="T40" fmla="*/ 59 w 95"/>
                <a:gd name="T41" fmla="*/ 88 h 112"/>
                <a:gd name="T42" fmla="*/ 52 w 95"/>
                <a:gd name="T43" fmla="*/ 78 h 112"/>
                <a:gd name="T44" fmla="*/ 54 w 95"/>
                <a:gd name="T45" fmla="*/ 75 h 112"/>
                <a:gd name="T46" fmla="*/ 40 w 95"/>
                <a:gd name="T47" fmla="*/ 53 h 112"/>
                <a:gd name="T48" fmla="*/ 68 w 95"/>
                <a:gd name="T49" fmla="*/ 38 h 112"/>
                <a:gd name="T50" fmla="*/ 68 w 95"/>
                <a:gd name="T51" fmla="*/ 34 h 112"/>
                <a:gd name="T52" fmla="*/ 68 w 95"/>
                <a:gd name="T53" fmla="*/ 34 h 112"/>
                <a:gd name="T54" fmla="*/ 37 w 95"/>
                <a:gd name="T55" fmla="*/ 43 h 112"/>
                <a:gd name="T56" fmla="*/ 38 w 95"/>
                <a:gd name="T57" fmla="*/ 41 h 112"/>
                <a:gd name="T58" fmla="*/ 32 w 95"/>
                <a:gd name="T59" fmla="*/ 46 h 112"/>
                <a:gd name="T60" fmla="*/ 21 w 95"/>
                <a:gd name="T61" fmla="*/ 28 h 112"/>
                <a:gd name="T62" fmla="*/ 31 w 95"/>
                <a:gd name="T63" fmla="*/ 20 h 112"/>
                <a:gd name="T64" fmla="*/ 38 w 95"/>
                <a:gd name="T65" fmla="*/ 20 h 112"/>
                <a:gd name="T66" fmla="*/ 58 w 95"/>
                <a:gd name="T67" fmla="*/ 18 h 112"/>
                <a:gd name="T68" fmla="*/ 77 w 95"/>
                <a:gd name="T69" fmla="*/ 21 h 112"/>
                <a:gd name="T70" fmla="*/ 93 w 95"/>
                <a:gd name="T71" fmla="*/ 4 h 112"/>
                <a:gd name="T72" fmla="*/ 95 w 95"/>
                <a:gd name="T7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" h="112">
                  <a:moveTo>
                    <a:pt x="95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86" y="4"/>
                    <a:pt x="78" y="9"/>
                    <a:pt x="75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20" y="6"/>
                    <a:pt x="14" y="24"/>
                    <a:pt x="14" y="36"/>
                  </a:cubicBezTo>
                  <a:cubicBezTo>
                    <a:pt x="14" y="39"/>
                    <a:pt x="10" y="42"/>
                    <a:pt x="9" y="44"/>
                  </a:cubicBezTo>
                  <a:cubicBezTo>
                    <a:pt x="6" y="56"/>
                    <a:pt x="0" y="61"/>
                    <a:pt x="0" y="73"/>
                  </a:cubicBezTo>
                  <a:cubicBezTo>
                    <a:pt x="0" y="79"/>
                    <a:pt x="7" y="79"/>
                    <a:pt x="10" y="79"/>
                  </a:cubicBezTo>
                  <a:cubicBezTo>
                    <a:pt x="10" y="88"/>
                    <a:pt x="10" y="99"/>
                    <a:pt x="10" y="105"/>
                  </a:cubicBezTo>
                  <a:cubicBezTo>
                    <a:pt x="10" y="108"/>
                    <a:pt x="15" y="112"/>
                    <a:pt x="19" y="112"/>
                  </a:cubicBezTo>
                  <a:cubicBezTo>
                    <a:pt x="25" y="112"/>
                    <a:pt x="27" y="93"/>
                    <a:pt x="27" y="91"/>
                  </a:cubicBezTo>
                  <a:cubicBezTo>
                    <a:pt x="27" y="84"/>
                    <a:pt x="22" y="80"/>
                    <a:pt x="22" y="73"/>
                  </a:cubicBezTo>
                  <a:cubicBezTo>
                    <a:pt x="22" y="69"/>
                    <a:pt x="26" y="67"/>
                    <a:pt x="30" y="67"/>
                  </a:cubicBezTo>
                  <a:cubicBezTo>
                    <a:pt x="31" y="67"/>
                    <a:pt x="32" y="67"/>
                    <a:pt x="33" y="67"/>
                  </a:cubicBezTo>
                  <a:cubicBezTo>
                    <a:pt x="33" y="67"/>
                    <a:pt x="34" y="67"/>
                    <a:pt x="34" y="67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2" y="85"/>
                    <a:pt x="40" y="87"/>
                    <a:pt x="40" y="94"/>
                  </a:cubicBezTo>
                  <a:cubicBezTo>
                    <a:pt x="40" y="96"/>
                    <a:pt x="41" y="97"/>
                    <a:pt x="40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3"/>
                    <a:pt x="59" y="94"/>
                    <a:pt x="59" y="88"/>
                  </a:cubicBezTo>
                  <a:cubicBezTo>
                    <a:pt x="57" y="87"/>
                    <a:pt x="52" y="82"/>
                    <a:pt x="52" y="78"/>
                  </a:cubicBezTo>
                  <a:cubicBezTo>
                    <a:pt x="52" y="77"/>
                    <a:pt x="53" y="76"/>
                    <a:pt x="54" y="75"/>
                  </a:cubicBezTo>
                  <a:cubicBezTo>
                    <a:pt x="50" y="74"/>
                    <a:pt x="40" y="55"/>
                    <a:pt x="40" y="53"/>
                  </a:cubicBezTo>
                  <a:cubicBezTo>
                    <a:pt x="55" y="53"/>
                    <a:pt x="56" y="41"/>
                    <a:pt x="68" y="38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4" y="34"/>
                    <a:pt x="38" y="41"/>
                    <a:pt x="37" y="43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6" y="44"/>
                    <a:pt x="35" y="46"/>
                    <a:pt x="32" y="46"/>
                  </a:cubicBezTo>
                  <a:cubicBezTo>
                    <a:pt x="24" y="46"/>
                    <a:pt x="21" y="36"/>
                    <a:pt x="21" y="28"/>
                  </a:cubicBezTo>
                  <a:cubicBezTo>
                    <a:pt x="21" y="21"/>
                    <a:pt x="25" y="20"/>
                    <a:pt x="31" y="20"/>
                  </a:cubicBezTo>
                  <a:cubicBezTo>
                    <a:pt x="33" y="20"/>
                    <a:pt x="36" y="20"/>
                    <a:pt x="38" y="20"/>
                  </a:cubicBezTo>
                  <a:cubicBezTo>
                    <a:pt x="47" y="20"/>
                    <a:pt x="51" y="18"/>
                    <a:pt x="58" y="18"/>
                  </a:cubicBezTo>
                  <a:cubicBezTo>
                    <a:pt x="65" y="18"/>
                    <a:pt x="70" y="21"/>
                    <a:pt x="77" y="21"/>
                  </a:cubicBezTo>
                  <a:cubicBezTo>
                    <a:pt x="87" y="21"/>
                    <a:pt x="91" y="12"/>
                    <a:pt x="93" y="4"/>
                  </a:cubicBezTo>
                  <a:cubicBezTo>
                    <a:pt x="94" y="4"/>
                    <a:pt x="95" y="2"/>
                    <a:pt x="9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37">
              <a:extLst>
                <a:ext uri="{FF2B5EF4-FFF2-40B4-BE49-F238E27FC236}">
                  <a16:creationId xmlns:a16="http://schemas.microsoft.com/office/drawing/2014/main" id="{5C764CDE-78A7-4B5E-99DD-64490F0C5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1" y="3280"/>
              <a:ext cx="364" cy="106"/>
            </a:xfrm>
            <a:custGeom>
              <a:avLst/>
              <a:gdLst>
                <a:gd name="T0" fmla="*/ 26 w 154"/>
                <a:gd name="T1" fmla="*/ 0 h 45"/>
                <a:gd name="T2" fmla="*/ 18 w 154"/>
                <a:gd name="T3" fmla="*/ 3 h 45"/>
                <a:gd name="T4" fmla="*/ 13 w 154"/>
                <a:gd name="T5" fmla="*/ 1 h 45"/>
                <a:gd name="T6" fmla="*/ 0 w 154"/>
                <a:gd name="T7" fmla="*/ 12 h 45"/>
                <a:gd name="T8" fmla="*/ 18 w 154"/>
                <a:gd name="T9" fmla="*/ 24 h 45"/>
                <a:gd name="T10" fmla="*/ 24 w 154"/>
                <a:gd name="T11" fmla="*/ 26 h 45"/>
                <a:gd name="T12" fmla="*/ 29 w 154"/>
                <a:gd name="T13" fmla="*/ 26 h 45"/>
                <a:gd name="T14" fmla="*/ 33 w 154"/>
                <a:gd name="T15" fmla="*/ 25 h 45"/>
                <a:gd name="T16" fmla="*/ 39 w 154"/>
                <a:gd name="T17" fmla="*/ 26 h 45"/>
                <a:gd name="T18" fmla="*/ 68 w 154"/>
                <a:gd name="T19" fmla="*/ 30 h 45"/>
                <a:gd name="T20" fmla="*/ 81 w 154"/>
                <a:gd name="T21" fmla="*/ 37 h 45"/>
                <a:gd name="T22" fmla="*/ 137 w 154"/>
                <a:gd name="T23" fmla="*/ 45 h 45"/>
                <a:gd name="T24" fmla="*/ 137 w 154"/>
                <a:gd name="T25" fmla="*/ 39 h 45"/>
                <a:gd name="T26" fmla="*/ 148 w 154"/>
                <a:gd name="T27" fmla="*/ 43 h 45"/>
                <a:gd name="T28" fmla="*/ 154 w 154"/>
                <a:gd name="T29" fmla="*/ 37 h 45"/>
                <a:gd name="T30" fmla="*/ 145 w 154"/>
                <a:gd name="T31" fmla="*/ 32 h 45"/>
                <a:gd name="T32" fmla="*/ 143 w 154"/>
                <a:gd name="T33" fmla="*/ 32 h 45"/>
                <a:gd name="T34" fmla="*/ 140 w 154"/>
                <a:gd name="T35" fmla="*/ 33 h 45"/>
                <a:gd name="T36" fmla="*/ 136 w 154"/>
                <a:gd name="T37" fmla="*/ 33 h 45"/>
                <a:gd name="T38" fmla="*/ 133 w 154"/>
                <a:gd name="T39" fmla="*/ 31 h 45"/>
                <a:gd name="T40" fmla="*/ 128 w 154"/>
                <a:gd name="T41" fmla="*/ 27 h 45"/>
                <a:gd name="T42" fmla="*/ 106 w 154"/>
                <a:gd name="T43" fmla="*/ 20 h 45"/>
                <a:gd name="T44" fmla="*/ 107 w 154"/>
                <a:gd name="T45" fmla="*/ 20 h 45"/>
                <a:gd name="T46" fmla="*/ 126 w 154"/>
                <a:gd name="T47" fmla="*/ 16 h 45"/>
                <a:gd name="T48" fmla="*/ 122 w 154"/>
                <a:gd name="T49" fmla="*/ 16 h 45"/>
                <a:gd name="T50" fmla="*/ 106 w 154"/>
                <a:gd name="T51" fmla="*/ 18 h 45"/>
                <a:gd name="T52" fmla="*/ 82 w 154"/>
                <a:gd name="T53" fmla="*/ 9 h 45"/>
                <a:gd name="T54" fmla="*/ 66 w 154"/>
                <a:gd name="T55" fmla="*/ 17 h 45"/>
                <a:gd name="T56" fmla="*/ 26 w 154"/>
                <a:gd name="T5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4" h="45">
                  <a:moveTo>
                    <a:pt x="26" y="0"/>
                  </a:moveTo>
                  <a:cubicBezTo>
                    <a:pt x="23" y="0"/>
                    <a:pt x="21" y="3"/>
                    <a:pt x="18" y="3"/>
                  </a:cubicBezTo>
                  <a:cubicBezTo>
                    <a:pt x="16" y="3"/>
                    <a:pt x="15" y="1"/>
                    <a:pt x="13" y="1"/>
                  </a:cubicBezTo>
                  <a:cubicBezTo>
                    <a:pt x="10" y="1"/>
                    <a:pt x="1" y="10"/>
                    <a:pt x="0" y="12"/>
                  </a:cubicBezTo>
                  <a:cubicBezTo>
                    <a:pt x="8" y="12"/>
                    <a:pt x="12" y="18"/>
                    <a:pt x="18" y="24"/>
                  </a:cubicBezTo>
                  <a:cubicBezTo>
                    <a:pt x="20" y="25"/>
                    <a:pt x="22" y="26"/>
                    <a:pt x="24" y="26"/>
                  </a:cubicBezTo>
                  <a:cubicBezTo>
                    <a:pt x="26" y="26"/>
                    <a:pt x="27" y="26"/>
                    <a:pt x="29" y="26"/>
                  </a:cubicBezTo>
                  <a:cubicBezTo>
                    <a:pt x="30" y="26"/>
                    <a:pt x="32" y="25"/>
                    <a:pt x="33" y="25"/>
                  </a:cubicBezTo>
                  <a:cubicBezTo>
                    <a:pt x="35" y="25"/>
                    <a:pt x="37" y="26"/>
                    <a:pt x="39" y="26"/>
                  </a:cubicBezTo>
                  <a:cubicBezTo>
                    <a:pt x="49" y="29"/>
                    <a:pt x="58" y="30"/>
                    <a:pt x="68" y="30"/>
                  </a:cubicBezTo>
                  <a:cubicBezTo>
                    <a:pt x="73" y="30"/>
                    <a:pt x="75" y="37"/>
                    <a:pt x="81" y="37"/>
                  </a:cubicBezTo>
                  <a:cubicBezTo>
                    <a:pt x="102" y="37"/>
                    <a:pt x="120" y="38"/>
                    <a:pt x="137" y="45"/>
                  </a:cubicBezTo>
                  <a:cubicBezTo>
                    <a:pt x="136" y="43"/>
                    <a:pt x="135" y="39"/>
                    <a:pt x="137" y="39"/>
                  </a:cubicBezTo>
                  <a:cubicBezTo>
                    <a:pt x="143" y="39"/>
                    <a:pt x="143" y="43"/>
                    <a:pt x="148" y="43"/>
                  </a:cubicBezTo>
                  <a:cubicBezTo>
                    <a:pt x="149" y="43"/>
                    <a:pt x="153" y="39"/>
                    <a:pt x="154" y="37"/>
                  </a:cubicBezTo>
                  <a:cubicBezTo>
                    <a:pt x="150" y="36"/>
                    <a:pt x="150" y="34"/>
                    <a:pt x="145" y="32"/>
                  </a:cubicBezTo>
                  <a:cubicBezTo>
                    <a:pt x="145" y="32"/>
                    <a:pt x="144" y="32"/>
                    <a:pt x="143" y="32"/>
                  </a:cubicBezTo>
                  <a:cubicBezTo>
                    <a:pt x="142" y="32"/>
                    <a:pt x="141" y="32"/>
                    <a:pt x="140" y="33"/>
                  </a:cubicBezTo>
                  <a:cubicBezTo>
                    <a:pt x="139" y="33"/>
                    <a:pt x="137" y="33"/>
                    <a:pt x="136" y="33"/>
                  </a:cubicBezTo>
                  <a:cubicBezTo>
                    <a:pt x="135" y="33"/>
                    <a:pt x="134" y="33"/>
                    <a:pt x="133" y="31"/>
                  </a:cubicBezTo>
                  <a:cubicBezTo>
                    <a:pt x="132" y="30"/>
                    <a:pt x="132" y="27"/>
                    <a:pt x="128" y="27"/>
                  </a:cubicBezTo>
                  <a:cubicBezTo>
                    <a:pt x="119" y="27"/>
                    <a:pt x="112" y="26"/>
                    <a:pt x="106" y="20"/>
                  </a:cubicBezTo>
                  <a:cubicBezTo>
                    <a:pt x="106" y="20"/>
                    <a:pt x="107" y="20"/>
                    <a:pt x="107" y="20"/>
                  </a:cubicBezTo>
                  <a:cubicBezTo>
                    <a:pt x="112" y="20"/>
                    <a:pt x="125" y="18"/>
                    <a:pt x="126" y="16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96" y="18"/>
                    <a:pt x="93" y="9"/>
                    <a:pt x="82" y="9"/>
                  </a:cubicBezTo>
                  <a:cubicBezTo>
                    <a:pt x="76" y="9"/>
                    <a:pt x="74" y="17"/>
                    <a:pt x="66" y="17"/>
                  </a:cubicBezTo>
                  <a:cubicBezTo>
                    <a:pt x="49" y="17"/>
                    <a:pt x="42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38">
              <a:extLst>
                <a:ext uri="{FF2B5EF4-FFF2-40B4-BE49-F238E27FC236}">
                  <a16:creationId xmlns:a16="http://schemas.microsoft.com/office/drawing/2014/main" id="{384D7DB9-FE23-4BBA-A202-E478EA787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" y="3365"/>
              <a:ext cx="109" cy="24"/>
            </a:xfrm>
            <a:custGeom>
              <a:avLst/>
              <a:gdLst>
                <a:gd name="T0" fmla="*/ 46 w 46"/>
                <a:gd name="T1" fmla="*/ 0 h 10"/>
                <a:gd name="T2" fmla="*/ 31 w 46"/>
                <a:gd name="T3" fmla="*/ 5 h 10"/>
                <a:gd name="T4" fmla="*/ 10 w 46"/>
                <a:gd name="T5" fmla="*/ 1 h 10"/>
                <a:gd name="T6" fmla="*/ 7 w 46"/>
                <a:gd name="T7" fmla="*/ 1 h 10"/>
                <a:gd name="T8" fmla="*/ 0 w 46"/>
                <a:gd name="T9" fmla="*/ 5 h 10"/>
                <a:gd name="T10" fmla="*/ 10 w 46"/>
                <a:gd name="T11" fmla="*/ 10 h 10"/>
                <a:gd name="T12" fmla="*/ 12 w 46"/>
                <a:gd name="T13" fmla="*/ 10 h 10"/>
                <a:gd name="T14" fmla="*/ 31 w 46"/>
                <a:gd name="T15" fmla="*/ 10 h 10"/>
                <a:gd name="T16" fmla="*/ 46 w 46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">
                  <a:moveTo>
                    <a:pt x="46" y="0"/>
                  </a:moveTo>
                  <a:cubicBezTo>
                    <a:pt x="41" y="2"/>
                    <a:pt x="39" y="5"/>
                    <a:pt x="31" y="5"/>
                  </a:cubicBezTo>
                  <a:cubicBezTo>
                    <a:pt x="23" y="5"/>
                    <a:pt x="19" y="1"/>
                    <a:pt x="10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4" y="1"/>
                    <a:pt x="0" y="2"/>
                    <a:pt x="0" y="5"/>
                  </a:cubicBezTo>
                  <a:cubicBezTo>
                    <a:pt x="0" y="10"/>
                    <a:pt x="6" y="10"/>
                    <a:pt x="10" y="10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6" y="10"/>
                    <a:pt x="23" y="10"/>
                    <a:pt x="31" y="10"/>
                  </a:cubicBezTo>
                  <a:cubicBezTo>
                    <a:pt x="38" y="8"/>
                    <a:pt x="42" y="7"/>
                    <a:pt x="4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39">
              <a:extLst>
                <a:ext uri="{FF2B5EF4-FFF2-40B4-BE49-F238E27FC236}">
                  <a16:creationId xmlns:a16="http://schemas.microsoft.com/office/drawing/2014/main" id="{BF5B865A-AD03-411A-B66F-0E4E8DF94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" y="3370"/>
              <a:ext cx="76" cy="26"/>
            </a:xfrm>
            <a:custGeom>
              <a:avLst/>
              <a:gdLst>
                <a:gd name="T0" fmla="*/ 32 w 32"/>
                <a:gd name="T1" fmla="*/ 0 h 11"/>
                <a:gd name="T2" fmla="*/ 20 w 32"/>
                <a:gd name="T3" fmla="*/ 0 h 11"/>
                <a:gd name="T4" fmla="*/ 19 w 32"/>
                <a:gd name="T5" fmla="*/ 4 h 11"/>
                <a:gd name="T6" fmla="*/ 9 w 32"/>
                <a:gd name="T7" fmla="*/ 2 h 11"/>
                <a:gd name="T8" fmla="*/ 7 w 32"/>
                <a:gd name="T9" fmla="*/ 2 h 11"/>
                <a:gd name="T10" fmla="*/ 0 w 32"/>
                <a:gd name="T11" fmla="*/ 7 h 11"/>
                <a:gd name="T12" fmla="*/ 11 w 32"/>
                <a:gd name="T13" fmla="*/ 11 h 11"/>
                <a:gd name="T14" fmla="*/ 23 w 32"/>
                <a:gd name="T15" fmla="*/ 6 h 11"/>
                <a:gd name="T16" fmla="*/ 28 w 32"/>
                <a:gd name="T17" fmla="*/ 8 h 11"/>
                <a:gd name="T18" fmla="*/ 32 w 32"/>
                <a:gd name="T19" fmla="*/ 8 h 11"/>
                <a:gd name="T20" fmla="*/ 32 w 32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1">
                  <a:moveTo>
                    <a:pt x="32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19" y="2"/>
                    <a:pt x="19" y="4"/>
                  </a:cubicBezTo>
                  <a:cubicBezTo>
                    <a:pt x="17" y="3"/>
                    <a:pt x="14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3" y="2"/>
                    <a:pt x="0" y="2"/>
                    <a:pt x="0" y="7"/>
                  </a:cubicBezTo>
                  <a:cubicBezTo>
                    <a:pt x="0" y="9"/>
                    <a:pt x="7" y="11"/>
                    <a:pt x="11" y="11"/>
                  </a:cubicBezTo>
                  <a:cubicBezTo>
                    <a:pt x="16" y="11"/>
                    <a:pt x="18" y="8"/>
                    <a:pt x="23" y="6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7"/>
                    <a:pt x="32" y="4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40">
              <a:extLst>
                <a:ext uri="{FF2B5EF4-FFF2-40B4-BE49-F238E27FC236}">
                  <a16:creationId xmlns:a16="http://schemas.microsoft.com/office/drawing/2014/main" id="{2FEC173C-1FD6-4DBB-89E5-D0863D7BD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8" y="3403"/>
              <a:ext cx="54" cy="38"/>
            </a:xfrm>
            <a:custGeom>
              <a:avLst/>
              <a:gdLst>
                <a:gd name="T0" fmla="*/ 5 w 23"/>
                <a:gd name="T1" fmla="*/ 0 h 16"/>
                <a:gd name="T2" fmla="*/ 0 w 23"/>
                <a:gd name="T3" fmla="*/ 4 h 16"/>
                <a:gd name="T4" fmla="*/ 13 w 23"/>
                <a:gd name="T5" fmla="*/ 10 h 16"/>
                <a:gd name="T6" fmla="*/ 16 w 23"/>
                <a:gd name="T7" fmla="*/ 16 h 16"/>
                <a:gd name="T8" fmla="*/ 19 w 23"/>
                <a:gd name="T9" fmla="*/ 16 h 16"/>
                <a:gd name="T10" fmla="*/ 23 w 23"/>
                <a:gd name="T11" fmla="*/ 13 h 16"/>
                <a:gd name="T12" fmla="*/ 15 w 23"/>
                <a:gd name="T13" fmla="*/ 1 h 16"/>
                <a:gd name="T14" fmla="*/ 10 w 23"/>
                <a:gd name="T15" fmla="*/ 1 h 16"/>
                <a:gd name="T16" fmla="*/ 5 w 23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6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9"/>
                    <a:pt x="8" y="10"/>
                    <a:pt x="13" y="10"/>
                  </a:cubicBezTo>
                  <a:cubicBezTo>
                    <a:pt x="13" y="11"/>
                    <a:pt x="14" y="16"/>
                    <a:pt x="16" y="16"/>
                  </a:cubicBezTo>
                  <a:cubicBezTo>
                    <a:pt x="17" y="16"/>
                    <a:pt x="18" y="16"/>
                    <a:pt x="19" y="16"/>
                  </a:cubicBezTo>
                  <a:cubicBezTo>
                    <a:pt x="20" y="16"/>
                    <a:pt x="23" y="14"/>
                    <a:pt x="23" y="13"/>
                  </a:cubicBezTo>
                  <a:cubicBezTo>
                    <a:pt x="23" y="6"/>
                    <a:pt x="15" y="8"/>
                    <a:pt x="15" y="1"/>
                  </a:cubicBezTo>
                  <a:cubicBezTo>
                    <a:pt x="13" y="1"/>
                    <a:pt x="11" y="1"/>
                    <a:pt x="10" y="1"/>
                  </a:cubicBezTo>
                  <a:cubicBezTo>
                    <a:pt x="8" y="1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41">
              <a:extLst>
                <a:ext uri="{FF2B5EF4-FFF2-40B4-BE49-F238E27FC236}">
                  <a16:creationId xmlns:a16="http://schemas.microsoft.com/office/drawing/2014/main" id="{F9A70CB3-A5F6-49D1-92AA-E8F7A86DC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" y="3367"/>
              <a:ext cx="23" cy="22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0 h 9"/>
                <a:gd name="T4" fmla="*/ 0 w 10"/>
                <a:gd name="T5" fmla="*/ 6 h 9"/>
                <a:gd name="T6" fmla="*/ 4 w 10"/>
                <a:gd name="T7" fmla="*/ 9 h 9"/>
                <a:gd name="T8" fmla="*/ 10 w 10"/>
                <a:gd name="T9" fmla="*/ 4 h 9"/>
                <a:gd name="T10" fmla="*/ 5 w 10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7" y="9"/>
                    <a:pt x="9" y="7"/>
                    <a:pt x="10" y="4"/>
                  </a:cubicBezTo>
                  <a:cubicBezTo>
                    <a:pt x="8" y="3"/>
                    <a:pt x="8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42">
              <a:extLst>
                <a:ext uri="{FF2B5EF4-FFF2-40B4-BE49-F238E27FC236}">
                  <a16:creationId xmlns:a16="http://schemas.microsoft.com/office/drawing/2014/main" id="{161C84CA-0700-4F34-9EBF-5E04DFA33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" y="3375"/>
              <a:ext cx="125" cy="68"/>
            </a:xfrm>
            <a:custGeom>
              <a:avLst/>
              <a:gdLst>
                <a:gd name="T0" fmla="*/ 44 w 53"/>
                <a:gd name="T1" fmla="*/ 0 h 29"/>
                <a:gd name="T2" fmla="*/ 20 w 53"/>
                <a:gd name="T3" fmla="*/ 6 h 29"/>
                <a:gd name="T4" fmla="*/ 17 w 53"/>
                <a:gd name="T5" fmla="*/ 10 h 29"/>
                <a:gd name="T6" fmla="*/ 0 w 53"/>
                <a:gd name="T7" fmla="*/ 25 h 29"/>
                <a:gd name="T8" fmla="*/ 3 w 53"/>
                <a:gd name="T9" fmla="*/ 29 h 29"/>
                <a:gd name="T10" fmla="*/ 21 w 53"/>
                <a:gd name="T11" fmla="*/ 20 h 29"/>
                <a:gd name="T12" fmla="*/ 22 w 53"/>
                <a:gd name="T13" fmla="*/ 14 h 29"/>
                <a:gd name="T14" fmla="*/ 53 w 53"/>
                <a:gd name="T15" fmla="*/ 1 h 29"/>
                <a:gd name="T16" fmla="*/ 44 w 53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29">
                  <a:moveTo>
                    <a:pt x="44" y="0"/>
                  </a:moveTo>
                  <a:cubicBezTo>
                    <a:pt x="36" y="0"/>
                    <a:pt x="24" y="2"/>
                    <a:pt x="20" y="6"/>
                  </a:cubicBezTo>
                  <a:cubicBezTo>
                    <a:pt x="19" y="7"/>
                    <a:pt x="19" y="10"/>
                    <a:pt x="17" y="10"/>
                  </a:cubicBezTo>
                  <a:cubicBezTo>
                    <a:pt x="10" y="13"/>
                    <a:pt x="0" y="13"/>
                    <a:pt x="0" y="25"/>
                  </a:cubicBezTo>
                  <a:cubicBezTo>
                    <a:pt x="0" y="27"/>
                    <a:pt x="1" y="29"/>
                    <a:pt x="3" y="29"/>
                  </a:cubicBezTo>
                  <a:cubicBezTo>
                    <a:pt x="9" y="29"/>
                    <a:pt x="18" y="23"/>
                    <a:pt x="21" y="20"/>
                  </a:cubicBezTo>
                  <a:cubicBezTo>
                    <a:pt x="22" y="19"/>
                    <a:pt x="20" y="14"/>
                    <a:pt x="22" y="14"/>
                  </a:cubicBezTo>
                  <a:cubicBezTo>
                    <a:pt x="31" y="14"/>
                    <a:pt x="48" y="9"/>
                    <a:pt x="53" y="1"/>
                  </a:cubicBezTo>
                  <a:cubicBezTo>
                    <a:pt x="52" y="0"/>
                    <a:pt x="48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43">
              <a:extLst>
                <a:ext uri="{FF2B5EF4-FFF2-40B4-BE49-F238E27FC236}">
                  <a16:creationId xmlns:a16="http://schemas.microsoft.com/office/drawing/2014/main" id="{7BFF3E15-0734-4728-99F9-61471FDE5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5" y="3268"/>
              <a:ext cx="26" cy="52"/>
            </a:xfrm>
            <a:custGeom>
              <a:avLst/>
              <a:gdLst>
                <a:gd name="T0" fmla="*/ 9 w 11"/>
                <a:gd name="T1" fmla="*/ 0 h 22"/>
                <a:gd name="T2" fmla="*/ 6 w 11"/>
                <a:gd name="T3" fmla="*/ 9 h 22"/>
                <a:gd name="T4" fmla="*/ 0 w 11"/>
                <a:gd name="T5" fmla="*/ 18 h 22"/>
                <a:gd name="T6" fmla="*/ 4 w 11"/>
                <a:gd name="T7" fmla="*/ 22 h 22"/>
                <a:gd name="T8" fmla="*/ 7 w 11"/>
                <a:gd name="T9" fmla="*/ 11 h 22"/>
                <a:gd name="T10" fmla="*/ 11 w 11"/>
                <a:gd name="T11" fmla="*/ 6 h 22"/>
                <a:gd name="T12" fmla="*/ 9 w 11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2">
                  <a:moveTo>
                    <a:pt x="9" y="0"/>
                  </a:moveTo>
                  <a:cubicBezTo>
                    <a:pt x="5" y="1"/>
                    <a:pt x="6" y="5"/>
                    <a:pt x="6" y="9"/>
                  </a:cubicBezTo>
                  <a:cubicBezTo>
                    <a:pt x="6" y="12"/>
                    <a:pt x="0" y="13"/>
                    <a:pt x="0" y="18"/>
                  </a:cubicBezTo>
                  <a:cubicBezTo>
                    <a:pt x="0" y="20"/>
                    <a:pt x="2" y="22"/>
                    <a:pt x="4" y="22"/>
                  </a:cubicBezTo>
                  <a:cubicBezTo>
                    <a:pt x="8" y="22"/>
                    <a:pt x="7" y="16"/>
                    <a:pt x="7" y="11"/>
                  </a:cubicBezTo>
                  <a:cubicBezTo>
                    <a:pt x="9" y="11"/>
                    <a:pt x="11" y="9"/>
                    <a:pt x="11" y="6"/>
                  </a:cubicBezTo>
                  <a:cubicBezTo>
                    <a:pt x="11" y="2"/>
                    <a:pt x="10" y="4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44">
              <a:extLst>
                <a:ext uri="{FF2B5EF4-FFF2-40B4-BE49-F238E27FC236}">
                  <a16:creationId xmlns:a16="http://schemas.microsoft.com/office/drawing/2014/main" id="{B1619805-4DA6-41BF-9465-92B9C4150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4" y="3181"/>
              <a:ext cx="33" cy="30"/>
            </a:xfrm>
            <a:custGeom>
              <a:avLst/>
              <a:gdLst>
                <a:gd name="T0" fmla="*/ 4 w 14"/>
                <a:gd name="T1" fmla="*/ 0 h 13"/>
                <a:gd name="T2" fmla="*/ 0 w 14"/>
                <a:gd name="T3" fmla="*/ 3 h 13"/>
                <a:gd name="T4" fmla="*/ 9 w 14"/>
                <a:gd name="T5" fmla="*/ 13 h 13"/>
                <a:gd name="T6" fmla="*/ 14 w 14"/>
                <a:gd name="T7" fmla="*/ 6 h 13"/>
                <a:gd name="T8" fmla="*/ 4 w 1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4" y="0"/>
                  </a:moveTo>
                  <a:cubicBezTo>
                    <a:pt x="1" y="0"/>
                    <a:pt x="0" y="0"/>
                    <a:pt x="0" y="3"/>
                  </a:cubicBezTo>
                  <a:cubicBezTo>
                    <a:pt x="0" y="7"/>
                    <a:pt x="6" y="13"/>
                    <a:pt x="9" y="13"/>
                  </a:cubicBezTo>
                  <a:cubicBezTo>
                    <a:pt x="11" y="13"/>
                    <a:pt x="14" y="7"/>
                    <a:pt x="14" y="6"/>
                  </a:cubicBezTo>
                  <a:cubicBezTo>
                    <a:pt x="14" y="2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45">
              <a:extLst>
                <a:ext uri="{FF2B5EF4-FFF2-40B4-BE49-F238E27FC236}">
                  <a16:creationId xmlns:a16="http://schemas.microsoft.com/office/drawing/2014/main" id="{6259C271-DF30-4289-B6F0-86E7BFF43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8" y="3176"/>
              <a:ext cx="101" cy="28"/>
            </a:xfrm>
            <a:custGeom>
              <a:avLst/>
              <a:gdLst>
                <a:gd name="T0" fmla="*/ 27 w 43"/>
                <a:gd name="T1" fmla="*/ 0 h 12"/>
                <a:gd name="T2" fmla="*/ 4 w 43"/>
                <a:gd name="T3" fmla="*/ 0 h 12"/>
                <a:gd name="T4" fmla="*/ 0 w 43"/>
                <a:gd name="T5" fmla="*/ 5 h 12"/>
                <a:gd name="T6" fmla="*/ 10 w 43"/>
                <a:gd name="T7" fmla="*/ 7 h 12"/>
                <a:gd name="T8" fmla="*/ 22 w 43"/>
                <a:gd name="T9" fmla="*/ 7 h 12"/>
                <a:gd name="T10" fmla="*/ 40 w 43"/>
                <a:gd name="T11" fmla="*/ 12 h 12"/>
                <a:gd name="T12" fmla="*/ 43 w 43"/>
                <a:gd name="T13" fmla="*/ 11 h 12"/>
                <a:gd name="T14" fmla="*/ 37 w 43"/>
                <a:gd name="T15" fmla="*/ 2 h 12"/>
                <a:gd name="T16" fmla="*/ 35 w 43"/>
                <a:gd name="T17" fmla="*/ 2 h 12"/>
                <a:gd name="T18" fmla="*/ 31 w 43"/>
                <a:gd name="T19" fmla="*/ 2 h 12"/>
                <a:gd name="T20" fmla="*/ 27 w 43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">
                  <a:moveTo>
                    <a:pt x="2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0" y="2"/>
                    <a:pt x="0" y="5"/>
                  </a:cubicBezTo>
                  <a:cubicBezTo>
                    <a:pt x="0" y="5"/>
                    <a:pt x="7" y="7"/>
                    <a:pt x="10" y="7"/>
                  </a:cubicBezTo>
                  <a:cubicBezTo>
                    <a:pt x="14" y="7"/>
                    <a:pt x="16" y="7"/>
                    <a:pt x="22" y="7"/>
                  </a:cubicBezTo>
                  <a:cubicBezTo>
                    <a:pt x="29" y="7"/>
                    <a:pt x="33" y="12"/>
                    <a:pt x="40" y="12"/>
                  </a:cubicBezTo>
                  <a:cubicBezTo>
                    <a:pt x="41" y="12"/>
                    <a:pt x="43" y="12"/>
                    <a:pt x="43" y="11"/>
                  </a:cubicBezTo>
                  <a:cubicBezTo>
                    <a:pt x="43" y="7"/>
                    <a:pt x="38" y="6"/>
                    <a:pt x="37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1" y="2"/>
                  </a:cubicBezTo>
                  <a:cubicBezTo>
                    <a:pt x="29" y="2"/>
                    <a:pt x="28" y="2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46">
              <a:extLst>
                <a:ext uri="{FF2B5EF4-FFF2-40B4-BE49-F238E27FC236}">
                  <a16:creationId xmlns:a16="http://schemas.microsoft.com/office/drawing/2014/main" id="{ED4BC25B-7E2F-4D35-B1ED-9156621CA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1" y="2989"/>
              <a:ext cx="45" cy="99"/>
            </a:xfrm>
            <a:custGeom>
              <a:avLst/>
              <a:gdLst>
                <a:gd name="T0" fmla="*/ 5 w 19"/>
                <a:gd name="T1" fmla="*/ 0 h 42"/>
                <a:gd name="T2" fmla="*/ 0 w 19"/>
                <a:gd name="T3" fmla="*/ 10 h 42"/>
                <a:gd name="T4" fmla="*/ 4 w 19"/>
                <a:gd name="T5" fmla="*/ 25 h 42"/>
                <a:gd name="T6" fmla="*/ 4 w 19"/>
                <a:gd name="T7" fmla="*/ 32 h 42"/>
                <a:gd name="T8" fmla="*/ 11 w 19"/>
                <a:gd name="T9" fmla="*/ 42 h 42"/>
                <a:gd name="T10" fmla="*/ 5 w 19"/>
                <a:gd name="T11" fmla="*/ 33 h 42"/>
                <a:gd name="T12" fmla="*/ 5 w 19"/>
                <a:gd name="T13" fmla="*/ 29 h 42"/>
                <a:gd name="T14" fmla="*/ 18 w 19"/>
                <a:gd name="T15" fmla="*/ 28 h 42"/>
                <a:gd name="T16" fmla="*/ 13 w 19"/>
                <a:gd name="T17" fmla="*/ 20 h 42"/>
                <a:gd name="T18" fmla="*/ 19 w 19"/>
                <a:gd name="T19" fmla="*/ 13 h 42"/>
                <a:gd name="T20" fmla="*/ 5 w 19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2">
                  <a:moveTo>
                    <a:pt x="5" y="0"/>
                  </a:moveTo>
                  <a:cubicBezTo>
                    <a:pt x="1" y="2"/>
                    <a:pt x="0" y="6"/>
                    <a:pt x="0" y="10"/>
                  </a:cubicBezTo>
                  <a:cubicBezTo>
                    <a:pt x="0" y="17"/>
                    <a:pt x="4" y="19"/>
                    <a:pt x="4" y="25"/>
                  </a:cubicBezTo>
                  <a:cubicBezTo>
                    <a:pt x="4" y="30"/>
                    <a:pt x="4" y="29"/>
                    <a:pt x="4" y="32"/>
                  </a:cubicBezTo>
                  <a:cubicBezTo>
                    <a:pt x="4" y="35"/>
                    <a:pt x="6" y="42"/>
                    <a:pt x="11" y="42"/>
                  </a:cubicBezTo>
                  <a:cubicBezTo>
                    <a:pt x="9" y="38"/>
                    <a:pt x="8" y="36"/>
                    <a:pt x="5" y="33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10" y="29"/>
                    <a:pt x="15" y="29"/>
                    <a:pt x="18" y="28"/>
                  </a:cubicBezTo>
                  <a:cubicBezTo>
                    <a:pt x="17" y="24"/>
                    <a:pt x="13" y="23"/>
                    <a:pt x="13" y="20"/>
                  </a:cubicBezTo>
                  <a:cubicBezTo>
                    <a:pt x="13" y="17"/>
                    <a:pt x="19" y="17"/>
                    <a:pt x="19" y="13"/>
                  </a:cubicBezTo>
                  <a:cubicBezTo>
                    <a:pt x="10" y="11"/>
                    <a:pt x="6" y="7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47">
              <a:extLst>
                <a:ext uri="{FF2B5EF4-FFF2-40B4-BE49-F238E27FC236}">
                  <a16:creationId xmlns:a16="http://schemas.microsoft.com/office/drawing/2014/main" id="{0165AD32-798F-4B7A-88C5-BB9E1F627E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5" y="3218"/>
              <a:ext cx="139" cy="81"/>
            </a:xfrm>
            <a:custGeom>
              <a:avLst/>
              <a:gdLst>
                <a:gd name="T0" fmla="*/ 14 w 59"/>
                <a:gd name="T1" fmla="*/ 31 h 34"/>
                <a:gd name="T2" fmla="*/ 15 w 59"/>
                <a:gd name="T3" fmla="*/ 32 h 34"/>
                <a:gd name="T4" fmla="*/ 15 w 59"/>
                <a:gd name="T5" fmla="*/ 31 h 34"/>
                <a:gd name="T6" fmla="*/ 14 w 59"/>
                <a:gd name="T7" fmla="*/ 31 h 34"/>
                <a:gd name="T8" fmla="*/ 54 w 59"/>
                <a:gd name="T9" fmla="*/ 0 h 34"/>
                <a:gd name="T10" fmla="*/ 42 w 59"/>
                <a:gd name="T11" fmla="*/ 15 h 34"/>
                <a:gd name="T12" fmla="*/ 22 w 59"/>
                <a:gd name="T13" fmla="*/ 19 h 34"/>
                <a:gd name="T14" fmla="*/ 16 w 59"/>
                <a:gd name="T15" fmla="*/ 21 h 34"/>
                <a:gd name="T16" fmla="*/ 16 w 59"/>
                <a:gd name="T17" fmla="*/ 21 h 34"/>
                <a:gd name="T18" fmla="*/ 0 w 59"/>
                <a:gd name="T19" fmla="*/ 21 h 34"/>
                <a:gd name="T20" fmla="*/ 13 w 59"/>
                <a:gd name="T21" fmla="*/ 30 h 34"/>
                <a:gd name="T22" fmla="*/ 14 w 59"/>
                <a:gd name="T23" fmla="*/ 31 h 34"/>
                <a:gd name="T24" fmla="*/ 14 w 59"/>
                <a:gd name="T25" fmla="*/ 30 h 34"/>
                <a:gd name="T26" fmla="*/ 15 w 59"/>
                <a:gd name="T27" fmla="*/ 31 h 34"/>
                <a:gd name="T28" fmla="*/ 22 w 59"/>
                <a:gd name="T29" fmla="*/ 34 h 34"/>
                <a:gd name="T30" fmla="*/ 48 w 59"/>
                <a:gd name="T31" fmla="*/ 26 h 34"/>
                <a:gd name="T32" fmla="*/ 59 w 59"/>
                <a:gd name="T33" fmla="*/ 8 h 34"/>
                <a:gd name="T34" fmla="*/ 54 w 59"/>
                <a:gd name="T3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34">
                  <a:moveTo>
                    <a:pt x="14" y="31"/>
                  </a:move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1"/>
                    <a:pt x="14" y="31"/>
                  </a:cubicBezTo>
                  <a:moveTo>
                    <a:pt x="54" y="0"/>
                  </a:moveTo>
                  <a:cubicBezTo>
                    <a:pt x="47" y="0"/>
                    <a:pt x="50" y="12"/>
                    <a:pt x="42" y="15"/>
                  </a:cubicBezTo>
                  <a:cubicBezTo>
                    <a:pt x="38" y="17"/>
                    <a:pt x="30" y="17"/>
                    <a:pt x="22" y="19"/>
                  </a:cubicBezTo>
                  <a:cubicBezTo>
                    <a:pt x="22" y="19"/>
                    <a:pt x="18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7"/>
                    <a:pt x="8" y="27"/>
                    <a:pt x="13" y="30"/>
                  </a:cubicBezTo>
                  <a:cubicBezTo>
                    <a:pt x="13" y="30"/>
                    <a:pt x="14" y="30"/>
                    <a:pt x="14" y="31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5" y="31"/>
                    <a:pt x="15" y="31"/>
                  </a:cubicBezTo>
                  <a:cubicBezTo>
                    <a:pt x="17" y="33"/>
                    <a:pt x="21" y="34"/>
                    <a:pt x="22" y="34"/>
                  </a:cubicBezTo>
                  <a:cubicBezTo>
                    <a:pt x="33" y="34"/>
                    <a:pt x="38" y="28"/>
                    <a:pt x="48" y="26"/>
                  </a:cubicBezTo>
                  <a:cubicBezTo>
                    <a:pt x="48" y="17"/>
                    <a:pt x="59" y="19"/>
                    <a:pt x="59" y="8"/>
                  </a:cubicBezTo>
                  <a:cubicBezTo>
                    <a:pt x="59" y="5"/>
                    <a:pt x="57" y="0"/>
                    <a:pt x="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48">
              <a:extLst>
                <a:ext uri="{FF2B5EF4-FFF2-40B4-BE49-F238E27FC236}">
                  <a16:creationId xmlns:a16="http://schemas.microsoft.com/office/drawing/2014/main" id="{268F96FA-BBB9-41F3-831D-8881FF43C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" y="3079"/>
              <a:ext cx="721" cy="376"/>
            </a:xfrm>
            <a:custGeom>
              <a:avLst/>
              <a:gdLst>
                <a:gd name="T0" fmla="*/ 7 w 305"/>
                <a:gd name="T1" fmla="*/ 9 h 159"/>
                <a:gd name="T2" fmla="*/ 16 w 305"/>
                <a:gd name="T3" fmla="*/ 26 h 159"/>
                <a:gd name="T4" fmla="*/ 27 w 305"/>
                <a:gd name="T5" fmla="*/ 32 h 159"/>
                <a:gd name="T6" fmla="*/ 46 w 305"/>
                <a:gd name="T7" fmla="*/ 30 h 159"/>
                <a:gd name="T8" fmla="*/ 28 w 305"/>
                <a:gd name="T9" fmla="*/ 45 h 159"/>
                <a:gd name="T10" fmla="*/ 36 w 305"/>
                <a:gd name="T11" fmla="*/ 58 h 159"/>
                <a:gd name="T12" fmla="*/ 44 w 305"/>
                <a:gd name="T13" fmla="*/ 54 h 159"/>
                <a:gd name="T14" fmla="*/ 64 w 305"/>
                <a:gd name="T15" fmla="*/ 65 h 159"/>
                <a:gd name="T16" fmla="*/ 114 w 305"/>
                <a:gd name="T17" fmla="*/ 85 h 159"/>
                <a:gd name="T18" fmla="*/ 108 w 305"/>
                <a:gd name="T19" fmla="*/ 118 h 159"/>
                <a:gd name="T20" fmla="*/ 128 w 305"/>
                <a:gd name="T21" fmla="*/ 122 h 159"/>
                <a:gd name="T22" fmla="*/ 167 w 305"/>
                <a:gd name="T23" fmla="*/ 135 h 159"/>
                <a:gd name="T24" fmla="*/ 189 w 305"/>
                <a:gd name="T25" fmla="*/ 123 h 159"/>
                <a:gd name="T26" fmla="*/ 246 w 305"/>
                <a:gd name="T27" fmla="*/ 135 h 159"/>
                <a:gd name="T28" fmla="*/ 272 w 305"/>
                <a:gd name="T29" fmla="*/ 152 h 159"/>
                <a:gd name="T30" fmla="*/ 295 w 305"/>
                <a:gd name="T31" fmla="*/ 159 h 159"/>
                <a:gd name="T32" fmla="*/ 305 w 305"/>
                <a:gd name="T33" fmla="*/ 150 h 159"/>
                <a:gd name="T34" fmla="*/ 290 w 305"/>
                <a:gd name="T35" fmla="*/ 142 h 159"/>
                <a:gd name="T36" fmla="*/ 287 w 305"/>
                <a:gd name="T37" fmla="*/ 142 h 159"/>
                <a:gd name="T38" fmla="*/ 283 w 305"/>
                <a:gd name="T39" fmla="*/ 141 h 159"/>
                <a:gd name="T40" fmla="*/ 267 w 305"/>
                <a:gd name="T41" fmla="*/ 130 h 159"/>
                <a:gd name="T42" fmla="*/ 249 w 305"/>
                <a:gd name="T43" fmla="*/ 102 h 159"/>
                <a:gd name="T44" fmla="*/ 251 w 305"/>
                <a:gd name="T45" fmla="*/ 86 h 159"/>
                <a:gd name="T46" fmla="*/ 248 w 305"/>
                <a:gd name="T47" fmla="*/ 86 h 159"/>
                <a:gd name="T48" fmla="*/ 214 w 305"/>
                <a:gd name="T49" fmla="*/ 59 h 159"/>
                <a:gd name="T50" fmla="*/ 191 w 305"/>
                <a:gd name="T51" fmla="*/ 46 h 159"/>
                <a:gd name="T52" fmla="*/ 155 w 305"/>
                <a:gd name="T53" fmla="*/ 35 h 159"/>
                <a:gd name="T54" fmla="*/ 152 w 305"/>
                <a:gd name="T55" fmla="*/ 33 h 159"/>
                <a:gd name="T56" fmla="*/ 144 w 305"/>
                <a:gd name="T57" fmla="*/ 30 h 159"/>
                <a:gd name="T58" fmla="*/ 116 w 305"/>
                <a:gd name="T59" fmla="*/ 20 h 159"/>
                <a:gd name="T60" fmla="*/ 93 w 305"/>
                <a:gd name="T61" fmla="*/ 29 h 159"/>
                <a:gd name="T62" fmla="*/ 71 w 305"/>
                <a:gd name="T63" fmla="*/ 45 h 159"/>
                <a:gd name="T64" fmla="*/ 52 w 305"/>
                <a:gd name="T65" fmla="*/ 30 h 159"/>
                <a:gd name="T66" fmla="*/ 27 w 305"/>
                <a:gd name="T6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5" h="159">
                  <a:moveTo>
                    <a:pt x="27" y="0"/>
                  </a:moveTo>
                  <a:cubicBezTo>
                    <a:pt x="17" y="0"/>
                    <a:pt x="14" y="9"/>
                    <a:pt x="7" y="9"/>
                  </a:cubicBezTo>
                  <a:cubicBezTo>
                    <a:pt x="4" y="9"/>
                    <a:pt x="0" y="11"/>
                    <a:pt x="0" y="14"/>
                  </a:cubicBezTo>
                  <a:cubicBezTo>
                    <a:pt x="0" y="21"/>
                    <a:pt x="12" y="18"/>
                    <a:pt x="16" y="26"/>
                  </a:cubicBezTo>
                  <a:cubicBezTo>
                    <a:pt x="17" y="27"/>
                    <a:pt x="18" y="30"/>
                    <a:pt x="19" y="30"/>
                  </a:cubicBezTo>
                  <a:cubicBezTo>
                    <a:pt x="22" y="31"/>
                    <a:pt x="24" y="32"/>
                    <a:pt x="27" y="32"/>
                  </a:cubicBezTo>
                  <a:cubicBezTo>
                    <a:pt x="32" y="32"/>
                    <a:pt x="36" y="31"/>
                    <a:pt x="42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2" y="36"/>
                    <a:pt x="26" y="35"/>
                    <a:pt x="19" y="39"/>
                  </a:cubicBezTo>
                  <a:cubicBezTo>
                    <a:pt x="20" y="43"/>
                    <a:pt x="26" y="41"/>
                    <a:pt x="28" y="45"/>
                  </a:cubicBezTo>
                  <a:cubicBezTo>
                    <a:pt x="31" y="49"/>
                    <a:pt x="28" y="52"/>
                    <a:pt x="31" y="57"/>
                  </a:cubicBezTo>
                  <a:cubicBezTo>
                    <a:pt x="31" y="58"/>
                    <a:pt x="35" y="58"/>
                    <a:pt x="36" y="58"/>
                  </a:cubicBezTo>
                  <a:cubicBezTo>
                    <a:pt x="40" y="58"/>
                    <a:pt x="43" y="53"/>
                    <a:pt x="44" y="49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5" y="53"/>
                    <a:pt x="46" y="53"/>
                    <a:pt x="46" y="53"/>
                  </a:cubicBezTo>
                  <a:cubicBezTo>
                    <a:pt x="53" y="53"/>
                    <a:pt x="56" y="65"/>
                    <a:pt x="64" y="65"/>
                  </a:cubicBezTo>
                  <a:cubicBezTo>
                    <a:pt x="72" y="65"/>
                    <a:pt x="86" y="67"/>
                    <a:pt x="92" y="70"/>
                  </a:cubicBezTo>
                  <a:cubicBezTo>
                    <a:pt x="97" y="73"/>
                    <a:pt x="112" y="78"/>
                    <a:pt x="114" y="85"/>
                  </a:cubicBezTo>
                  <a:cubicBezTo>
                    <a:pt x="117" y="93"/>
                    <a:pt x="114" y="100"/>
                    <a:pt x="121" y="107"/>
                  </a:cubicBezTo>
                  <a:cubicBezTo>
                    <a:pt x="118" y="109"/>
                    <a:pt x="108" y="112"/>
                    <a:pt x="108" y="118"/>
                  </a:cubicBezTo>
                  <a:cubicBezTo>
                    <a:pt x="108" y="122"/>
                    <a:pt x="113" y="122"/>
                    <a:pt x="116" y="122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8" y="120"/>
                    <a:pt x="133" y="119"/>
                    <a:pt x="135" y="119"/>
                  </a:cubicBezTo>
                  <a:cubicBezTo>
                    <a:pt x="149" y="119"/>
                    <a:pt x="153" y="135"/>
                    <a:pt x="167" y="135"/>
                  </a:cubicBezTo>
                  <a:cubicBezTo>
                    <a:pt x="172" y="135"/>
                    <a:pt x="175" y="135"/>
                    <a:pt x="187" y="135"/>
                  </a:cubicBezTo>
                  <a:cubicBezTo>
                    <a:pt x="187" y="132"/>
                    <a:pt x="191" y="130"/>
                    <a:pt x="189" y="123"/>
                  </a:cubicBezTo>
                  <a:cubicBezTo>
                    <a:pt x="197" y="119"/>
                    <a:pt x="196" y="110"/>
                    <a:pt x="209" y="110"/>
                  </a:cubicBezTo>
                  <a:cubicBezTo>
                    <a:pt x="226" y="110"/>
                    <a:pt x="236" y="124"/>
                    <a:pt x="246" y="135"/>
                  </a:cubicBezTo>
                  <a:cubicBezTo>
                    <a:pt x="247" y="136"/>
                    <a:pt x="252" y="137"/>
                    <a:pt x="252" y="139"/>
                  </a:cubicBezTo>
                  <a:cubicBezTo>
                    <a:pt x="252" y="145"/>
                    <a:pt x="264" y="151"/>
                    <a:pt x="272" y="152"/>
                  </a:cubicBezTo>
                  <a:cubicBezTo>
                    <a:pt x="285" y="152"/>
                    <a:pt x="285" y="152"/>
                    <a:pt x="285" y="152"/>
                  </a:cubicBezTo>
                  <a:cubicBezTo>
                    <a:pt x="286" y="153"/>
                    <a:pt x="294" y="159"/>
                    <a:pt x="295" y="159"/>
                  </a:cubicBezTo>
                  <a:cubicBezTo>
                    <a:pt x="296" y="159"/>
                    <a:pt x="298" y="159"/>
                    <a:pt x="299" y="159"/>
                  </a:cubicBezTo>
                  <a:cubicBezTo>
                    <a:pt x="299" y="155"/>
                    <a:pt x="302" y="152"/>
                    <a:pt x="305" y="150"/>
                  </a:cubicBezTo>
                  <a:cubicBezTo>
                    <a:pt x="304" y="150"/>
                    <a:pt x="296" y="151"/>
                    <a:pt x="295" y="148"/>
                  </a:cubicBezTo>
                  <a:cubicBezTo>
                    <a:pt x="294" y="146"/>
                    <a:pt x="293" y="143"/>
                    <a:pt x="290" y="142"/>
                  </a:cubicBezTo>
                  <a:cubicBezTo>
                    <a:pt x="289" y="142"/>
                    <a:pt x="289" y="142"/>
                    <a:pt x="289" y="142"/>
                  </a:cubicBezTo>
                  <a:cubicBezTo>
                    <a:pt x="288" y="142"/>
                    <a:pt x="288" y="142"/>
                    <a:pt x="287" y="142"/>
                  </a:cubicBezTo>
                  <a:cubicBezTo>
                    <a:pt x="287" y="142"/>
                    <a:pt x="286" y="142"/>
                    <a:pt x="285" y="142"/>
                  </a:cubicBezTo>
                  <a:cubicBezTo>
                    <a:pt x="285" y="142"/>
                    <a:pt x="284" y="142"/>
                    <a:pt x="283" y="141"/>
                  </a:cubicBezTo>
                  <a:cubicBezTo>
                    <a:pt x="282" y="139"/>
                    <a:pt x="281" y="135"/>
                    <a:pt x="279" y="135"/>
                  </a:cubicBezTo>
                  <a:cubicBezTo>
                    <a:pt x="275" y="135"/>
                    <a:pt x="269" y="132"/>
                    <a:pt x="267" y="130"/>
                  </a:cubicBezTo>
                  <a:cubicBezTo>
                    <a:pt x="263" y="123"/>
                    <a:pt x="264" y="120"/>
                    <a:pt x="259" y="114"/>
                  </a:cubicBezTo>
                  <a:cubicBezTo>
                    <a:pt x="258" y="113"/>
                    <a:pt x="249" y="104"/>
                    <a:pt x="249" y="102"/>
                  </a:cubicBezTo>
                  <a:cubicBezTo>
                    <a:pt x="249" y="97"/>
                    <a:pt x="259" y="99"/>
                    <a:pt x="259" y="93"/>
                  </a:cubicBezTo>
                  <a:cubicBezTo>
                    <a:pt x="259" y="86"/>
                    <a:pt x="255" y="86"/>
                    <a:pt x="251" y="86"/>
                  </a:cubicBezTo>
                  <a:cubicBezTo>
                    <a:pt x="250" y="86"/>
                    <a:pt x="250" y="86"/>
                    <a:pt x="249" y="86"/>
                  </a:cubicBezTo>
                  <a:cubicBezTo>
                    <a:pt x="249" y="86"/>
                    <a:pt x="248" y="86"/>
                    <a:pt x="248" y="86"/>
                  </a:cubicBezTo>
                  <a:cubicBezTo>
                    <a:pt x="246" y="86"/>
                    <a:pt x="244" y="85"/>
                    <a:pt x="243" y="85"/>
                  </a:cubicBezTo>
                  <a:cubicBezTo>
                    <a:pt x="230" y="78"/>
                    <a:pt x="231" y="64"/>
                    <a:pt x="214" y="59"/>
                  </a:cubicBezTo>
                  <a:cubicBezTo>
                    <a:pt x="211" y="58"/>
                    <a:pt x="207" y="58"/>
                    <a:pt x="207" y="54"/>
                  </a:cubicBezTo>
                  <a:cubicBezTo>
                    <a:pt x="200" y="54"/>
                    <a:pt x="197" y="46"/>
                    <a:pt x="191" y="46"/>
                  </a:cubicBezTo>
                  <a:cubicBezTo>
                    <a:pt x="179" y="46"/>
                    <a:pt x="163" y="41"/>
                    <a:pt x="155" y="35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5" y="35"/>
                    <a:pt x="154" y="34"/>
                    <a:pt x="154" y="34"/>
                  </a:cubicBezTo>
                  <a:cubicBezTo>
                    <a:pt x="153" y="34"/>
                    <a:pt x="153" y="33"/>
                    <a:pt x="152" y="33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1" y="34"/>
                    <a:pt x="147" y="32"/>
                    <a:pt x="144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27" y="28"/>
                    <a:pt x="123" y="22"/>
                    <a:pt x="116" y="20"/>
                  </a:cubicBezTo>
                  <a:cubicBezTo>
                    <a:pt x="115" y="19"/>
                    <a:pt x="111" y="20"/>
                    <a:pt x="110" y="17"/>
                  </a:cubicBezTo>
                  <a:cubicBezTo>
                    <a:pt x="104" y="18"/>
                    <a:pt x="97" y="28"/>
                    <a:pt x="93" y="29"/>
                  </a:cubicBezTo>
                  <a:cubicBezTo>
                    <a:pt x="85" y="31"/>
                    <a:pt x="84" y="32"/>
                    <a:pt x="80" y="36"/>
                  </a:cubicBezTo>
                  <a:cubicBezTo>
                    <a:pt x="79" y="37"/>
                    <a:pt x="74" y="45"/>
                    <a:pt x="71" y="45"/>
                  </a:cubicBezTo>
                  <a:cubicBezTo>
                    <a:pt x="67" y="45"/>
                    <a:pt x="60" y="37"/>
                    <a:pt x="60" y="35"/>
                  </a:cubicBezTo>
                  <a:cubicBezTo>
                    <a:pt x="55" y="35"/>
                    <a:pt x="52" y="32"/>
                    <a:pt x="52" y="30"/>
                  </a:cubicBezTo>
                  <a:cubicBezTo>
                    <a:pt x="52" y="26"/>
                    <a:pt x="52" y="18"/>
                    <a:pt x="52" y="11"/>
                  </a:cubicBezTo>
                  <a:cubicBezTo>
                    <a:pt x="43" y="9"/>
                    <a:pt x="36" y="0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49">
              <a:extLst>
                <a:ext uri="{FF2B5EF4-FFF2-40B4-BE49-F238E27FC236}">
                  <a16:creationId xmlns:a16="http://schemas.microsoft.com/office/drawing/2014/main" id="{FFB44549-72C0-449C-9E36-DEC19F303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2" y="3162"/>
              <a:ext cx="73" cy="71"/>
            </a:xfrm>
            <a:custGeom>
              <a:avLst/>
              <a:gdLst>
                <a:gd name="T0" fmla="*/ 0 w 31"/>
                <a:gd name="T1" fmla="*/ 0 h 30"/>
                <a:gd name="T2" fmla="*/ 10 w 31"/>
                <a:gd name="T3" fmla="*/ 6 h 30"/>
                <a:gd name="T4" fmla="*/ 22 w 31"/>
                <a:gd name="T5" fmla="*/ 20 h 30"/>
                <a:gd name="T6" fmla="*/ 28 w 31"/>
                <a:gd name="T7" fmla="*/ 30 h 30"/>
                <a:gd name="T8" fmla="*/ 29 w 31"/>
                <a:gd name="T9" fmla="*/ 30 h 30"/>
                <a:gd name="T10" fmla="*/ 31 w 31"/>
                <a:gd name="T11" fmla="*/ 30 h 30"/>
                <a:gd name="T12" fmla="*/ 31 w 31"/>
                <a:gd name="T13" fmla="*/ 26 h 30"/>
                <a:gd name="T14" fmla="*/ 21 w 31"/>
                <a:gd name="T15" fmla="*/ 15 h 30"/>
                <a:gd name="T16" fmla="*/ 0 w 31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0">
                  <a:moveTo>
                    <a:pt x="0" y="0"/>
                  </a:moveTo>
                  <a:cubicBezTo>
                    <a:pt x="2" y="4"/>
                    <a:pt x="6" y="4"/>
                    <a:pt x="10" y="6"/>
                  </a:cubicBezTo>
                  <a:cubicBezTo>
                    <a:pt x="17" y="11"/>
                    <a:pt x="16" y="17"/>
                    <a:pt x="22" y="20"/>
                  </a:cubicBezTo>
                  <a:cubicBezTo>
                    <a:pt x="21" y="25"/>
                    <a:pt x="21" y="29"/>
                    <a:pt x="28" y="30"/>
                  </a:cubicBezTo>
                  <a:cubicBezTo>
                    <a:pt x="28" y="30"/>
                    <a:pt x="28" y="30"/>
                    <a:pt x="29" y="30"/>
                  </a:cubicBezTo>
                  <a:cubicBezTo>
                    <a:pt x="29" y="30"/>
                    <a:pt x="30" y="30"/>
                    <a:pt x="31" y="30"/>
                  </a:cubicBezTo>
                  <a:cubicBezTo>
                    <a:pt x="30" y="29"/>
                    <a:pt x="31" y="27"/>
                    <a:pt x="31" y="26"/>
                  </a:cubicBezTo>
                  <a:cubicBezTo>
                    <a:pt x="31" y="19"/>
                    <a:pt x="25" y="20"/>
                    <a:pt x="21" y="15"/>
                  </a:cubicBezTo>
                  <a:cubicBezTo>
                    <a:pt x="15" y="10"/>
                    <a:pt x="10" y="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50">
              <a:extLst>
                <a:ext uri="{FF2B5EF4-FFF2-40B4-BE49-F238E27FC236}">
                  <a16:creationId xmlns:a16="http://schemas.microsoft.com/office/drawing/2014/main" id="{EBCD2FF8-E8C8-4AC5-AAEF-930D8FA6C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0" y="3263"/>
              <a:ext cx="35" cy="48"/>
            </a:xfrm>
            <a:custGeom>
              <a:avLst/>
              <a:gdLst>
                <a:gd name="T0" fmla="*/ 1 w 15"/>
                <a:gd name="T1" fmla="*/ 0 h 20"/>
                <a:gd name="T2" fmla="*/ 9 w 15"/>
                <a:gd name="T3" fmla="*/ 12 h 20"/>
                <a:gd name="T4" fmla="*/ 9 w 15"/>
                <a:gd name="T5" fmla="*/ 16 h 20"/>
                <a:gd name="T6" fmla="*/ 12 w 15"/>
                <a:gd name="T7" fmla="*/ 20 h 20"/>
                <a:gd name="T8" fmla="*/ 15 w 15"/>
                <a:gd name="T9" fmla="*/ 16 h 20"/>
                <a:gd name="T10" fmla="*/ 1 w 15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0">
                  <a:moveTo>
                    <a:pt x="1" y="0"/>
                  </a:moveTo>
                  <a:cubicBezTo>
                    <a:pt x="0" y="6"/>
                    <a:pt x="2" y="11"/>
                    <a:pt x="9" y="12"/>
                  </a:cubicBezTo>
                  <a:cubicBezTo>
                    <a:pt x="9" y="14"/>
                    <a:pt x="9" y="15"/>
                    <a:pt x="9" y="16"/>
                  </a:cubicBezTo>
                  <a:cubicBezTo>
                    <a:pt x="9" y="18"/>
                    <a:pt x="10" y="20"/>
                    <a:pt x="12" y="20"/>
                  </a:cubicBezTo>
                  <a:cubicBezTo>
                    <a:pt x="13" y="20"/>
                    <a:pt x="15" y="17"/>
                    <a:pt x="15" y="16"/>
                  </a:cubicBezTo>
                  <a:cubicBezTo>
                    <a:pt x="15" y="14"/>
                    <a:pt x="4" y="3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51">
              <a:extLst>
                <a:ext uri="{FF2B5EF4-FFF2-40B4-BE49-F238E27FC236}">
                  <a16:creationId xmlns:a16="http://schemas.microsoft.com/office/drawing/2014/main" id="{D73416EF-703E-489B-8FCC-8DEDED270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3" y="3431"/>
              <a:ext cx="19" cy="26"/>
            </a:xfrm>
            <a:custGeom>
              <a:avLst/>
              <a:gdLst>
                <a:gd name="T0" fmla="*/ 0 w 8"/>
                <a:gd name="T1" fmla="*/ 0 h 11"/>
                <a:gd name="T2" fmla="*/ 8 w 8"/>
                <a:gd name="T3" fmla="*/ 11 h 11"/>
                <a:gd name="T4" fmla="*/ 8 w 8"/>
                <a:gd name="T5" fmla="*/ 8 h 11"/>
                <a:gd name="T6" fmla="*/ 0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0" y="0"/>
                  </a:moveTo>
                  <a:cubicBezTo>
                    <a:pt x="0" y="3"/>
                    <a:pt x="3" y="11"/>
                    <a:pt x="8" y="11"/>
                  </a:cubicBezTo>
                  <a:cubicBezTo>
                    <a:pt x="8" y="10"/>
                    <a:pt x="8" y="9"/>
                    <a:pt x="8" y="8"/>
                  </a:cubicBezTo>
                  <a:cubicBezTo>
                    <a:pt x="8" y="4"/>
                    <a:pt x="4" y="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52">
              <a:extLst>
                <a:ext uri="{FF2B5EF4-FFF2-40B4-BE49-F238E27FC236}">
                  <a16:creationId xmlns:a16="http://schemas.microsoft.com/office/drawing/2014/main" id="{63EF532B-7B3C-4E0A-B133-47BD7FA2C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" y="3412"/>
              <a:ext cx="40" cy="19"/>
            </a:xfrm>
            <a:custGeom>
              <a:avLst/>
              <a:gdLst>
                <a:gd name="T0" fmla="*/ 0 w 17"/>
                <a:gd name="T1" fmla="*/ 0 h 8"/>
                <a:gd name="T2" fmla="*/ 15 w 17"/>
                <a:gd name="T3" fmla="*/ 8 h 8"/>
                <a:gd name="T4" fmla="*/ 17 w 17"/>
                <a:gd name="T5" fmla="*/ 7 h 8"/>
                <a:gd name="T6" fmla="*/ 0 w 1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8">
                  <a:moveTo>
                    <a:pt x="0" y="0"/>
                  </a:moveTo>
                  <a:cubicBezTo>
                    <a:pt x="0" y="6"/>
                    <a:pt x="8" y="8"/>
                    <a:pt x="15" y="8"/>
                  </a:cubicBezTo>
                  <a:cubicBezTo>
                    <a:pt x="15" y="8"/>
                    <a:pt x="17" y="7"/>
                    <a:pt x="17" y="7"/>
                  </a:cubicBezTo>
                  <a:cubicBezTo>
                    <a:pt x="14" y="2"/>
                    <a:pt x="8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53">
              <a:extLst>
                <a:ext uri="{FF2B5EF4-FFF2-40B4-BE49-F238E27FC236}">
                  <a16:creationId xmlns:a16="http://schemas.microsoft.com/office/drawing/2014/main" id="{DAA111BC-0161-4FBC-A33A-5494F96F5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3" y="3363"/>
              <a:ext cx="38" cy="40"/>
            </a:xfrm>
            <a:custGeom>
              <a:avLst/>
              <a:gdLst>
                <a:gd name="T0" fmla="*/ 0 w 16"/>
                <a:gd name="T1" fmla="*/ 0 h 17"/>
                <a:gd name="T2" fmla="*/ 16 w 16"/>
                <a:gd name="T3" fmla="*/ 17 h 17"/>
                <a:gd name="T4" fmla="*/ 0 w 16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0" y="0"/>
                  </a:moveTo>
                  <a:cubicBezTo>
                    <a:pt x="1" y="4"/>
                    <a:pt x="10" y="17"/>
                    <a:pt x="16" y="17"/>
                  </a:cubicBezTo>
                  <a:cubicBezTo>
                    <a:pt x="13" y="9"/>
                    <a:pt x="8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54">
              <a:extLst>
                <a:ext uri="{FF2B5EF4-FFF2-40B4-BE49-F238E27FC236}">
                  <a16:creationId xmlns:a16="http://schemas.microsoft.com/office/drawing/2014/main" id="{ADC41714-6668-47B3-822F-20B486882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8" y="3332"/>
              <a:ext cx="49" cy="28"/>
            </a:xfrm>
            <a:custGeom>
              <a:avLst/>
              <a:gdLst>
                <a:gd name="T0" fmla="*/ 2 w 21"/>
                <a:gd name="T1" fmla="*/ 0 h 12"/>
                <a:gd name="T2" fmla="*/ 1 w 21"/>
                <a:gd name="T3" fmla="*/ 2 h 12"/>
                <a:gd name="T4" fmla="*/ 0 w 21"/>
                <a:gd name="T5" fmla="*/ 2 h 12"/>
                <a:gd name="T6" fmla="*/ 17 w 21"/>
                <a:gd name="T7" fmla="*/ 12 h 12"/>
                <a:gd name="T8" fmla="*/ 21 w 21"/>
                <a:gd name="T9" fmla="*/ 11 h 12"/>
                <a:gd name="T10" fmla="*/ 2 w 2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2">
                  <a:moveTo>
                    <a:pt x="2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8"/>
                    <a:pt x="12" y="12"/>
                    <a:pt x="17" y="12"/>
                  </a:cubicBezTo>
                  <a:cubicBezTo>
                    <a:pt x="18" y="12"/>
                    <a:pt x="20" y="12"/>
                    <a:pt x="21" y="11"/>
                  </a:cubicBezTo>
                  <a:cubicBezTo>
                    <a:pt x="18" y="6"/>
                    <a:pt x="7" y="3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55">
              <a:extLst>
                <a:ext uri="{FF2B5EF4-FFF2-40B4-BE49-F238E27FC236}">
                  <a16:creationId xmlns:a16="http://schemas.microsoft.com/office/drawing/2014/main" id="{918D5636-BADC-4B75-B016-D8DCF5021A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01" y="3301"/>
              <a:ext cx="31" cy="19"/>
            </a:xfrm>
            <a:custGeom>
              <a:avLst/>
              <a:gdLst>
                <a:gd name="T0" fmla="*/ 3 w 13"/>
                <a:gd name="T1" fmla="*/ 2 h 8"/>
                <a:gd name="T2" fmla="*/ 0 w 13"/>
                <a:gd name="T3" fmla="*/ 2 h 8"/>
                <a:gd name="T4" fmla="*/ 8 w 13"/>
                <a:gd name="T5" fmla="*/ 8 h 8"/>
                <a:gd name="T6" fmla="*/ 13 w 13"/>
                <a:gd name="T7" fmla="*/ 8 h 8"/>
                <a:gd name="T8" fmla="*/ 3 w 13"/>
                <a:gd name="T9" fmla="*/ 2 h 8"/>
                <a:gd name="T10" fmla="*/ 0 w 13"/>
                <a:gd name="T11" fmla="*/ 0 h 8"/>
                <a:gd name="T12" fmla="*/ 3 w 13"/>
                <a:gd name="T13" fmla="*/ 2 h 8"/>
                <a:gd name="T14" fmla="*/ 3 w 13"/>
                <a:gd name="T15" fmla="*/ 2 h 8"/>
                <a:gd name="T16" fmla="*/ 0 w 13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8">
                  <a:moveTo>
                    <a:pt x="3" y="2"/>
                  </a:moveTo>
                  <a:cubicBezTo>
                    <a:pt x="3" y="2"/>
                    <a:pt x="1" y="2"/>
                    <a:pt x="0" y="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0" y="4"/>
                    <a:pt x="7" y="4"/>
                    <a:pt x="3" y="2"/>
                  </a:cubicBezTo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56">
              <a:extLst>
                <a:ext uri="{FF2B5EF4-FFF2-40B4-BE49-F238E27FC236}">
                  <a16:creationId xmlns:a16="http://schemas.microsoft.com/office/drawing/2014/main" id="{833C6F43-C8BF-418E-8714-9EE1CC0D3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3" y="4607"/>
              <a:ext cx="137" cy="130"/>
            </a:xfrm>
            <a:custGeom>
              <a:avLst/>
              <a:gdLst>
                <a:gd name="T0" fmla="*/ 52 w 58"/>
                <a:gd name="T1" fmla="*/ 0 h 55"/>
                <a:gd name="T2" fmla="*/ 29 w 58"/>
                <a:gd name="T3" fmla="*/ 5 h 55"/>
                <a:gd name="T4" fmla="*/ 7 w 58"/>
                <a:gd name="T5" fmla="*/ 2 h 55"/>
                <a:gd name="T6" fmla="*/ 0 w 58"/>
                <a:gd name="T7" fmla="*/ 5 h 55"/>
                <a:gd name="T8" fmla="*/ 33 w 58"/>
                <a:gd name="T9" fmla="*/ 55 h 55"/>
                <a:gd name="T10" fmla="*/ 58 w 58"/>
                <a:gd name="T11" fmla="*/ 16 h 55"/>
                <a:gd name="T12" fmla="*/ 52 w 58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55">
                  <a:moveTo>
                    <a:pt x="52" y="0"/>
                  </a:moveTo>
                  <a:cubicBezTo>
                    <a:pt x="45" y="2"/>
                    <a:pt x="36" y="5"/>
                    <a:pt x="29" y="5"/>
                  </a:cubicBezTo>
                  <a:cubicBezTo>
                    <a:pt x="29" y="5"/>
                    <a:pt x="16" y="2"/>
                    <a:pt x="7" y="2"/>
                  </a:cubicBezTo>
                  <a:cubicBezTo>
                    <a:pt x="3" y="2"/>
                    <a:pt x="0" y="2"/>
                    <a:pt x="0" y="5"/>
                  </a:cubicBezTo>
                  <a:cubicBezTo>
                    <a:pt x="0" y="16"/>
                    <a:pt x="17" y="55"/>
                    <a:pt x="33" y="55"/>
                  </a:cubicBezTo>
                  <a:cubicBezTo>
                    <a:pt x="44" y="55"/>
                    <a:pt x="58" y="27"/>
                    <a:pt x="58" y="16"/>
                  </a:cubicBezTo>
                  <a:cubicBezTo>
                    <a:pt x="58" y="9"/>
                    <a:pt x="54" y="6"/>
                    <a:pt x="5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57">
              <a:extLst>
                <a:ext uri="{FF2B5EF4-FFF2-40B4-BE49-F238E27FC236}">
                  <a16:creationId xmlns:a16="http://schemas.microsoft.com/office/drawing/2014/main" id="{B13606B8-A7B1-4567-9AE9-D8EA69EEB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1" y="4574"/>
              <a:ext cx="17" cy="21"/>
            </a:xfrm>
            <a:custGeom>
              <a:avLst/>
              <a:gdLst>
                <a:gd name="T0" fmla="*/ 7 w 7"/>
                <a:gd name="T1" fmla="*/ 0 h 9"/>
                <a:gd name="T2" fmla="*/ 4 w 7"/>
                <a:gd name="T3" fmla="*/ 0 h 9"/>
                <a:gd name="T4" fmla="*/ 0 w 7"/>
                <a:gd name="T5" fmla="*/ 0 h 9"/>
                <a:gd name="T6" fmla="*/ 5 w 7"/>
                <a:gd name="T7" fmla="*/ 9 h 9"/>
                <a:gd name="T8" fmla="*/ 7 w 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cubicBezTo>
                    <a:pt x="6" y="0"/>
                    <a:pt x="5" y="0"/>
                    <a:pt x="4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4"/>
                    <a:pt x="1" y="7"/>
                    <a:pt x="5" y="9"/>
                  </a:cubicBezTo>
                  <a:cubicBezTo>
                    <a:pt x="6" y="6"/>
                    <a:pt x="7" y="5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58">
              <a:extLst>
                <a:ext uri="{FF2B5EF4-FFF2-40B4-BE49-F238E27FC236}">
                  <a16:creationId xmlns:a16="http://schemas.microsoft.com/office/drawing/2014/main" id="{DBF721B8-A10E-4912-A8EA-AF81C1B00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5" y="4403"/>
              <a:ext cx="45" cy="15"/>
            </a:xfrm>
            <a:custGeom>
              <a:avLst/>
              <a:gdLst>
                <a:gd name="T0" fmla="*/ 10 w 19"/>
                <a:gd name="T1" fmla="*/ 0 h 6"/>
                <a:gd name="T2" fmla="*/ 0 w 19"/>
                <a:gd name="T3" fmla="*/ 3 h 6"/>
                <a:gd name="T4" fmla="*/ 9 w 19"/>
                <a:gd name="T5" fmla="*/ 6 h 6"/>
                <a:gd name="T6" fmla="*/ 19 w 19"/>
                <a:gd name="T7" fmla="*/ 3 h 6"/>
                <a:gd name="T8" fmla="*/ 10 w 19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">
                  <a:moveTo>
                    <a:pt x="10" y="0"/>
                  </a:moveTo>
                  <a:cubicBezTo>
                    <a:pt x="8" y="0"/>
                    <a:pt x="5" y="1"/>
                    <a:pt x="0" y="3"/>
                  </a:cubicBezTo>
                  <a:cubicBezTo>
                    <a:pt x="3" y="5"/>
                    <a:pt x="6" y="6"/>
                    <a:pt x="9" y="6"/>
                  </a:cubicBezTo>
                  <a:cubicBezTo>
                    <a:pt x="12" y="6"/>
                    <a:pt x="16" y="5"/>
                    <a:pt x="19" y="3"/>
                  </a:cubicBezTo>
                  <a:cubicBezTo>
                    <a:pt x="15" y="1"/>
                    <a:pt x="13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59">
              <a:extLst>
                <a:ext uri="{FF2B5EF4-FFF2-40B4-BE49-F238E27FC236}">
                  <a16:creationId xmlns:a16="http://schemas.microsoft.com/office/drawing/2014/main" id="{ABCA8192-4923-48B8-B4D5-AC4341936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3" y="3476"/>
              <a:ext cx="50" cy="19"/>
            </a:xfrm>
            <a:custGeom>
              <a:avLst/>
              <a:gdLst>
                <a:gd name="T0" fmla="*/ 17 w 21"/>
                <a:gd name="T1" fmla="*/ 0 h 8"/>
                <a:gd name="T2" fmla="*/ 0 w 21"/>
                <a:gd name="T3" fmla="*/ 3 h 8"/>
                <a:gd name="T4" fmla="*/ 16 w 21"/>
                <a:gd name="T5" fmla="*/ 8 h 8"/>
                <a:gd name="T6" fmla="*/ 21 w 21"/>
                <a:gd name="T7" fmla="*/ 8 h 8"/>
                <a:gd name="T8" fmla="*/ 21 w 21"/>
                <a:gd name="T9" fmla="*/ 0 h 8"/>
                <a:gd name="T10" fmla="*/ 17 w 21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8">
                  <a:moveTo>
                    <a:pt x="17" y="0"/>
                  </a:moveTo>
                  <a:cubicBezTo>
                    <a:pt x="12" y="0"/>
                    <a:pt x="8" y="1"/>
                    <a:pt x="0" y="3"/>
                  </a:cubicBezTo>
                  <a:cubicBezTo>
                    <a:pt x="2" y="5"/>
                    <a:pt x="9" y="8"/>
                    <a:pt x="16" y="8"/>
                  </a:cubicBezTo>
                  <a:cubicBezTo>
                    <a:pt x="17" y="8"/>
                    <a:pt x="19" y="8"/>
                    <a:pt x="21" y="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8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60">
              <a:extLst>
                <a:ext uri="{FF2B5EF4-FFF2-40B4-BE49-F238E27FC236}">
                  <a16:creationId xmlns:a16="http://schemas.microsoft.com/office/drawing/2014/main" id="{7128D5C4-322C-4841-BCDF-4599F990F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5" y="3457"/>
              <a:ext cx="1437" cy="1086"/>
            </a:xfrm>
            <a:custGeom>
              <a:avLst/>
              <a:gdLst>
                <a:gd name="T0" fmla="*/ 431 w 608"/>
                <a:gd name="T1" fmla="*/ 18 h 459"/>
                <a:gd name="T2" fmla="*/ 408 w 608"/>
                <a:gd name="T3" fmla="*/ 108 h 459"/>
                <a:gd name="T4" fmla="*/ 353 w 608"/>
                <a:gd name="T5" fmla="*/ 81 h 459"/>
                <a:gd name="T6" fmla="*/ 337 w 608"/>
                <a:gd name="T7" fmla="*/ 65 h 459"/>
                <a:gd name="T8" fmla="*/ 356 w 608"/>
                <a:gd name="T9" fmla="*/ 28 h 459"/>
                <a:gd name="T10" fmla="*/ 330 w 608"/>
                <a:gd name="T11" fmla="*/ 23 h 459"/>
                <a:gd name="T12" fmla="*/ 292 w 608"/>
                <a:gd name="T13" fmla="*/ 20 h 459"/>
                <a:gd name="T14" fmla="*/ 253 w 608"/>
                <a:gd name="T15" fmla="*/ 36 h 459"/>
                <a:gd name="T16" fmla="*/ 243 w 608"/>
                <a:gd name="T17" fmla="*/ 68 h 459"/>
                <a:gd name="T18" fmla="*/ 224 w 608"/>
                <a:gd name="T19" fmla="*/ 69 h 459"/>
                <a:gd name="T20" fmla="*/ 180 w 608"/>
                <a:gd name="T21" fmla="*/ 60 h 459"/>
                <a:gd name="T22" fmla="*/ 157 w 608"/>
                <a:gd name="T23" fmla="*/ 85 h 459"/>
                <a:gd name="T24" fmla="*/ 143 w 608"/>
                <a:gd name="T25" fmla="*/ 92 h 459"/>
                <a:gd name="T26" fmla="*/ 137 w 608"/>
                <a:gd name="T27" fmla="*/ 114 h 459"/>
                <a:gd name="T28" fmla="*/ 39 w 608"/>
                <a:gd name="T29" fmla="*/ 159 h 459"/>
                <a:gd name="T30" fmla="*/ 10 w 608"/>
                <a:gd name="T31" fmla="*/ 173 h 459"/>
                <a:gd name="T32" fmla="*/ 5 w 608"/>
                <a:gd name="T33" fmla="*/ 210 h 459"/>
                <a:gd name="T34" fmla="*/ 11 w 608"/>
                <a:gd name="T35" fmla="*/ 245 h 459"/>
                <a:gd name="T36" fmla="*/ 3 w 608"/>
                <a:gd name="T37" fmla="*/ 245 h 459"/>
                <a:gd name="T38" fmla="*/ 28 w 608"/>
                <a:gd name="T39" fmla="*/ 314 h 459"/>
                <a:gd name="T40" fmla="*/ 27 w 608"/>
                <a:gd name="T41" fmla="*/ 371 h 459"/>
                <a:gd name="T42" fmla="*/ 111 w 608"/>
                <a:gd name="T43" fmla="*/ 372 h 459"/>
                <a:gd name="T44" fmla="*/ 126 w 608"/>
                <a:gd name="T45" fmla="*/ 372 h 459"/>
                <a:gd name="T46" fmla="*/ 222 w 608"/>
                <a:gd name="T47" fmla="*/ 342 h 459"/>
                <a:gd name="T48" fmla="*/ 313 w 608"/>
                <a:gd name="T49" fmla="*/ 346 h 459"/>
                <a:gd name="T50" fmla="*/ 337 w 608"/>
                <a:gd name="T51" fmla="*/ 387 h 459"/>
                <a:gd name="T52" fmla="*/ 356 w 608"/>
                <a:gd name="T53" fmla="*/ 388 h 459"/>
                <a:gd name="T54" fmla="*/ 374 w 608"/>
                <a:gd name="T55" fmla="*/ 382 h 459"/>
                <a:gd name="T56" fmla="*/ 380 w 608"/>
                <a:gd name="T57" fmla="*/ 387 h 459"/>
                <a:gd name="T58" fmla="*/ 383 w 608"/>
                <a:gd name="T59" fmla="*/ 399 h 459"/>
                <a:gd name="T60" fmla="*/ 394 w 608"/>
                <a:gd name="T61" fmla="*/ 398 h 459"/>
                <a:gd name="T62" fmla="*/ 456 w 608"/>
                <a:gd name="T63" fmla="*/ 454 h 459"/>
                <a:gd name="T64" fmla="*/ 503 w 608"/>
                <a:gd name="T65" fmla="*/ 459 h 459"/>
                <a:gd name="T66" fmla="*/ 557 w 608"/>
                <a:gd name="T67" fmla="*/ 421 h 459"/>
                <a:gd name="T68" fmla="*/ 596 w 608"/>
                <a:gd name="T69" fmla="*/ 337 h 459"/>
                <a:gd name="T70" fmla="*/ 600 w 608"/>
                <a:gd name="T71" fmla="*/ 311 h 459"/>
                <a:gd name="T72" fmla="*/ 594 w 608"/>
                <a:gd name="T73" fmla="*/ 223 h 459"/>
                <a:gd name="T74" fmla="*/ 565 w 608"/>
                <a:gd name="T75" fmla="*/ 181 h 459"/>
                <a:gd name="T76" fmla="*/ 538 w 608"/>
                <a:gd name="T77" fmla="*/ 151 h 459"/>
                <a:gd name="T78" fmla="*/ 489 w 608"/>
                <a:gd name="T79" fmla="*/ 90 h 459"/>
                <a:gd name="T80" fmla="*/ 462 w 608"/>
                <a:gd name="T81" fmla="*/ 55 h 459"/>
                <a:gd name="T82" fmla="*/ 445 w 608"/>
                <a:gd name="T83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459">
                  <a:moveTo>
                    <a:pt x="445" y="0"/>
                  </a:moveTo>
                  <a:cubicBezTo>
                    <a:pt x="436" y="4"/>
                    <a:pt x="439" y="11"/>
                    <a:pt x="431" y="18"/>
                  </a:cubicBezTo>
                  <a:cubicBezTo>
                    <a:pt x="431" y="65"/>
                    <a:pt x="431" y="65"/>
                    <a:pt x="431" y="65"/>
                  </a:cubicBezTo>
                  <a:cubicBezTo>
                    <a:pt x="428" y="77"/>
                    <a:pt x="425" y="108"/>
                    <a:pt x="408" y="108"/>
                  </a:cubicBezTo>
                  <a:cubicBezTo>
                    <a:pt x="398" y="108"/>
                    <a:pt x="396" y="97"/>
                    <a:pt x="388" y="94"/>
                  </a:cubicBezTo>
                  <a:cubicBezTo>
                    <a:pt x="375" y="89"/>
                    <a:pt x="367" y="86"/>
                    <a:pt x="353" y="81"/>
                  </a:cubicBezTo>
                  <a:cubicBezTo>
                    <a:pt x="351" y="81"/>
                    <a:pt x="351" y="73"/>
                    <a:pt x="348" y="70"/>
                  </a:cubicBezTo>
                  <a:cubicBezTo>
                    <a:pt x="345" y="68"/>
                    <a:pt x="337" y="69"/>
                    <a:pt x="337" y="65"/>
                  </a:cubicBezTo>
                  <a:cubicBezTo>
                    <a:pt x="344" y="39"/>
                    <a:pt x="344" y="39"/>
                    <a:pt x="344" y="39"/>
                  </a:cubicBezTo>
                  <a:cubicBezTo>
                    <a:pt x="348" y="36"/>
                    <a:pt x="356" y="35"/>
                    <a:pt x="356" y="28"/>
                  </a:cubicBezTo>
                  <a:cubicBezTo>
                    <a:pt x="356" y="24"/>
                    <a:pt x="348" y="19"/>
                    <a:pt x="345" y="19"/>
                  </a:cubicBezTo>
                  <a:cubicBezTo>
                    <a:pt x="339" y="19"/>
                    <a:pt x="337" y="23"/>
                    <a:pt x="330" y="23"/>
                  </a:cubicBezTo>
                  <a:cubicBezTo>
                    <a:pt x="311" y="23"/>
                    <a:pt x="301" y="16"/>
                    <a:pt x="283" y="8"/>
                  </a:cubicBezTo>
                  <a:cubicBezTo>
                    <a:pt x="284" y="14"/>
                    <a:pt x="289" y="16"/>
                    <a:pt x="292" y="20"/>
                  </a:cubicBezTo>
                  <a:cubicBezTo>
                    <a:pt x="291" y="21"/>
                    <a:pt x="286" y="24"/>
                    <a:pt x="283" y="24"/>
                  </a:cubicBezTo>
                  <a:cubicBezTo>
                    <a:pt x="274" y="24"/>
                    <a:pt x="253" y="29"/>
                    <a:pt x="253" y="36"/>
                  </a:cubicBezTo>
                  <a:cubicBezTo>
                    <a:pt x="253" y="44"/>
                    <a:pt x="245" y="47"/>
                    <a:pt x="245" y="55"/>
                  </a:cubicBezTo>
                  <a:cubicBezTo>
                    <a:pt x="245" y="59"/>
                    <a:pt x="246" y="63"/>
                    <a:pt x="243" y="68"/>
                  </a:cubicBezTo>
                  <a:cubicBezTo>
                    <a:pt x="242" y="67"/>
                    <a:pt x="238" y="64"/>
                    <a:pt x="235" y="64"/>
                  </a:cubicBezTo>
                  <a:cubicBezTo>
                    <a:pt x="231" y="64"/>
                    <a:pt x="226" y="66"/>
                    <a:pt x="224" y="69"/>
                  </a:cubicBezTo>
                  <a:cubicBezTo>
                    <a:pt x="223" y="60"/>
                    <a:pt x="217" y="49"/>
                    <a:pt x="208" y="49"/>
                  </a:cubicBezTo>
                  <a:cubicBezTo>
                    <a:pt x="197" y="49"/>
                    <a:pt x="194" y="60"/>
                    <a:pt x="180" y="60"/>
                  </a:cubicBezTo>
                  <a:cubicBezTo>
                    <a:pt x="179" y="72"/>
                    <a:pt x="168" y="74"/>
                    <a:pt x="168" y="89"/>
                  </a:cubicBezTo>
                  <a:cubicBezTo>
                    <a:pt x="164" y="89"/>
                    <a:pt x="161" y="87"/>
                    <a:pt x="157" y="85"/>
                  </a:cubicBezTo>
                  <a:cubicBezTo>
                    <a:pt x="154" y="91"/>
                    <a:pt x="157" y="98"/>
                    <a:pt x="151" y="102"/>
                  </a:cubicBezTo>
                  <a:cubicBezTo>
                    <a:pt x="149" y="98"/>
                    <a:pt x="146" y="96"/>
                    <a:pt x="143" y="92"/>
                  </a:cubicBezTo>
                  <a:cubicBezTo>
                    <a:pt x="138" y="94"/>
                    <a:pt x="137" y="100"/>
                    <a:pt x="137" y="105"/>
                  </a:cubicBezTo>
                  <a:cubicBezTo>
                    <a:pt x="137" y="108"/>
                    <a:pt x="137" y="111"/>
                    <a:pt x="137" y="114"/>
                  </a:cubicBezTo>
                  <a:cubicBezTo>
                    <a:pt x="137" y="132"/>
                    <a:pt x="93" y="147"/>
                    <a:pt x="74" y="150"/>
                  </a:cubicBezTo>
                  <a:cubicBezTo>
                    <a:pt x="64" y="151"/>
                    <a:pt x="45" y="152"/>
                    <a:pt x="39" y="159"/>
                  </a:cubicBezTo>
                  <a:cubicBezTo>
                    <a:pt x="33" y="164"/>
                    <a:pt x="21" y="178"/>
                    <a:pt x="11" y="179"/>
                  </a:cubicBezTo>
                  <a:cubicBezTo>
                    <a:pt x="11" y="177"/>
                    <a:pt x="11" y="175"/>
                    <a:pt x="10" y="173"/>
                  </a:cubicBezTo>
                  <a:cubicBezTo>
                    <a:pt x="8" y="174"/>
                    <a:pt x="5" y="176"/>
                    <a:pt x="5" y="180"/>
                  </a:cubicBezTo>
                  <a:cubicBezTo>
                    <a:pt x="5" y="194"/>
                    <a:pt x="5" y="195"/>
                    <a:pt x="5" y="210"/>
                  </a:cubicBezTo>
                  <a:cubicBezTo>
                    <a:pt x="5" y="224"/>
                    <a:pt x="11" y="230"/>
                    <a:pt x="11" y="238"/>
                  </a:cubicBezTo>
                  <a:cubicBezTo>
                    <a:pt x="11" y="240"/>
                    <a:pt x="12" y="243"/>
                    <a:pt x="11" y="245"/>
                  </a:cubicBezTo>
                  <a:cubicBezTo>
                    <a:pt x="9" y="243"/>
                    <a:pt x="7" y="240"/>
                    <a:pt x="6" y="238"/>
                  </a:cubicBezTo>
                  <a:cubicBezTo>
                    <a:pt x="5" y="240"/>
                    <a:pt x="4" y="243"/>
                    <a:pt x="3" y="245"/>
                  </a:cubicBezTo>
                  <a:cubicBezTo>
                    <a:pt x="0" y="253"/>
                    <a:pt x="11" y="255"/>
                    <a:pt x="14" y="263"/>
                  </a:cubicBezTo>
                  <a:cubicBezTo>
                    <a:pt x="20" y="284"/>
                    <a:pt x="22" y="291"/>
                    <a:pt x="28" y="314"/>
                  </a:cubicBezTo>
                  <a:cubicBezTo>
                    <a:pt x="31" y="324"/>
                    <a:pt x="39" y="332"/>
                    <a:pt x="39" y="348"/>
                  </a:cubicBezTo>
                  <a:cubicBezTo>
                    <a:pt x="39" y="360"/>
                    <a:pt x="27" y="364"/>
                    <a:pt x="27" y="371"/>
                  </a:cubicBezTo>
                  <a:cubicBezTo>
                    <a:pt x="27" y="379"/>
                    <a:pt x="52" y="390"/>
                    <a:pt x="61" y="390"/>
                  </a:cubicBezTo>
                  <a:cubicBezTo>
                    <a:pt x="85" y="390"/>
                    <a:pt x="93" y="372"/>
                    <a:pt x="111" y="372"/>
                  </a:cubicBezTo>
                  <a:cubicBezTo>
                    <a:pt x="115" y="372"/>
                    <a:pt x="117" y="371"/>
                    <a:pt x="120" y="371"/>
                  </a:cubicBezTo>
                  <a:cubicBezTo>
                    <a:pt x="121" y="371"/>
                    <a:pt x="123" y="371"/>
                    <a:pt x="126" y="372"/>
                  </a:cubicBezTo>
                  <a:cubicBezTo>
                    <a:pt x="138" y="372"/>
                    <a:pt x="147" y="370"/>
                    <a:pt x="158" y="369"/>
                  </a:cubicBezTo>
                  <a:cubicBezTo>
                    <a:pt x="162" y="342"/>
                    <a:pt x="195" y="351"/>
                    <a:pt x="222" y="342"/>
                  </a:cubicBezTo>
                  <a:cubicBezTo>
                    <a:pt x="234" y="339"/>
                    <a:pt x="237" y="330"/>
                    <a:pt x="256" y="330"/>
                  </a:cubicBezTo>
                  <a:cubicBezTo>
                    <a:pt x="274" y="330"/>
                    <a:pt x="305" y="336"/>
                    <a:pt x="313" y="346"/>
                  </a:cubicBezTo>
                  <a:cubicBezTo>
                    <a:pt x="318" y="352"/>
                    <a:pt x="329" y="378"/>
                    <a:pt x="333" y="378"/>
                  </a:cubicBezTo>
                  <a:cubicBezTo>
                    <a:pt x="333" y="378"/>
                    <a:pt x="331" y="387"/>
                    <a:pt x="337" y="387"/>
                  </a:cubicBezTo>
                  <a:cubicBezTo>
                    <a:pt x="348" y="387"/>
                    <a:pt x="361" y="360"/>
                    <a:pt x="371" y="350"/>
                  </a:cubicBezTo>
                  <a:cubicBezTo>
                    <a:pt x="371" y="358"/>
                    <a:pt x="369" y="386"/>
                    <a:pt x="356" y="388"/>
                  </a:cubicBezTo>
                  <a:cubicBezTo>
                    <a:pt x="356" y="391"/>
                    <a:pt x="358" y="394"/>
                    <a:pt x="361" y="394"/>
                  </a:cubicBezTo>
                  <a:cubicBezTo>
                    <a:pt x="369" y="394"/>
                    <a:pt x="369" y="384"/>
                    <a:pt x="374" y="382"/>
                  </a:cubicBezTo>
                  <a:cubicBezTo>
                    <a:pt x="374" y="380"/>
                    <a:pt x="375" y="378"/>
                    <a:pt x="375" y="377"/>
                  </a:cubicBezTo>
                  <a:cubicBezTo>
                    <a:pt x="377" y="379"/>
                    <a:pt x="380" y="381"/>
                    <a:pt x="380" y="387"/>
                  </a:cubicBezTo>
                  <a:cubicBezTo>
                    <a:pt x="380" y="393"/>
                    <a:pt x="378" y="396"/>
                    <a:pt x="377" y="399"/>
                  </a:cubicBezTo>
                  <a:cubicBezTo>
                    <a:pt x="383" y="399"/>
                    <a:pt x="383" y="399"/>
                    <a:pt x="383" y="399"/>
                  </a:cubicBezTo>
                  <a:cubicBezTo>
                    <a:pt x="387" y="398"/>
                    <a:pt x="390" y="397"/>
                    <a:pt x="394" y="395"/>
                  </a:cubicBezTo>
                  <a:cubicBezTo>
                    <a:pt x="394" y="396"/>
                    <a:pt x="394" y="398"/>
                    <a:pt x="394" y="398"/>
                  </a:cubicBezTo>
                  <a:cubicBezTo>
                    <a:pt x="395" y="405"/>
                    <a:pt x="402" y="411"/>
                    <a:pt x="402" y="419"/>
                  </a:cubicBezTo>
                  <a:cubicBezTo>
                    <a:pt x="402" y="441"/>
                    <a:pt x="435" y="454"/>
                    <a:pt x="456" y="454"/>
                  </a:cubicBezTo>
                  <a:cubicBezTo>
                    <a:pt x="469" y="454"/>
                    <a:pt x="465" y="444"/>
                    <a:pt x="477" y="443"/>
                  </a:cubicBezTo>
                  <a:cubicBezTo>
                    <a:pt x="478" y="446"/>
                    <a:pt x="499" y="458"/>
                    <a:pt x="503" y="459"/>
                  </a:cubicBezTo>
                  <a:cubicBezTo>
                    <a:pt x="508" y="433"/>
                    <a:pt x="551" y="444"/>
                    <a:pt x="557" y="420"/>
                  </a:cubicBezTo>
                  <a:cubicBezTo>
                    <a:pt x="557" y="421"/>
                    <a:pt x="557" y="421"/>
                    <a:pt x="557" y="421"/>
                  </a:cubicBezTo>
                  <a:cubicBezTo>
                    <a:pt x="557" y="403"/>
                    <a:pt x="568" y="386"/>
                    <a:pt x="572" y="374"/>
                  </a:cubicBezTo>
                  <a:cubicBezTo>
                    <a:pt x="577" y="357"/>
                    <a:pt x="587" y="351"/>
                    <a:pt x="596" y="337"/>
                  </a:cubicBezTo>
                  <a:cubicBezTo>
                    <a:pt x="599" y="332"/>
                    <a:pt x="597" y="330"/>
                    <a:pt x="600" y="326"/>
                  </a:cubicBezTo>
                  <a:cubicBezTo>
                    <a:pt x="600" y="311"/>
                    <a:pt x="600" y="311"/>
                    <a:pt x="600" y="311"/>
                  </a:cubicBezTo>
                  <a:cubicBezTo>
                    <a:pt x="605" y="306"/>
                    <a:pt x="608" y="290"/>
                    <a:pt x="608" y="279"/>
                  </a:cubicBezTo>
                  <a:cubicBezTo>
                    <a:pt x="608" y="263"/>
                    <a:pt x="603" y="234"/>
                    <a:pt x="594" y="223"/>
                  </a:cubicBezTo>
                  <a:cubicBezTo>
                    <a:pt x="595" y="221"/>
                    <a:pt x="595" y="221"/>
                    <a:pt x="595" y="221"/>
                  </a:cubicBezTo>
                  <a:cubicBezTo>
                    <a:pt x="585" y="211"/>
                    <a:pt x="565" y="202"/>
                    <a:pt x="565" y="181"/>
                  </a:cubicBezTo>
                  <a:cubicBezTo>
                    <a:pt x="558" y="181"/>
                    <a:pt x="549" y="181"/>
                    <a:pt x="547" y="174"/>
                  </a:cubicBezTo>
                  <a:cubicBezTo>
                    <a:pt x="545" y="167"/>
                    <a:pt x="544" y="157"/>
                    <a:pt x="538" y="151"/>
                  </a:cubicBezTo>
                  <a:cubicBezTo>
                    <a:pt x="529" y="142"/>
                    <a:pt x="506" y="137"/>
                    <a:pt x="502" y="124"/>
                  </a:cubicBezTo>
                  <a:cubicBezTo>
                    <a:pt x="498" y="111"/>
                    <a:pt x="493" y="104"/>
                    <a:pt x="489" y="90"/>
                  </a:cubicBezTo>
                  <a:cubicBezTo>
                    <a:pt x="486" y="82"/>
                    <a:pt x="486" y="65"/>
                    <a:pt x="480" y="60"/>
                  </a:cubicBezTo>
                  <a:cubicBezTo>
                    <a:pt x="478" y="59"/>
                    <a:pt x="468" y="56"/>
                    <a:pt x="462" y="55"/>
                  </a:cubicBezTo>
                  <a:cubicBezTo>
                    <a:pt x="456" y="50"/>
                    <a:pt x="459" y="41"/>
                    <a:pt x="457" y="34"/>
                  </a:cubicBezTo>
                  <a:cubicBezTo>
                    <a:pt x="454" y="23"/>
                    <a:pt x="447" y="14"/>
                    <a:pt x="4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61">
              <a:extLst>
                <a:ext uri="{FF2B5EF4-FFF2-40B4-BE49-F238E27FC236}">
                  <a16:creationId xmlns:a16="http://schemas.microsoft.com/office/drawing/2014/main" id="{9A446468-B2DD-4392-99AA-6C11A6888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1" y="4607"/>
              <a:ext cx="269" cy="267"/>
            </a:xfrm>
            <a:custGeom>
              <a:avLst/>
              <a:gdLst>
                <a:gd name="T0" fmla="*/ 92 w 114"/>
                <a:gd name="T1" fmla="*/ 0 h 113"/>
                <a:gd name="T2" fmla="*/ 80 w 114"/>
                <a:gd name="T3" fmla="*/ 17 h 113"/>
                <a:gd name="T4" fmla="*/ 79 w 114"/>
                <a:gd name="T5" fmla="*/ 21 h 113"/>
                <a:gd name="T6" fmla="*/ 69 w 114"/>
                <a:gd name="T7" fmla="*/ 26 h 113"/>
                <a:gd name="T8" fmla="*/ 69 w 114"/>
                <a:gd name="T9" fmla="*/ 32 h 113"/>
                <a:gd name="T10" fmla="*/ 59 w 114"/>
                <a:gd name="T11" fmla="*/ 44 h 113"/>
                <a:gd name="T12" fmla="*/ 29 w 114"/>
                <a:gd name="T13" fmla="*/ 62 h 113"/>
                <a:gd name="T14" fmla="*/ 21 w 114"/>
                <a:gd name="T15" fmla="*/ 69 h 113"/>
                <a:gd name="T16" fmla="*/ 0 w 114"/>
                <a:gd name="T17" fmla="*/ 98 h 113"/>
                <a:gd name="T18" fmla="*/ 2 w 114"/>
                <a:gd name="T19" fmla="*/ 100 h 113"/>
                <a:gd name="T20" fmla="*/ 26 w 114"/>
                <a:gd name="T21" fmla="*/ 110 h 113"/>
                <a:gd name="T22" fmla="*/ 38 w 114"/>
                <a:gd name="T23" fmla="*/ 113 h 113"/>
                <a:gd name="T24" fmla="*/ 58 w 114"/>
                <a:gd name="T25" fmla="*/ 100 h 113"/>
                <a:gd name="T26" fmla="*/ 74 w 114"/>
                <a:gd name="T27" fmla="*/ 63 h 113"/>
                <a:gd name="T28" fmla="*/ 94 w 114"/>
                <a:gd name="T29" fmla="*/ 61 h 113"/>
                <a:gd name="T30" fmla="*/ 94 w 114"/>
                <a:gd name="T31" fmla="*/ 44 h 113"/>
                <a:gd name="T32" fmla="*/ 114 w 114"/>
                <a:gd name="T33" fmla="*/ 18 h 113"/>
                <a:gd name="T34" fmla="*/ 111 w 114"/>
                <a:gd name="T35" fmla="*/ 10 h 113"/>
                <a:gd name="T36" fmla="*/ 107 w 114"/>
                <a:gd name="T37" fmla="*/ 8 h 113"/>
                <a:gd name="T38" fmla="*/ 98 w 114"/>
                <a:gd name="T39" fmla="*/ 13 h 113"/>
                <a:gd name="T40" fmla="*/ 96 w 114"/>
                <a:gd name="T41" fmla="*/ 5 h 113"/>
                <a:gd name="T42" fmla="*/ 92 w 114"/>
                <a:gd name="T4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" h="113">
                  <a:moveTo>
                    <a:pt x="92" y="0"/>
                  </a:moveTo>
                  <a:cubicBezTo>
                    <a:pt x="87" y="2"/>
                    <a:pt x="80" y="9"/>
                    <a:pt x="80" y="17"/>
                  </a:cubicBezTo>
                  <a:cubicBezTo>
                    <a:pt x="80" y="18"/>
                    <a:pt x="79" y="20"/>
                    <a:pt x="79" y="21"/>
                  </a:cubicBezTo>
                  <a:cubicBezTo>
                    <a:pt x="75" y="21"/>
                    <a:pt x="72" y="22"/>
                    <a:pt x="69" y="26"/>
                  </a:cubicBezTo>
                  <a:cubicBezTo>
                    <a:pt x="69" y="28"/>
                    <a:pt x="69" y="32"/>
                    <a:pt x="69" y="32"/>
                  </a:cubicBezTo>
                  <a:cubicBezTo>
                    <a:pt x="69" y="32"/>
                    <a:pt x="62" y="43"/>
                    <a:pt x="59" y="44"/>
                  </a:cubicBezTo>
                  <a:cubicBezTo>
                    <a:pt x="50" y="49"/>
                    <a:pt x="42" y="62"/>
                    <a:pt x="29" y="62"/>
                  </a:cubicBezTo>
                  <a:cubicBezTo>
                    <a:pt x="26" y="62"/>
                    <a:pt x="23" y="65"/>
                    <a:pt x="21" y="69"/>
                  </a:cubicBezTo>
                  <a:cubicBezTo>
                    <a:pt x="16" y="77"/>
                    <a:pt x="0" y="84"/>
                    <a:pt x="0" y="98"/>
                  </a:cubicBezTo>
                  <a:cubicBezTo>
                    <a:pt x="0" y="99"/>
                    <a:pt x="1" y="100"/>
                    <a:pt x="2" y="100"/>
                  </a:cubicBezTo>
                  <a:cubicBezTo>
                    <a:pt x="2" y="102"/>
                    <a:pt x="23" y="110"/>
                    <a:pt x="26" y="110"/>
                  </a:cubicBezTo>
                  <a:cubicBezTo>
                    <a:pt x="29" y="110"/>
                    <a:pt x="36" y="113"/>
                    <a:pt x="38" y="113"/>
                  </a:cubicBezTo>
                  <a:cubicBezTo>
                    <a:pt x="44" y="113"/>
                    <a:pt x="53" y="105"/>
                    <a:pt x="58" y="100"/>
                  </a:cubicBezTo>
                  <a:cubicBezTo>
                    <a:pt x="58" y="100"/>
                    <a:pt x="73" y="70"/>
                    <a:pt x="74" y="63"/>
                  </a:cubicBezTo>
                  <a:cubicBezTo>
                    <a:pt x="78" y="63"/>
                    <a:pt x="91" y="61"/>
                    <a:pt x="94" y="61"/>
                  </a:cubicBezTo>
                  <a:cubicBezTo>
                    <a:pt x="95" y="54"/>
                    <a:pt x="92" y="52"/>
                    <a:pt x="94" y="44"/>
                  </a:cubicBezTo>
                  <a:cubicBezTo>
                    <a:pt x="102" y="44"/>
                    <a:pt x="113" y="25"/>
                    <a:pt x="114" y="18"/>
                  </a:cubicBezTo>
                  <a:cubicBezTo>
                    <a:pt x="112" y="17"/>
                    <a:pt x="111" y="14"/>
                    <a:pt x="111" y="10"/>
                  </a:cubicBezTo>
                  <a:cubicBezTo>
                    <a:pt x="110" y="10"/>
                    <a:pt x="108" y="9"/>
                    <a:pt x="107" y="8"/>
                  </a:cubicBezTo>
                  <a:cubicBezTo>
                    <a:pt x="105" y="9"/>
                    <a:pt x="102" y="13"/>
                    <a:pt x="98" y="13"/>
                  </a:cubicBezTo>
                  <a:cubicBezTo>
                    <a:pt x="95" y="13"/>
                    <a:pt x="96" y="9"/>
                    <a:pt x="96" y="5"/>
                  </a:cubicBezTo>
                  <a:cubicBezTo>
                    <a:pt x="94" y="5"/>
                    <a:pt x="92" y="4"/>
                    <a:pt x="9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62">
              <a:extLst>
                <a:ext uri="{FF2B5EF4-FFF2-40B4-BE49-F238E27FC236}">
                  <a16:creationId xmlns:a16="http://schemas.microsoft.com/office/drawing/2014/main" id="{B118E403-FBA0-4F45-9EC1-20F517C72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1" y="4349"/>
              <a:ext cx="203" cy="296"/>
            </a:xfrm>
            <a:custGeom>
              <a:avLst/>
              <a:gdLst>
                <a:gd name="T0" fmla="*/ 0 w 86"/>
                <a:gd name="T1" fmla="*/ 0 h 125"/>
                <a:gd name="T2" fmla="*/ 23 w 86"/>
                <a:gd name="T3" fmla="*/ 32 h 125"/>
                <a:gd name="T4" fmla="*/ 21 w 86"/>
                <a:gd name="T5" fmla="*/ 38 h 125"/>
                <a:gd name="T6" fmla="*/ 27 w 86"/>
                <a:gd name="T7" fmla="*/ 48 h 125"/>
                <a:gd name="T8" fmla="*/ 27 w 86"/>
                <a:gd name="T9" fmla="*/ 47 h 125"/>
                <a:gd name="T10" fmla="*/ 29 w 86"/>
                <a:gd name="T11" fmla="*/ 58 h 125"/>
                <a:gd name="T12" fmla="*/ 23 w 86"/>
                <a:gd name="T13" fmla="*/ 78 h 125"/>
                <a:gd name="T14" fmla="*/ 16 w 86"/>
                <a:gd name="T15" fmla="*/ 87 h 125"/>
                <a:gd name="T16" fmla="*/ 35 w 86"/>
                <a:gd name="T17" fmla="*/ 103 h 125"/>
                <a:gd name="T18" fmla="*/ 29 w 86"/>
                <a:gd name="T19" fmla="*/ 118 h 125"/>
                <a:gd name="T20" fmla="*/ 37 w 86"/>
                <a:gd name="T21" fmla="*/ 125 h 125"/>
                <a:gd name="T22" fmla="*/ 56 w 86"/>
                <a:gd name="T23" fmla="*/ 106 h 125"/>
                <a:gd name="T24" fmla="*/ 64 w 86"/>
                <a:gd name="T25" fmla="*/ 96 h 125"/>
                <a:gd name="T26" fmla="*/ 61 w 86"/>
                <a:gd name="T27" fmla="*/ 91 h 125"/>
                <a:gd name="T28" fmla="*/ 72 w 86"/>
                <a:gd name="T29" fmla="*/ 84 h 125"/>
                <a:gd name="T30" fmla="*/ 74 w 86"/>
                <a:gd name="T31" fmla="*/ 82 h 125"/>
                <a:gd name="T32" fmla="*/ 76 w 86"/>
                <a:gd name="T33" fmla="*/ 85 h 125"/>
                <a:gd name="T34" fmla="*/ 86 w 86"/>
                <a:gd name="T35" fmla="*/ 58 h 125"/>
                <a:gd name="T36" fmla="*/ 82 w 86"/>
                <a:gd name="T37" fmla="*/ 55 h 125"/>
                <a:gd name="T38" fmla="*/ 64 w 86"/>
                <a:gd name="T39" fmla="*/ 60 h 125"/>
                <a:gd name="T40" fmla="*/ 45 w 86"/>
                <a:gd name="T41" fmla="*/ 39 h 125"/>
                <a:gd name="T42" fmla="*/ 41 w 86"/>
                <a:gd name="T43" fmla="*/ 39 h 125"/>
                <a:gd name="T44" fmla="*/ 37 w 86"/>
                <a:gd name="T45" fmla="*/ 44 h 125"/>
                <a:gd name="T46" fmla="*/ 33 w 86"/>
                <a:gd name="T47" fmla="*/ 44 h 125"/>
                <a:gd name="T48" fmla="*/ 25 w 86"/>
                <a:gd name="T49" fmla="*/ 27 h 125"/>
                <a:gd name="T50" fmla="*/ 27 w 86"/>
                <a:gd name="T51" fmla="*/ 23 h 125"/>
                <a:gd name="T52" fmla="*/ 20 w 86"/>
                <a:gd name="T53" fmla="*/ 15 h 125"/>
                <a:gd name="T54" fmla="*/ 0 w 86"/>
                <a:gd name="T5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" h="125">
                  <a:moveTo>
                    <a:pt x="0" y="0"/>
                  </a:moveTo>
                  <a:cubicBezTo>
                    <a:pt x="3" y="13"/>
                    <a:pt x="11" y="30"/>
                    <a:pt x="23" y="32"/>
                  </a:cubicBezTo>
                  <a:cubicBezTo>
                    <a:pt x="22" y="34"/>
                    <a:pt x="21" y="36"/>
                    <a:pt x="21" y="38"/>
                  </a:cubicBezTo>
                  <a:cubicBezTo>
                    <a:pt x="21" y="42"/>
                    <a:pt x="26" y="44"/>
                    <a:pt x="27" y="48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50"/>
                    <a:pt x="29" y="55"/>
                    <a:pt x="29" y="58"/>
                  </a:cubicBezTo>
                  <a:cubicBezTo>
                    <a:pt x="29" y="66"/>
                    <a:pt x="28" y="73"/>
                    <a:pt x="23" y="78"/>
                  </a:cubicBezTo>
                  <a:cubicBezTo>
                    <a:pt x="20" y="81"/>
                    <a:pt x="16" y="82"/>
                    <a:pt x="16" y="87"/>
                  </a:cubicBezTo>
                  <a:cubicBezTo>
                    <a:pt x="16" y="96"/>
                    <a:pt x="35" y="92"/>
                    <a:pt x="35" y="103"/>
                  </a:cubicBezTo>
                  <a:cubicBezTo>
                    <a:pt x="35" y="109"/>
                    <a:pt x="29" y="112"/>
                    <a:pt x="29" y="118"/>
                  </a:cubicBezTo>
                  <a:cubicBezTo>
                    <a:pt x="29" y="122"/>
                    <a:pt x="32" y="125"/>
                    <a:pt x="37" y="125"/>
                  </a:cubicBezTo>
                  <a:cubicBezTo>
                    <a:pt x="48" y="125"/>
                    <a:pt x="51" y="114"/>
                    <a:pt x="56" y="106"/>
                  </a:cubicBezTo>
                  <a:cubicBezTo>
                    <a:pt x="57" y="105"/>
                    <a:pt x="64" y="99"/>
                    <a:pt x="64" y="96"/>
                  </a:cubicBezTo>
                  <a:cubicBezTo>
                    <a:pt x="64" y="94"/>
                    <a:pt x="61" y="92"/>
                    <a:pt x="61" y="91"/>
                  </a:cubicBezTo>
                  <a:cubicBezTo>
                    <a:pt x="61" y="86"/>
                    <a:pt x="67" y="85"/>
                    <a:pt x="72" y="84"/>
                  </a:cubicBezTo>
                  <a:cubicBezTo>
                    <a:pt x="73" y="84"/>
                    <a:pt x="73" y="82"/>
                    <a:pt x="74" y="82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81" y="77"/>
                    <a:pt x="79" y="66"/>
                    <a:pt x="86" y="58"/>
                  </a:cubicBezTo>
                  <a:cubicBezTo>
                    <a:pt x="85" y="57"/>
                    <a:pt x="84" y="55"/>
                    <a:pt x="82" y="55"/>
                  </a:cubicBezTo>
                  <a:cubicBezTo>
                    <a:pt x="74" y="55"/>
                    <a:pt x="74" y="60"/>
                    <a:pt x="64" y="60"/>
                  </a:cubicBezTo>
                  <a:cubicBezTo>
                    <a:pt x="51" y="60"/>
                    <a:pt x="45" y="53"/>
                    <a:pt x="45" y="39"/>
                  </a:cubicBezTo>
                  <a:cubicBezTo>
                    <a:pt x="44" y="39"/>
                    <a:pt x="42" y="39"/>
                    <a:pt x="41" y="39"/>
                  </a:cubicBezTo>
                  <a:cubicBezTo>
                    <a:pt x="39" y="39"/>
                    <a:pt x="37" y="41"/>
                    <a:pt x="37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1" y="41"/>
                    <a:pt x="25" y="30"/>
                    <a:pt x="25" y="27"/>
                  </a:cubicBezTo>
                  <a:cubicBezTo>
                    <a:pt x="25" y="26"/>
                    <a:pt x="26" y="25"/>
                    <a:pt x="27" y="23"/>
                  </a:cubicBezTo>
                  <a:cubicBezTo>
                    <a:pt x="23" y="22"/>
                    <a:pt x="23" y="18"/>
                    <a:pt x="20" y="15"/>
                  </a:cubicBezTo>
                  <a:cubicBezTo>
                    <a:pt x="15" y="10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63">
              <a:extLst>
                <a:ext uri="{FF2B5EF4-FFF2-40B4-BE49-F238E27FC236}">
                  <a16:creationId xmlns:a16="http://schemas.microsoft.com/office/drawing/2014/main" id="{293C0AF4-3495-4343-8D64-54B252072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4" y="3694"/>
              <a:ext cx="45" cy="31"/>
            </a:xfrm>
            <a:custGeom>
              <a:avLst/>
              <a:gdLst>
                <a:gd name="T0" fmla="*/ 12 w 19"/>
                <a:gd name="T1" fmla="*/ 0 h 13"/>
                <a:gd name="T2" fmla="*/ 0 w 19"/>
                <a:gd name="T3" fmla="*/ 10 h 13"/>
                <a:gd name="T4" fmla="*/ 11 w 19"/>
                <a:gd name="T5" fmla="*/ 13 h 13"/>
                <a:gd name="T6" fmla="*/ 15 w 19"/>
                <a:gd name="T7" fmla="*/ 13 h 13"/>
                <a:gd name="T8" fmla="*/ 19 w 19"/>
                <a:gd name="T9" fmla="*/ 11 h 13"/>
                <a:gd name="T10" fmla="*/ 19 w 19"/>
                <a:gd name="T11" fmla="*/ 5 h 13"/>
                <a:gd name="T12" fmla="*/ 12 w 19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3">
                  <a:moveTo>
                    <a:pt x="12" y="0"/>
                  </a:moveTo>
                  <a:cubicBezTo>
                    <a:pt x="8" y="2"/>
                    <a:pt x="0" y="3"/>
                    <a:pt x="0" y="10"/>
                  </a:cubicBezTo>
                  <a:cubicBezTo>
                    <a:pt x="0" y="12"/>
                    <a:pt x="7" y="13"/>
                    <a:pt x="11" y="13"/>
                  </a:cubicBezTo>
                  <a:cubicBezTo>
                    <a:pt x="13" y="13"/>
                    <a:pt x="14" y="13"/>
                    <a:pt x="15" y="13"/>
                  </a:cubicBezTo>
                  <a:cubicBezTo>
                    <a:pt x="16" y="13"/>
                    <a:pt x="17" y="13"/>
                    <a:pt x="19" y="1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6" y="4"/>
                    <a:pt x="14" y="3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64">
              <a:extLst>
                <a:ext uri="{FF2B5EF4-FFF2-40B4-BE49-F238E27FC236}">
                  <a16:creationId xmlns:a16="http://schemas.microsoft.com/office/drawing/2014/main" id="{874D0A9D-4705-4E0C-BB43-A68274166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" y="3658"/>
              <a:ext cx="40" cy="26"/>
            </a:xfrm>
            <a:custGeom>
              <a:avLst/>
              <a:gdLst>
                <a:gd name="T0" fmla="*/ 17 w 17"/>
                <a:gd name="T1" fmla="*/ 0 h 11"/>
                <a:gd name="T2" fmla="*/ 0 w 17"/>
                <a:gd name="T3" fmla="*/ 7 h 11"/>
                <a:gd name="T4" fmla="*/ 3 w 17"/>
                <a:gd name="T5" fmla="*/ 11 h 11"/>
                <a:gd name="T6" fmla="*/ 17 w 17"/>
                <a:gd name="T7" fmla="*/ 4 h 11"/>
                <a:gd name="T8" fmla="*/ 17 w 17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1">
                  <a:moveTo>
                    <a:pt x="17" y="0"/>
                  </a:moveTo>
                  <a:cubicBezTo>
                    <a:pt x="13" y="0"/>
                    <a:pt x="0" y="0"/>
                    <a:pt x="0" y="7"/>
                  </a:cubicBezTo>
                  <a:cubicBezTo>
                    <a:pt x="0" y="8"/>
                    <a:pt x="2" y="11"/>
                    <a:pt x="3" y="11"/>
                  </a:cubicBezTo>
                  <a:cubicBezTo>
                    <a:pt x="9" y="11"/>
                    <a:pt x="10" y="6"/>
                    <a:pt x="17" y="4"/>
                  </a:cubicBezTo>
                  <a:cubicBezTo>
                    <a:pt x="17" y="3"/>
                    <a:pt x="17" y="1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65">
              <a:extLst>
                <a:ext uri="{FF2B5EF4-FFF2-40B4-BE49-F238E27FC236}">
                  <a16:creationId xmlns:a16="http://schemas.microsoft.com/office/drawing/2014/main" id="{FFF94AA4-8BE2-4A7F-AC95-5EEF937CB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4" y="2719"/>
              <a:ext cx="163" cy="152"/>
            </a:xfrm>
            <a:custGeom>
              <a:avLst/>
              <a:gdLst>
                <a:gd name="T0" fmla="*/ 50 w 69"/>
                <a:gd name="T1" fmla="*/ 0 h 64"/>
                <a:gd name="T2" fmla="*/ 48 w 69"/>
                <a:gd name="T3" fmla="*/ 11 h 64"/>
                <a:gd name="T4" fmla="*/ 38 w 69"/>
                <a:gd name="T5" fmla="*/ 18 h 64"/>
                <a:gd name="T6" fmla="*/ 33 w 69"/>
                <a:gd name="T7" fmla="*/ 24 h 64"/>
                <a:gd name="T8" fmla="*/ 30 w 69"/>
                <a:gd name="T9" fmla="*/ 24 h 64"/>
                <a:gd name="T10" fmla="*/ 22 w 69"/>
                <a:gd name="T11" fmla="*/ 16 h 64"/>
                <a:gd name="T12" fmla="*/ 22 w 69"/>
                <a:gd name="T13" fmla="*/ 16 h 64"/>
                <a:gd name="T14" fmla="*/ 14 w 69"/>
                <a:gd name="T15" fmla="*/ 21 h 64"/>
                <a:gd name="T16" fmla="*/ 6 w 69"/>
                <a:gd name="T17" fmla="*/ 26 h 64"/>
                <a:gd name="T18" fmla="*/ 5 w 69"/>
                <a:gd name="T19" fmla="*/ 26 h 64"/>
                <a:gd name="T20" fmla="*/ 2 w 69"/>
                <a:gd name="T21" fmla="*/ 38 h 64"/>
                <a:gd name="T22" fmla="*/ 4 w 69"/>
                <a:gd name="T23" fmla="*/ 43 h 64"/>
                <a:gd name="T24" fmla="*/ 4 w 69"/>
                <a:gd name="T25" fmla="*/ 53 h 64"/>
                <a:gd name="T26" fmla="*/ 4 w 69"/>
                <a:gd name="T27" fmla="*/ 53 h 64"/>
                <a:gd name="T28" fmla="*/ 13 w 69"/>
                <a:gd name="T29" fmla="*/ 34 h 64"/>
                <a:gd name="T30" fmla="*/ 18 w 69"/>
                <a:gd name="T31" fmla="*/ 38 h 64"/>
                <a:gd name="T32" fmla="*/ 20 w 69"/>
                <a:gd name="T33" fmla="*/ 36 h 64"/>
                <a:gd name="T34" fmla="*/ 24 w 69"/>
                <a:gd name="T35" fmla="*/ 38 h 64"/>
                <a:gd name="T36" fmla="*/ 24 w 69"/>
                <a:gd name="T37" fmla="*/ 34 h 64"/>
                <a:gd name="T38" fmla="*/ 31 w 69"/>
                <a:gd name="T39" fmla="*/ 34 h 64"/>
                <a:gd name="T40" fmla="*/ 33 w 69"/>
                <a:gd name="T41" fmla="*/ 39 h 64"/>
                <a:gd name="T42" fmla="*/ 31 w 69"/>
                <a:gd name="T43" fmla="*/ 44 h 64"/>
                <a:gd name="T44" fmla="*/ 43 w 69"/>
                <a:gd name="T45" fmla="*/ 60 h 64"/>
                <a:gd name="T46" fmla="*/ 45 w 69"/>
                <a:gd name="T47" fmla="*/ 61 h 64"/>
                <a:gd name="T48" fmla="*/ 48 w 69"/>
                <a:gd name="T49" fmla="*/ 60 h 64"/>
                <a:gd name="T50" fmla="*/ 50 w 69"/>
                <a:gd name="T51" fmla="*/ 64 h 64"/>
                <a:gd name="T52" fmla="*/ 50 w 69"/>
                <a:gd name="T53" fmla="*/ 64 h 64"/>
                <a:gd name="T54" fmla="*/ 55 w 69"/>
                <a:gd name="T55" fmla="*/ 57 h 64"/>
                <a:gd name="T56" fmla="*/ 50 w 69"/>
                <a:gd name="T57" fmla="*/ 48 h 64"/>
                <a:gd name="T58" fmla="*/ 54 w 69"/>
                <a:gd name="T59" fmla="*/ 41 h 64"/>
                <a:gd name="T60" fmla="*/ 57 w 69"/>
                <a:gd name="T61" fmla="*/ 45 h 64"/>
                <a:gd name="T62" fmla="*/ 57 w 69"/>
                <a:gd name="T63" fmla="*/ 44 h 64"/>
                <a:gd name="T64" fmla="*/ 63 w 69"/>
                <a:gd name="T65" fmla="*/ 55 h 64"/>
                <a:gd name="T66" fmla="*/ 69 w 69"/>
                <a:gd name="T67" fmla="*/ 39 h 64"/>
                <a:gd name="T68" fmla="*/ 57 w 69"/>
                <a:gd name="T69" fmla="*/ 4 h 64"/>
                <a:gd name="T70" fmla="*/ 50 w 69"/>
                <a:gd name="T7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9" h="64">
                  <a:moveTo>
                    <a:pt x="50" y="0"/>
                  </a:moveTo>
                  <a:cubicBezTo>
                    <a:pt x="49" y="1"/>
                    <a:pt x="50" y="8"/>
                    <a:pt x="48" y="11"/>
                  </a:cubicBezTo>
                  <a:cubicBezTo>
                    <a:pt x="46" y="14"/>
                    <a:pt x="38" y="12"/>
                    <a:pt x="38" y="18"/>
                  </a:cubicBezTo>
                  <a:cubicBezTo>
                    <a:pt x="35" y="18"/>
                    <a:pt x="33" y="21"/>
                    <a:pt x="33" y="24"/>
                  </a:cubicBezTo>
                  <a:cubicBezTo>
                    <a:pt x="32" y="24"/>
                    <a:pt x="31" y="24"/>
                    <a:pt x="30" y="24"/>
                  </a:cubicBezTo>
                  <a:cubicBezTo>
                    <a:pt x="27" y="24"/>
                    <a:pt x="28" y="17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8" y="16"/>
                    <a:pt x="16" y="19"/>
                    <a:pt x="14" y="21"/>
                  </a:cubicBezTo>
                  <a:cubicBezTo>
                    <a:pt x="12" y="24"/>
                    <a:pt x="10" y="26"/>
                    <a:pt x="6" y="26"/>
                  </a:cubicBezTo>
                  <a:cubicBezTo>
                    <a:pt x="6" y="26"/>
                    <a:pt x="5" y="26"/>
                    <a:pt x="5" y="26"/>
                  </a:cubicBezTo>
                  <a:cubicBezTo>
                    <a:pt x="4" y="31"/>
                    <a:pt x="2" y="34"/>
                    <a:pt x="2" y="38"/>
                  </a:cubicBezTo>
                  <a:cubicBezTo>
                    <a:pt x="2" y="40"/>
                    <a:pt x="4" y="41"/>
                    <a:pt x="4" y="43"/>
                  </a:cubicBezTo>
                  <a:cubicBezTo>
                    <a:pt x="4" y="45"/>
                    <a:pt x="0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9" y="53"/>
                    <a:pt x="9" y="38"/>
                    <a:pt x="13" y="34"/>
                  </a:cubicBezTo>
                  <a:cubicBezTo>
                    <a:pt x="13" y="34"/>
                    <a:pt x="17" y="37"/>
                    <a:pt x="18" y="38"/>
                  </a:cubicBezTo>
                  <a:cubicBezTo>
                    <a:pt x="19" y="38"/>
                    <a:pt x="20" y="36"/>
                    <a:pt x="20" y="36"/>
                  </a:cubicBezTo>
                  <a:cubicBezTo>
                    <a:pt x="21" y="37"/>
                    <a:pt x="22" y="38"/>
                    <a:pt x="24" y="38"/>
                  </a:cubicBezTo>
                  <a:cubicBezTo>
                    <a:pt x="24" y="37"/>
                    <a:pt x="24" y="35"/>
                    <a:pt x="24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2" y="35"/>
                    <a:pt x="33" y="37"/>
                    <a:pt x="33" y="39"/>
                  </a:cubicBezTo>
                  <a:cubicBezTo>
                    <a:pt x="32" y="40"/>
                    <a:pt x="31" y="41"/>
                    <a:pt x="31" y="44"/>
                  </a:cubicBezTo>
                  <a:cubicBezTo>
                    <a:pt x="30" y="53"/>
                    <a:pt x="36" y="60"/>
                    <a:pt x="43" y="60"/>
                  </a:cubicBezTo>
                  <a:cubicBezTo>
                    <a:pt x="44" y="60"/>
                    <a:pt x="44" y="61"/>
                    <a:pt x="45" y="61"/>
                  </a:cubicBezTo>
                  <a:cubicBezTo>
                    <a:pt x="46" y="61"/>
                    <a:pt x="47" y="60"/>
                    <a:pt x="48" y="60"/>
                  </a:cubicBezTo>
                  <a:cubicBezTo>
                    <a:pt x="48" y="61"/>
                    <a:pt x="49" y="64"/>
                    <a:pt x="50" y="64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3" y="64"/>
                    <a:pt x="55" y="61"/>
                    <a:pt x="55" y="57"/>
                  </a:cubicBezTo>
                  <a:cubicBezTo>
                    <a:pt x="55" y="52"/>
                    <a:pt x="50" y="51"/>
                    <a:pt x="50" y="48"/>
                  </a:cubicBezTo>
                  <a:cubicBezTo>
                    <a:pt x="50" y="45"/>
                    <a:pt x="52" y="44"/>
                    <a:pt x="54" y="41"/>
                  </a:cubicBezTo>
                  <a:cubicBezTo>
                    <a:pt x="55" y="43"/>
                    <a:pt x="57" y="44"/>
                    <a:pt x="57" y="4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8" y="47"/>
                    <a:pt x="61" y="54"/>
                    <a:pt x="63" y="55"/>
                  </a:cubicBezTo>
                  <a:cubicBezTo>
                    <a:pt x="63" y="47"/>
                    <a:pt x="69" y="44"/>
                    <a:pt x="69" y="39"/>
                  </a:cubicBezTo>
                  <a:cubicBezTo>
                    <a:pt x="69" y="35"/>
                    <a:pt x="61" y="8"/>
                    <a:pt x="57" y="4"/>
                  </a:cubicBezTo>
                  <a:cubicBezTo>
                    <a:pt x="55" y="2"/>
                    <a:pt x="53" y="0"/>
                    <a:pt x="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66">
              <a:extLst>
                <a:ext uri="{FF2B5EF4-FFF2-40B4-BE49-F238E27FC236}">
                  <a16:creationId xmlns:a16="http://schemas.microsoft.com/office/drawing/2014/main" id="{B128BB94-A03E-4D76-AD3B-8879601CB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5" y="2679"/>
              <a:ext cx="81" cy="83"/>
            </a:xfrm>
            <a:custGeom>
              <a:avLst/>
              <a:gdLst>
                <a:gd name="T0" fmla="*/ 30 w 34"/>
                <a:gd name="T1" fmla="*/ 0 h 35"/>
                <a:gd name="T2" fmla="*/ 27 w 34"/>
                <a:gd name="T3" fmla="*/ 6 h 35"/>
                <a:gd name="T4" fmla="*/ 0 w 34"/>
                <a:gd name="T5" fmla="*/ 35 h 35"/>
                <a:gd name="T6" fmla="*/ 3 w 34"/>
                <a:gd name="T7" fmla="*/ 35 h 35"/>
                <a:gd name="T8" fmla="*/ 21 w 34"/>
                <a:gd name="T9" fmla="*/ 15 h 35"/>
                <a:gd name="T10" fmla="*/ 21 w 34"/>
                <a:gd name="T11" fmla="*/ 15 h 35"/>
                <a:gd name="T12" fmla="*/ 29 w 34"/>
                <a:gd name="T13" fmla="*/ 10 h 35"/>
                <a:gd name="T14" fmla="*/ 29 w 34"/>
                <a:gd name="T15" fmla="*/ 10 h 35"/>
                <a:gd name="T16" fmla="*/ 34 w 34"/>
                <a:gd name="T17" fmla="*/ 8 h 35"/>
                <a:gd name="T18" fmla="*/ 30 w 34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30" y="0"/>
                  </a:moveTo>
                  <a:cubicBezTo>
                    <a:pt x="28" y="2"/>
                    <a:pt x="28" y="4"/>
                    <a:pt x="27" y="6"/>
                  </a:cubicBezTo>
                  <a:cubicBezTo>
                    <a:pt x="22" y="16"/>
                    <a:pt x="5" y="21"/>
                    <a:pt x="0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9" y="32"/>
                    <a:pt x="19" y="26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5" y="15"/>
                    <a:pt x="28" y="14"/>
                    <a:pt x="29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1" y="10"/>
                    <a:pt x="32" y="9"/>
                    <a:pt x="34" y="8"/>
                  </a:cubicBezTo>
                  <a:cubicBezTo>
                    <a:pt x="32" y="6"/>
                    <a:pt x="30" y="5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67">
              <a:extLst>
                <a:ext uri="{FF2B5EF4-FFF2-40B4-BE49-F238E27FC236}">
                  <a16:creationId xmlns:a16="http://schemas.microsoft.com/office/drawing/2014/main" id="{15CA3A36-0F2D-427D-B684-91B98ADC0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4" y="2407"/>
              <a:ext cx="154" cy="218"/>
            </a:xfrm>
            <a:custGeom>
              <a:avLst/>
              <a:gdLst>
                <a:gd name="T0" fmla="*/ 11 w 65"/>
                <a:gd name="T1" fmla="*/ 0 h 92"/>
                <a:gd name="T2" fmla="*/ 6 w 65"/>
                <a:gd name="T3" fmla="*/ 9 h 92"/>
                <a:gd name="T4" fmla="*/ 8 w 65"/>
                <a:gd name="T5" fmla="*/ 24 h 92"/>
                <a:gd name="T6" fmla="*/ 5 w 65"/>
                <a:gd name="T7" fmla="*/ 37 h 92"/>
                <a:gd name="T8" fmla="*/ 4 w 65"/>
                <a:gd name="T9" fmla="*/ 37 h 92"/>
                <a:gd name="T10" fmla="*/ 2 w 65"/>
                <a:gd name="T11" fmla="*/ 53 h 92"/>
                <a:gd name="T12" fmla="*/ 12 w 65"/>
                <a:gd name="T13" fmla="*/ 62 h 92"/>
                <a:gd name="T14" fmla="*/ 12 w 65"/>
                <a:gd name="T15" fmla="*/ 62 h 92"/>
                <a:gd name="T16" fmla="*/ 16 w 65"/>
                <a:gd name="T17" fmla="*/ 59 h 92"/>
                <a:gd name="T18" fmla="*/ 19 w 65"/>
                <a:gd name="T19" fmla="*/ 59 h 92"/>
                <a:gd name="T20" fmla="*/ 19 w 65"/>
                <a:gd name="T21" fmla="*/ 63 h 92"/>
                <a:gd name="T22" fmla="*/ 16 w 65"/>
                <a:gd name="T23" fmla="*/ 68 h 92"/>
                <a:gd name="T24" fmla="*/ 23 w 65"/>
                <a:gd name="T25" fmla="*/ 75 h 92"/>
                <a:gd name="T26" fmla="*/ 23 w 65"/>
                <a:gd name="T27" fmla="*/ 75 h 92"/>
                <a:gd name="T28" fmla="*/ 27 w 65"/>
                <a:gd name="T29" fmla="*/ 73 h 92"/>
                <a:gd name="T30" fmla="*/ 30 w 65"/>
                <a:gd name="T31" fmla="*/ 72 h 92"/>
                <a:gd name="T32" fmla="*/ 30 w 65"/>
                <a:gd name="T33" fmla="*/ 72 h 92"/>
                <a:gd name="T34" fmla="*/ 44 w 65"/>
                <a:gd name="T35" fmla="*/ 82 h 92"/>
                <a:gd name="T36" fmla="*/ 44 w 65"/>
                <a:gd name="T37" fmla="*/ 74 h 92"/>
                <a:gd name="T38" fmla="*/ 61 w 65"/>
                <a:gd name="T39" fmla="*/ 88 h 92"/>
                <a:gd name="T40" fmla="*/ 63 w 65"/>
                <a:gd name="T41" fmla="*/ 92 h 92"/>
                <a:gd name="T42" fmla="*/ 63 w 65"/>
                <a:gd name="T43" fmla="*/ 92 h 92"/>
                <a:gd name="T44" fmla="*/ 65 w 65"/>
                <a:gd name="T45" fmla="*/ 89 h 92"/>
                <a:gd name="T46" fmla="*/ 65 w 65"/>
                <a:gd name="T47" fmla="*/ 85 h 92"/>
                <a:gd name="T48" fmla="*/ 59 w 65"/>
                <a:gd name="T49" fmla="*/ 80 h 92"/>
                <a:gd name="T50" fmla="*/ 57 w 65"/>
                <a:gd name="T51" fmla="*/ 80 h 92"/>
                <a:gd name="T52" fmla="*/ 56 w 65"/>
                <a:gd name="T53" fmla="*/ 79 h 92"/>
                <a:gd name="T54" fmla="*/ 59 w 65"/>
                <a:gd name="T55" fmla="*/ 74 h 92"/>
                <a:gd name="T56" fmla="*/ 56 w 65"/>
                <a:gd name="T57" fmla="*/ 73 h 92"/>
                <a:gd name="T58" fmla="*/ 56 w 65"/>
                <a:gd name="T59" fmla="*/ 73 h 92"/>
                <a:gd name="T60" fmla="*/ 54 w 65"/>
                <a:gd name="T61" fmla="*/ 75 h 92"/>
                <a:gd name="T62" fmla="*/ 52 w 65"/>
                <a:gd name="T63" fmla="*/ 76 h 92"/>
                <a:gd name="T64" fmla="*/ 52 w 65"/>
                <a:gd name="T65" fmla="*/ 76 h 92"/>
                <a:gd name="T66" fmla="*/ 42 w 65"/>
                <a:gd name="T67" fmla="*/ 65 h 92"/>
                <a:gd name="T68" fmla="*/ 42 w 65"/>
                <a:gd name="T69" fmla="*/ 65 h 92"/>
                <a:gd name="T70" fmla="*/ 36 w 65"/>
                <a:gd name="T71" fmla="*/ 69 h 92"/>
                <a:gd name="T72" fmla="*/ 36 w 65"/>
                <a:gd name="T73" fmla="*/ 71 h 92"/>
                <a:gd name="T74" fmla="*/ 25 w 65"/>
                <a:gd name="T75" fmla="*/ 50 h 92"/>
                <a:gd name="T76" fmla="*/ 34 w 65"/>
                <a:gd name="T77" fmla="*/ 30 h 92"/>
                <a:gd name="T78" fmla="*/ 28 w 65"/>
                <a:gd name="T79" fmla="*/ 9 h 92"/>
                <a:gd name="T80" fmla="*/ 27 w 65"/>
                <a:gd name="T81" fmla="*/ 6 h 92"/>
                <a:gd name="T82" fmla="*/ 26 w 65"/>
                <a:gd name="T83" fmla="*/ 4 h 92"/>
                <a:gd name="T84" fmla="*/ 20 w 65"/>
                <a:gd name="T85" fmla="*/ 8 h 92"/>
                <a:gd name="T86" fmla="*/ 19 w 65"/>
                <a:gd name="T87" fmla="*/ 8 h 92"/>
                <a:gd name="T88" fmla="*/ 11 w 65"/>
                <a:gd name="T89" fmla="*/ 0 h 92"/>
                <a:gd name="T90" fmla="*/ 11 w 65"/>
                <a:gd name="T9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" h="92">
                  <a:moveTo>
                    <a:pt x="11" y="0"/>
                  </a:moveTo>
                  <a:cubicBezTo>
                    <a:pt x="7" y="0"/>
                    <a:pt x="6" y="4"/>
                    <a:pt x="6" y="9"/>
                  </a:cubicBezTo>
                  <a:cubicBezTo>
                    <a:pt x="6" y="14"/>
                    <a:pt x="8" y="18"/>
                    <a:pt x="8" y="24"/>
                  </a:cubicBezTo>
                  <a:cubicBezTo>
                    <a:pt x="8" y="28"/>
                    <a:pt x="7" y="34"/>
                    <a:pt x="5" y="37"/>
                  </a:cubicBezTo>
                  <a:cubicBezTo>
                    <a:pt x="5" y="37"/>
                    <a:pt x="5" y="37"/>
                    <a:pt x="4" y="37"/>
                  </a:cubicBezTo>
                  <a:cubicBezTo>
                    <a:pt x="0" y="37"/>
                    <a:pt x="2" y="46"/>
                    <a:pt x="2" y="53"/>
                  </a:cubicBezTo>
                  <a:cubicBezTo>
                    <a:pt x="2" y="56"/>
                    <a:pt x="10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4" y="62"/>
                    <a:pt x="15" y="60"/>
                    <a:pt x="16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8" y="64"/>
                    <a:pt x="16" y="65"/>
                    <a:pt x="16" y="68"/>
                  </a:cubicBezTo>
                  <a:cubicBezTo>
                    <a:pt x="16" y="70"/>
                    <a:pt x="19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4" y="75"/>
                    <a:pt x="25" y="74"/>
                    <a:pt x="27" y="73"/>
                  </a:cubicBezTo>
                  <a:cubicBezTo>
                    <a:pt x="28" y="73"/>
                    <a:pt x="29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7" y="72"/>
                    <a:pt x="37" y="82"/>
                    <a:pt x="44" y="82"/>
                  </a:cubicBezTo>
                  <a:cubicBezTo>
                    <a:pt x="43" y="79"/>
                    <a:pt x="41" y="77"/>
                    <a:pt x="44" y="74"/>
                  </a:cubicBezTo>
                  <a:cubicBezTo>
                    <a:pt x="47" y="78"/>
                    <a:pt x="58" y="82"/>
                    <a:pt x="61" y="88"/>
                  </a:cubicBezTo>
                  <a:cubicBezTo>
                    <a:pt x="61" y="89"/>
                    <a:pt x="62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4" y="92"/>
                    <a:pt x="65" y="90"/>
                    <a:pt x="65" y="89"/>
                  </a:cubicBezTo>
                  <a:cubicBezTo>
                    <a:pt x="65" y="87"/>
                    <a:pt x="65" y="87"/>
                    <a:pt x="65" y="85"/>
                  </a:cubicBezTo>
                  <a:cubicBezTo>
                    <a:pt x="62" y="85"/>
                    <a:pt x="59" y="83"/>
                    <a:pt x="59" y="80"/>
                  </a:cubicBezTo>
                  <a:cubicBezTo>
                    <a:pt x="59" y="80"/>
                    <a:pt x="58" y="80"/>
                    <a:pt x="57" y="80"/>
                  </a:cubicBezTo>
                  <a:cubicBezTo>
                    <a:pt x="56" y="80"/>
                    <a:pt x="56" y="80"/>
                    <a:pt x="56" y="79"/>
                  </a:cubicBezTo>
                  <a:cubicBezTo>
                    <a:pt x="56" y="77"/>
                    <a:pt x="58" y="77"/>
                    <a:pt x="59" y="74"/>
                  </a:cubicBezTo>
                  <a:cubicBezTo>
                    <a:pt x="58" y="74"/>
                    <a:pt x="57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5" y="73"/>
                    <a:pt x="54" y="74"/>
                    <a:pt x="54" y="75"/>
                  </a:cubicBezTo>
                  <a:cubicBezTo>
                    <a:pt x="53" y="75"/>
                    <a:pt x="53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49" y="76"/>
                    <a:pt x="47" y="66"/>
                    <a:pt x="42" y="6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39" y="65"/>
                    <a:pt x="36" y="67"/>
                    <a:pt x="36" y="69"/>
                  </a:cubicBezTo>
                  <a:cubicBezTo>
                    <a:pt x="36" y="69"/>
                    <a:pt x="36" y="71"/>
                    <a:pt x="36" y="71"/>
                  </a:cubicBezTo>
                  <a:cubicBezTo>
                    <a:pt x="31" y="69"/>
                    <a:pt x="24" y="57"/>
                    <a:pt x="25" y="50"/>
                  </a:cubicBezTo>
                  <a:cubicBezTo>
                    <a:pt x="25" y="41"/>
                    <a:pt x="33" y="40"/>
                    <a:pt x="34" y="30"/>
                  </a:cubicBezTo>
                  <a:cubicBezTo>
                    <a:pt x="34" y="22"/>
                    <a:pt x="28" y="15"/>
                    <a:pt x="28" y="9"/>
                  </a:cubicBezTo>
                  <a:cubicBezTo>
                    <a:pt x="28" y="8"/>
                    <a:pt x="27" y="7"/>
                    <a:pt x="27" y="6"/>
                  </a:cubicBezTo>
                  <a:cubicBezTo>
                    <a:pt x="27" y="5"/>
                    <a:pt x="26" y="4"/>
                    <a:pt x="26" y="4"/>
                  </a:cubicBezTo>
                  <a:cubicBezTo>
                    <a:pt x="24" y="4"/>
                    <a:pt x="22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5" y="8"/>
                    <a:pt x="16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68">
              <a:extLst>
                <a:ext uri="{FF2B5EF4-FFF2-40B4-BE49-F238E27FC236}">
                  <a16:creationId xmlns:a16="http://schemas.microsoft.com/office/drawing/2014/main" id="{D3B8210B-1FD1-45E9-8DD7-4C34452CE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" y="2627"/>
              <a:ext cx="50" cy="85"/>
            </a:xfrm>
            <a:custGeom>
              <a:avLst/>
              <a:gdLst>
                <a:gd name="T0" fmla="*/ 4 w 21"/>
                <a:gd name="T1" fmla="*/ 0 h 36"/>
                <a:gd name="T2" fmla="*/ 0 w 21"/>
                <a:gd name="T3" fmla="*/ 1 h 36"/>
                <a:gd name="T4" fmla="*/ 11 w 21"/>
                <a:gd name="T5" fmla="*/ 15 h 36"/>
                <a:gd name="T6" fmla="*/ 8 w 21"/>
                <a:gd name="T7" fmla="*/ 18 h 36"/>
                <a:gd name="T8" fmla="*/ 2 w 21"/>
                <a:gd name="T9" fmla="*/ 17 h 36"/>
                <a:gd name="T10" fmla="*/ 2 w 21"/>
                <a:gd name="T11" fmla="*/ 20 h 36"/>
                <a:gd name="T12" fmla="*/ 9 w 21"/>
                <a:gd name="T13" fmla="*/ 26 h 36"/>
                <a:gd name="T14" fmla="*/ 9 w 21"/>
                <a:gd name="T15" fmla="*/ 29 h 36"/>
                <a:gd name="T16" fmla="*/ 12 w 21"/>
                <a:gd name="T17" fmla="*/ 36 h 36"/>
                <a:gd name="T18" fmla="*/ 16 w 21"/>
                <a:gd name="T19" fmla="*/ 36 h 36"/>
                <a:gd name="T20" fmla="*/ 16 w 21"/>
                <a:gd name="T21" fmla="*/ 33 h 36"/>
                <a:gd name="T22" fmla="*/ 12 w 21"/>
                <a:gd name="T23" fmla="*/ 24 h 36"/>
                <a:gd name="T24" fmla="*/ 19 w 21"/>
                <a:gd name="T25" fmla="*/ 24 h 36"/>
                <a:gd name="T26" fmla="*/ 21 w 21"/>
                <a:gd name="T27" fmla="*/ 18 h 36"/>
                <a:gd name="T28" fmla="*/ 17 w 21"/>
                <a:gd name="T29" fmla="*/ 14 h 36"/>
                <a:gd name="T30" fmla="*/ 17 w 21"/>
                <a:gd name="T31" fmla="*/ 6 h 36"/>
                <a:gd name="T32" fmla="*/ 14 w 21"/>
                <a:gd name="T33" fmla="*/ 6 h 36"/>
                <a:gd name="T34" fmla="*/ 14 w 21"/>
                <a:gd name="T35" fmla="*/ 2 h 36"/>
                <a:gd name="T36" fmla="*/ 4 w 21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36">
                  <a:moveTo>
                    <a:pt x="4" y="0"/>
                  </a:moveTo>
                  <a:cubicBezTo>
                    <a:pt x="3" y="0"/>
                    <a:pt x="1" y="1"/>
                    <a:pt x="0" y="1"/>
                  </a:cubicBezTo>
                  <a:cubicBezTo>
                    <a:pt x="0" y="5"/>
                    <a:pt x="11" y="8"/>
                    <a:pt x="11" y="15"/>
                  </a:cubicBezTo>
                  <a:cubicBezTo>
                    <a:pt x="11" y="16"/>
                    <a:pt x="9" y="18"/>
                    <a:pt x="8" y="18"/>
                  </a:cubicBezTo>
                  <a:cubicBezTo>
                    <a:pt x="8" y="18"/>
                    <a:pt x="5" y="18"/>
                    <a:pt x="2" y="17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2"/>
                    <a:pt x="6" y="26"/>
                    <a:pt x="9" y="26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7" y="32"/>
                    <a:pt x="8" y="36"/>
                    <a:pt x="12" y="36"/>
                  </a:cubicBezTo>
                  <a:cubicBezTo>
                    <a:pt x="13" y="36"/>
                    <a:pt x="14" y="36"/>
                    <a:pt x="16" y="36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4" y="32"/>
                    <a:pt x="12" y="27"/>
                    <a:pt x="12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2"/>
                    <a:pt x="20" y="21"/>
                    <a:pt x="21" y="18"/>
                  </a:cubicBezTo>
                  <a:cubicBezTo>
                    <a:pt x="20" y="18"/>
                    <a:pt x="17" y="14"/>
                    <a:pt x="17" y="14"/>
                  </a:cubicBezTo>
                  <a:cubicBezTo>
                    <a:pt x="17" y="14"/>
                    <a:pt x="18" y="9"/>
                    <a:pt x="17" y="6"/>
                  </a:cubicBezTo>
                  <a:cubicBezTo>
                    <a:pt x="16" y="6"/>
                    <a:pt x="15" y="6"/>
                    <a:pt x="14" y="6"/>
                  </a:cubicBezTo>
                  <a:cubicBezTo>
                    <a:pt x="15" y="5"/>
                    <a:pt x="14" y="3"/>
                    <a:pt x="14" y="2"/>
                  </a:cubicBezTo>
                  <a:cubicBezTo>
                    <a:pt x="11" y="2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69">
              <a:extLst>
                <a:ext uri="{FF2B5EF4-FFF2-40B4-BE49-F238E27FC236}">
                  <a16:creationId xmlns:a16="http://schemas.microsoft.com/office/drawing/2014/main" id="{16A38FF0-C61F-4BBC-9534-60A9E2C3EA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0" y="2648"/>
              <a:ext cx="40" cy="55"/>
            </a:xfrm>
            <a:custGeom>
              <a:avLst/>
              <a:gdLst>
                <a:gd name="T0" fmla="*/ 4 w 17"/>
                <a:gd name="T1" fmla="*/ 1 h 23"/>
                <a:gd name="T2" fmla="*/ 3 w 17"/>
                <a:gd name="T3" fmla="*/ 1 h 23"/>
                <a:gd name="T4" fmla="*/ 4 w 17"/>
                <a:gd name="T5" fmla="*/ 1 h 23"/>
                <a:gd name="T6" fmla="*/ 3 w 17"/>
                <a:gd name="T7" fmla="*/ 0 h 23"/>
                <a:gd name="T8" fmla="*/ 0 w 17"/>
                <a:gd name="T9" fmla="*/ 2 h 23"/>
                <a:gd name="T10" fmla="*/ 2 w 17"/>
                <a:gd name="T11" fmla="*/ 23 h 23"/>
                <a:gd name="T12" fmla="*/ 17 w 17"/>
                <a:gd name="T13" fmla="*/ 9 h 23"/>
                <a:gd name="T14" fmla="*/ 5 w 17"/>
                <a:gd name="T15" fmla="*/ 2 h 23"/>
                <a:gd name="T16" fmla="*/ 3 w 17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3">
                  <a:moveTo>
                    <a:pt x="4" y="1"/>
                  </a:moveTo>
                  <a:cubicBezTo>
                    <a:pt x="4" y="1"/>
                    <a:pt x="4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3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7"/>
                    <a:pt x="2" y="15"/>
                    <a:pt x="2" y="23"/>
                  </a:cubicBezTo>
                  <a:cubicBezTo>
                    <a:pt x="6" y="20"/>
                    <a:pt x="17" y="16"/>
                    <a:pt x="17" y="9"/>
                  </a:cubicBezTo>
                  <a:cubicBezTo>
                    <a:pt x="17" y="5"/>
                    <a:pt x="9" y="4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70">
              <a:extLst>
                <a:ext uri="{FF2B5EF4-FFF2-40B4-BE49-F238E27FC236}">
                  <a16:creationId xmlns:a16="http://schemas.microsoft.com/office/drawing/2014/main" id="{53A35618-6620-4817-99C0-A3A00D198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3" y="2684"/>
              <a:ext cx="40" cy="66"/>
            </a:xfrm>
            <a:custGeom>
              <a:avLst/>
              <a:gdLst>
                <a:gd name="T0" fmla="*/ 12 w 17"/>
                <a:gd name="T1" fmla="*/ 0 h 28"/>
                <a:gd name="T2" fmla="*/ 10 w 17"/>
                <a:gd name="T3" fmla="*/ 0 h 28"/>
                <a:gd name="T4" fmla="*/ 5 w 17"/>
                <a:gd name="T5" fmla="*/ 13 h 28"/>
                <a:gd name="T6" fmla="*/ 5 w 17"/>
                <a:gd name="T7" fmla="*/ 13 h 28"/>
                <a:gd name="T8" fmla="*/ 0 w 17"/>
                <a:gd name="T9" fmla="*/ 16 h 28"/>
                <a:gd name="T10" fmla="*/ 11 w 17"/>
                <a:gd name="T11" fmla="*/ 28 h 28"/>
                <a:gd name="T12" fmla="*/ 14 w 17"/>
                <a:gd name="T13" fmla="*/ 26 h 28"/>
                <a:gd name="T14" fmla="*/ 11 w 17"/>
                <a:gd name="T15" fmla="*/ 20 h 28"/>
                <a:gd name="T16" fmla="*/ 17 w 17"/>
                <a:gd name="T17" fmla="*/ 5 h 28"/>
                <a:gd name="T18" fmla="*/ 12 w 17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8">
                  <a:moveTo>
                    <a:pt x="12" y="0"/>
                  </a:moveTo>
                  <a:cubicBezTo>
                    <a:pt x="11" y="0"/>
                    <a:pt x="10" y="0"/>
                    <a:pt x="10" y="0"/>
                  </a:cubicBezTo>
                  <a:cubicBezTo>
                    <a:pt x="7" y="1"/>
                    <a:pt x="5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3" y="13"/>
                    <a:pt x="0" y="15"/>
                    <a:pt x="0" y="16"/>
                  </a:cubicBezTo>
                  <a:cubicBezTo>
                    <a:pt x="0" y="19"/>
                    <a:pt x="9" y="28"/>
                    <a:pt x="11" y="28"/>
                  </a:cubicBezTo>
                  <a:cubicBezTo>
                    <a:pt x="12" y="28"/>
                    <a:pt x="13" y="27"/>
                    <a:pt x="14" y="26"/>
                  </a:cubicBezTo>
                  <a:cubicBezTo>
                    <a:pt x="14" y="23"/>
                    <a:pt x="11" y="24"/>
                    <a:pt x="11" y="20"/>
                  </a:cubicBezTo>
                  <a:cubicBezTo>
                    <a:pt x="11" y="14"/>
                    <a:pt x="17" y="11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71">
              <a:extLst>
                <a:ext uri="{FF2B5EF4-FFF2-40B4-BE49-F238E27FC236}">
                  <a16:creationId xmlns:a16="http://schemas.microsoft.com/office/drawing/2014/main" id="{6507D982-B137-4805-9D33-D01F2B0AF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" y="2686"/>
              <a:ext cx="22" cy="40"/>
            </a:xfrm>
            <a:custGeom>
              <a:avLst/>
              <a:gdLst>
                <a:gd name="T0" fmla="*/ 5 w 9"/>
                <a:gd name="T1" fmla="*/ 0 h 17"/>
                <a:gd name="T2" fmla="*/ 0 w 9"/>
                <a:gd name="T3" fmla="*/ 17 h 17"/>
                <a:gd name="T4" fmla="*/ 3 w 9"/>
                <a:gd name="T5" fmla="*/ 17 h 17"/>
                <a:gd name="T6" fmla="*/ 9 w 9"/>
                <a:gd name="T7" fmla="*/ 0 h 17"/>
                <a:gd name="T8" fmla="*/ 5 w 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7">
                  <a:moveTo>
                    <a:pt x="5" y="0"/>
                  </a:moveTo>
                  <a:cubicBezTo>
                    <a:pt x="5" y="8"/>
                    <a:pt x="2" y="12"/>
                    <a:pt x="0" y="17"/>
                  </a:cubicBezTo>
                  <a:cubicBezTo>
                    <a:pt x="1" y="17"/>
                    <a:pt x="2" y="17"/>
                    <a:pt x="3" y="17"/>
                  </a:cubicBezTo>
                  <a:cubicBezTo>
                    <a:pt x="3" y="10"/>
                    <a:pt x="9" y="8"/>
                    <a:pt x="9" y="0"/>
                  </a:cubicBezTo>
                  <a:cubicBezTo>
                    <a:pt x="8" y="0"/>
                    <a:pt x="6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72">
              <a:extLst>
                <a:ext uri="{FF2B5EF4-FFF2-40B4-BE49-F238E27FC236}">
                  <a16:creationId xmlns:a16="http://schemas.microsoft.com/office/drawing/2014/main" id="{92025F04-9ACD-49AA-9489-1B2FF841F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" y="2712"/>
              <a:ext cx="26" cy="22"/>
            </a:xfrm>
            <a:custGeom>
              <a:avLst/>
              <a:gdLst>
                <a:gd name="T0" fmla="*/ 5 w 11"/>
                <a:gd name="T1" fmla="*/ 0 h 9"/>
                <a:gd name="T2" fmla="*/ 0 w 11"/>
                <a:gd name="T3" fmla="*/ 7 h 9"/>
                <a:gd name="T4" fmla="*/ 3 w 11"/>
                <a:gd name="T5" fmla="*/ 9 h 9"/>
                <a:gd name="T6" fmla="*/ 4 w 11"/>
                <a:gd name="T7" fmla="*/ 9 h 9"/>
                <a:gd name="T8" fmla="*/ 11 w 11"/>
                <a:gd name="T9" fmla="*/ 0 h 9"/>
                <a:gd name="T10" fmla="*/ 9 w 11"/>
                <a:gd name="T11" fmla="*/ 1 h 9"/>
                <a:gd name="T12" fmla="*/ 5 w 1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5" y="0"/>
                  </a:moveTo>
                  <a:cubicBezTo>
                    <a:pt x="3" y="3"/>
                    <a:pt x="0" y="4"/>
                    <a:pt x="0" y="7"/>
                  </a:cubicBezTo>
                  <a:cubicBezTo>
                    <a:pt x="0" y="8"/>
                    <a:pt x="2" y="9"/>
                    <a:pt x="3" y="9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8" y="9"/>
                    <a:pt x="11" y="5"/>
                    <a:pt x="11" y="0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8" y="1"/>
                    <a:pt x="6" y="1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73">
              <a:extLst>
                <a:ext uri="{FF2B5EF4-FFF2-40B4-BE49-F238E27FC236}">
                  <a16:creationId xmlns:a16="http://schemas.microsoft.com/office/drawing/2014/main" id="{8DE23E56-DBAA-43F2-91BD-BF1F1570C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0" y="2625"/>
              <a:ext cx="28" cy="31"/>
            </a:xfrm>
            <a:custGeom>
              <a:avLst/>
              <a:gdLst>
                <a:gd name="T0" fmla="*/ 0 w 12"/>
                <a:gd name="T1" fmla="*/ 0 h 13"/>
                <a:gd name="T2" fmla="*/ 0 w 12"/>
                <a:gd name="T3" fmla="*/ 7 h 13"/>
                <a:gd name="T4" fmla="*/ 0 w 12"/>
                <a:gd name="T5" fmla="*/ 7 h 13"/>
                <a:gd name="T6" fmla="*/ 2 w 12"/>
                <a:gd name="T7" fmla="*/ 7 h 13"/>
                <a:gd name="T8" fmla="*/ 4 w 12"/>
                <a:gd name="T9" fmla="*/ 7 h 13"/>
                <a:gd name="T10" fmla="*/ 7 w 12"/>
                <a:gd name="T11" fmla="*/ 7 h 13"/>
                <a:gd name="T12" fmla="*/ 11 w 12"/>
                <a:gd name="T13" fmla="*/ 13 h 13"/>
                <a:gd name="T14" fmla="*/ 12 w 12"/>
                <a:gd name="T15" fmla="*/ 12 h 13"/>
                <a:gd name="T16" fmla="*/ 4 w 12"/>
                <a:gd name="T17" fmla="*/ 0 h 13"/>
                <a:gd name="T18" fmla="*/ 0 w 12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">
                  <a:moveTo>
                    <a:pt x="0" y="0"/>
                  </a:moveTo>
                  <a:cubicBezTo>
                    <a:pt x="0" y="2"/>
                    <a:pt x="0" y="4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5" y="7"/>
                    <a:pt x="6" y="7"/>
                    <a:pt x="7" y="7"/>
                  </a:cubicBezTo>
                  <a:cubicBezTo>
                    <a:pt x="7" y="9"/>
                    <a:pt x="10" y="13"/>
                    <a:pt x="11" y="13"/>
                  </a:cubicBezTo>
                  <a:cubicBezTo>
                    <a:pt x="12" y="13"/>
                    <a:pt x="12" y="12"/>
                    <a:pt x="12" y="12"/>
                  </a:cubicBezTo>
                  <a:cubicBezTo>
                    <a:pt x="12" y="6"/>
                    <a:pt x="6" y="5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74">
              <a:extLst>
                <a:ext uri="{FF2B5EF4-FFF2-40B4-BE49-F238E27FC236}">
                  <a16:creationId xmlns:a16="http://schemas.microsoft.com/office/drawing/2014/main" id="{0F1E2901-8BC5-4B49-8ECB-BFBAC13AA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" y="2592"/>
              <a:ext cx="43" cy="42"/>
            </a:xfrm>
            <a:custGeom>
              <a:avLst/>
              <a:gdLst>
                <a:gd name="T0" fmla="*/ 0 w 18"/>
                <a:gd name="T1" fmla="*/ 0 h 18"/>
                <a:gd name="T2" fmla="*/ 14 w 18"/>
                <a:gd name="T3" fmla="*/ 18 h 18"/>
                <a:gd name="T4" fmla="*/ 17 w 18"/>
                <a:gd name="T5" fmla="*/ 8 h 18"/>
                <a:gd name="T6" fmla="*/ 5 w 18"/>
                <a:gd name="T7" fmla="*/ 0 h 18"/>
                <a:gd name="T8" fmla="*/ 0 w 1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cubicBezTo>
                    <a:pt x="0" y="0"/>
                    <a:pt x="11" y="17"/>
                    <a:pt x="14" y="18"/>
                  </a:cubicBezTo>
                  <a:cubicBezTo>
                    <a:pt x="16" y="18"/>
                    <a:pt x="18" y="12"/>
                    <a:pt x="17" y="8"/>
                  </a:cubicBezTo>
                  <a:cubicBezTo>
                    <a:pt x="16" y="3"/>
                    <a:pt x="11" y="4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75">
              <a:extLst>
                <a:ext uri="{FF2B5EF4-FFF2-40B4-BE49-F238E27FC236}">
                  <a16:creationId xmlns:a16="http://schemas.microsoft.com/office/drawing/2014/main" id="{A4F237AB-CD61-4490-8B41-A67048524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0" y="2596"/>
              <a:ext cx="12" cy="3"/>
            </a:xfrm>
            <a:custGeom>
              <a:avLst/>
              <a:gdLst>
                <a:gd name="T0" fmla="*/ 2 w 5"/>
                <a:gd name="T1" fmla="*/ 0 h 1"/>
                <a:gd name="T2" fmla="*/ 0 w 5"/>
                <a:gd name="T3" fmla="*/ 1 h 1"/>
                <a:gd name="T4" fmla="*/ 2 w 5"/>
                <a:gd name="T5" fmla="*/ 1 h 1"/>
                <a:gd name="T6" fmla="*/ 5 w 5"/>
                <a:gd name="T7" fmla="*/ 1 h 1"/>
                <a:gd name="T8" fmla="*/ 2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76">
              <a:extLst>
                <a:ext uri="{FF2B5EF4-FFF2-40B4-BE49-F238E27FC236}">
                  <a16:creationId xmlns:a16="http://schemas.microsoft.com/office/drawing/2014/main" id="{33793E8F-45C8-4132-81B2-E2A45CC08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" y="2147"/>
              <a:ext cx="78" cy="109"/>
            </a:xfrm>
            <a:custGeom>
              <a:avLst/>
              <a:gdLst>
                <a:gd name="T0" fmla="*/ 20 w 33"/>
                <a:gd name="T1" fmla="*/ 0 h 46"/>
                <a:gd name="T2" fmla="*/ 1 w 33"/>
                <a:gd name="T3" fmla="*/ 32 h 46"/>
                <a:gd name="T4" fmla="*/ 9 w 33"/>
                <a:gd name="T5" fmla="*/ 46 h 46"/>
                <a:gd name="T6" fmla="*/ 20 w 33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46">
                  <a:moveTo>
                    <a:pt x="20" y="0"/>
                  </a:moveTo>
                  <a:cubicBezTo>
                    <a:pt x="12" y="0"/>
                    <a:pt x="1" y="20"/>
                    <a:pt x="1" y="32"/>
                  </a:cubicBezTo>
                  <a:cubicBezTo>
                    <a:pt x="1" y="40"/>
                    <a:pt x="0" y="46"/>
                    <a:pt x="9" y="46"/>
                  </a:cubicBezTo>
                  <a:cubicBezTo>
                    <a:pt x="21" y="46"/>
                    <a:pt x="33" y="0"/>
                    <a:pt x="2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77">
              <a:extLst>
                <a:ext uri="{FF2B5EF4-FFF2-40B4-BE49-F238E27FC236}">
                  <a16:creationId xmlns:a16="http://schemas.microsoft.com/office/drawing/2014/main" id="{78940E46-A7FD-45BA-91B1-FD6F587C8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5" y="2341"/>
              <a:ext cx="90" cy="73"/>
            </a:xfrm>
            <a:custGeom>
              <a:avLst/>
              <a:gdLst>
                <a:gd name="T0" fmla="*/ 32 w 38"/>
                <a:gd name="T1" fmla="*/ 0 h 31"/>
                <a:gd name="T2" fmla="*/ 3 w 38"/>
                <a:gd name="T3" fmla="*/ 13 h 31"/>
                <a:gd name="T4" fmla="*/ 3 w 38"/>
                <a:gd name="T5" fmla="*/ 21 h 31"/>
                <a:gd name="T6" fmla="*/ 14 w 38"/>
                <a:gd name="T7" fmla="*/ 31 h 31"/>
                <a:gd name="T8" fmla="*/ 38 w 38"/>
                <a:gd name="T9" fmla="*/ 8 h 31"/>
                <a:gd name="T10" fmla="*/ 32 w 38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1">
                  <a:moveTo>
                    <a:pt x="32" y="0"/>
                  </a:moveTo>
                  <a:cubicBezTo>
                    <a:pt x="25" y="0"/>
                    <a:pt x="7" y="13"/>
                    <a:pt x="3" y="13"/>
                  </a:cubicBezTo>
                  <a:cubicBezTo>
                    <a:pt x="0" y="13"/>
                    <a:pt x="3" y="18"/>
                    <a:pt x="3" y="21"/>
                  </a:cubicBezTo>
                  <a:cubicBezTo>
                    <a:pt x="3" y="28"/>
                    <a:pt x="6" y="31"/>
                    <a:pt x="14" y="31"/>
                  </a:cubicBezTo>
                  <a:cubicBezTo>
                    <a:pt x="22" y="31"/>
                    <a:pt x="38" y="15"/>
                    <a:pt x="38" y="8"/>
                  </a:cubicBezTo>
                  <a:cubicBezTo>
                    <a:pt x="38" y="5"/>
                    <a:pt x="34" y="0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78">
              <a:extLst>
                <a:ext uri="{FF2B5EF4-FFF2-40B4-BE49-F238E27FC236}">
                  <a16:creationId xmlns:a16="http://schemas.microsoft.com/office/drawing/2014/main" id="{76BB067D-D2C5-422F-99E4-CB22AD667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" y="2220"/>
              <a:ext cx="413" cy="800"/>
            </a:xfrm>
            <a:custGeom>
              <a:avLst/>
              <a:gdLst>
                <a:gd name="T0" fmla="*/ 95 w 175"/>
                <a:gd name="T1" fmla="*/ 8 h 338"/>
                <a:gd name="T2" fmla="*/ 76 w 175"/>
                <a:gd name="T3" fmla="*/ 7 h 338"/>
                <a:gd name="T4" fmla="*/ 61 w 175"/>
                <a:gd name="T5" fmla="*/ 11 h 338"/>
                <a:gd name="T6" fmla="*/ 61 w 175"/>
                <a:gd name="T7" fmla="*/ 24 h 338"/>
                <a:gd name="T8" fmla="*/ 59 w 175"/>
                <a:gd name="T9" fmla="*/ 29 h 338"/>
                <a:gd name="T10" fmla="*/ 52 w 175"/>
                <a:gd name="T11" fmla="*/ 23 h 338"/>
                <a:gd name="T12" fmla="*/ 21 w 175"/>
                <a:gd name="T13" fmla="*/ 52 h 338"/>
                <a:gd name="T14" fmla="*/ 0 w 175"/>
                <a:gd name="T15" fmla="*/ 78 h 338"/>
                <a:gd name="T16" fmla="*/ 10 w 175"/>
                <a:gd name="T17" fmla="*/ 92 h 338"/>
                <a:gd name="T18" fmla="*/ 14 w 175"/>
                <a:gd name="T19" fmla="*/ 116 h 338"/>
                <a:gd name="T20" fmla="*/ 8 w 175"/>
                <a:gd name="T21" fmla="*/ 126 h 338"/>
                <a:gd name="T22" fmla="*/ 8 w 175"/>
                <a:gd name="T23" fmla="*/ 131 h 338"/>
                <a:gd name="T24" fmla="*/ 29 w 175"/>
                <a:gd name="T25" fmla="*/ 176 h 338"/>
                <a:gd name="T26" fmla="*/ 24 w 175"/>
                <a:gd name="T27" fmla="*/ 182 h 338"/>
                <a:gd name="T28" fmla="*/ 14 w 175"/>
                <a:gd name="T29" fmla="*/ 207 h 338"/>
                <a:gd name="T30" fmla="*/ 11 w 175"/>
                <a:gd name="T31" fmla="*/ 207 h 338"/>
                <a:gd name="T32" fmla="*/ 8 w 175"/>
                <a:gd name="T33" fmla="*/ 230 h 338"/>
                <a:gd name="T34" fmla="*/ 15 w 175"/>
                <a:gd name="T35" fmla="*/ 230 h 338"/>
                <a:gd name="T36" fmla="*/ 43 w 175"/>
                <a:gd name="T37" fmla="*/ 295 h 338"/>
                <a:gd name="T38" fmla="*/ 89 w 175"/>
                <a:gd name="T39" fmla="*/ 338 h 338"/>
                <a:gd name="T40" fmla="*/ 99 w 175"/>
                <a:gd name="T41" fmla="*/ 335 h 338"/>
                <a:gd name="T42" fmla="*/ 85 w 175"/>
                <a:gd name="T43" fmla="*/ 301 h 338"/>
                <a:gd name="T44" fmla="*/ 41 w 175"/>
                <a:gd name="T45" fmla="*/ 247 h 338"/>
                <a:gd name="T46" fmla="*/ 36 w 175"/>
                <a:gd name="T47" fmla="*/ 230 h 338"/>
                <a:gd name="T48" fmla="*/ 33 w 175"/>
                <a:gd name="T49" fmla="*/ 171 h 338"/>
                <a:gd name="T50" fmla="*/ 34 w 175"/>
                <a:gd name="T51" fmla="*/ 155 h 338"/>
                <a:gd name="T52" fmla="*/ 51 w 175"/>
                <a:gd name="T53" fmla="*/ 168 h 338"/>
                <a:gd name="T54" fmla="*/ 86 w 175"/>
                <a:gd name="T55" fmla="*/ 193 h 338"/>
                <a:gd name="T56" fmla="*/ 108 w 175"/>
                <a:gd name="T57" fmla="*/ 212 h 338"/>
                <a:gd name="T58" fmla="*/ 110 w 175"/>
                <a:gd name="T59" fmla="*/ 230 h 338"/>
                <a:gd name="T60" fmla="*/ 123 w 175"/>
                <a:gd name="T61" fmla="*/ 211 h 338"/>
                <a:gd name="T62" fmla="*/ 136 w 175"/>
                <a:gd name="T63" fmla="*/ 204 h 338"/>
                <a:gd name="T64" fmla="*/ 175 w 175"/>
                <a:gd name="T65" fmla="*/ 161 h 338"/>
                <a:gd name="T66" fmla="*/ 123 w 175"/>
                <a:gd name="T67" fmla="*/ 77 h 338"/>
                <a:gd name="T68" fmla="*/ 155 w 175"/>
                <a:gd name="T69" fmla="*/ 26 h 338"/>
                <a:gd name="T70" fmla="*/ 114 w 175"/>
                <a:gd name="T7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5" h="338">
                  <a:moveTo>
                    <a:pt x="114" y="0"/>
                  </a:moveTo>
                  <a:cubicBezTo>
                    <a:pt x="107" y="0"/>
                    <a:pt x="102" y="8"/>
                    <a:pt x="95" y="8"/>
                  </a:cubicBezTo>
                  <a:cubicBezTo>
                    <a:pt x="95" y="8"/>
                    <a:pt x="93" y="8"/>
                    <a:pt x="92" y="7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2" y="7"/>
                    <a:pt x="61" y="11"/>
                    <a:pt x="61" y="11"/>
                  </a:cubicBezTo>
                  <a:cubicBezTo>
                    <a:pt x="61" y="16"/>
                    <a:pt x="61" y="19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6"/>
                    <a:pt x="60" y="29"/>
                    <a:pt x="59" y="29"/>
                  </a:cubicBezTo>
                  <a:cubicBezTo>
                    <a:pt x="58" y="29"/>
                    <a:pt x="55" y="28"/>
                    <a:pt x="55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42" y="39"/>
                    <a:pt x="34" y="43"/>
                    <a:pt x="21" y="52"/>
                  </a:cubicBezTo>
                  <a:cubicBezTo>
                    <a:pt x="17" y="54"/>
                    <a:pt x="11" y="53"/>
                    <a:pt x="8" y="56"/>
                  </a:cubicBezTo>
                  <a:cubicBezTo>
                    <a:pt x="3" y="61"/>
                    <a:pt x="0" y="69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8"/>
                    <a:pt x="6" y="88"/>
                    <a:pt x="10" y="92"/>
                  </a:cubicBezTo>
                  <a:cubicBezTo>
                    <a:pt x="13" y="98"/>
                    <a:pt x="14" y="109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20"/>
                    <a:pt x="10" y="126"/>
                    <a:pt x="8" y="127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8" y="128"/>
                    <a:pt x="8" y="129"/>
                    <a:pt x="8" y="131"/>
                  </a:cubicBezTo>
                  <a:cubicBezTo>
                    <a:pt x="8" y="131"/>
                    <a:pt x="8" y="131"/>
                    <a:pt x="8" y="131"/>
                  </a:cubicBezTo>
                  <a:cubicBezTo>
                    <a:pt x="8" y="137"/>
                    <a:pt x="14" y="139"/>
                    <a:pt x="17" y="143"/>
                  </a:cubicBezTo>
                  <a:cubicBezTo>
                    <a:pt x="21" y="147"/>
                    <a:pt x="29" y="172"/>
                    <a:pt x="29" y="176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9" y="179"/>
                    <a:pt x="25" y="180"/>
                    <a:pt x="24" y="182"/>
                  </a:cubicBezTo>
                  <a:cubicBezTo>
                    <a:pt x="20" y="192"/>
                    <a:pt x="18" y="198"/>
                    <a:pt x="14" y="207"/>
                  </a:cubicBezTo>
                  <a:cubicBezTo>
                    <a:pt x="14" y="207"/>
                    <a:pt x="14" y="207"/>
                    <a:pt x="14" y="207"/>
                  </a:cubicBezTo>
                  <a:cubicBezTo>
                    <a:pt x="12" y="207"/>
                    <a:pt x="12" y="207"/>
                    <a:pt x="12" y="207"/>
                  </a:cubicBezTo>
                  <a:cubicBezTo>
                    <a:pt x="11" y="207"/>
                    <a:pt x="11" y="207"/>
                    <a:pt x="11" y="207"/>
                  </a:cubicBezTo>
                  <a:cubicBezTo>
                    <a:pt x="10" y="214"/>
                    <a:pt x="8" y="219"/>
                    <a:pt x="8" y="227"/>
                  </a:cubicBezTo>
                  <a:cubicBezTo>
                    <a:pt x="8" y="228"/>
                    <a:pt x="7" y="230"/>
                    <a:pt x="8" y="230"/>
                  </a:cubicBezTo>
                  <a:cubicBezTo>
                    <a:pt x="10" y="231"/>
                    <a:pt x="11" y="231"/>
                    <a:pt x="11" y="231"/>
                  </a:cubicBezTo>
                  <a:cubicBezTo>
                    <a:pt x="12" y="231"/>
                    <a:pt x="12" y="230"/>
                    <a:pt x="15" y="230"/>
                  </a:cubicBezTo>
                  <a:cubicBezTo>
                    <a:pt x="24" y="230"/>
                    <a:pt x="28" y="249"/>
                    <a:pt x="31" y="256"/>
                  </a:cubicBezTo>
                  <a:cubicBezTo>
                    <a:pt x="37" y="268"/>
                    <a:pt x="38" y="279"/>
                    <a:pt x="43" y="295"/>
                  </a:cubicBezTo>
                  <a:cubicBezTo>
                    <a:pt x="49" y="312"/>
                    <a:pt x="63" y="328"/>
                    <a:pt x="80" y="333"/>
                  </a:cubicBezTo>
                  <a:cubicBezTo>
                    <a:pt x="83" y="334"/>
                    <a:pt x="83" y="338"/>
                    <a:pt x="89" y="338"/>
                  </a:cubicBezTo>
                  <a:cubicBezTo>
                    <a:pt x="90" y="338"/>
                    <a:pt x="91" y="336"/>
                    <a:pt x="92" y="336"/>
                  </a:cubicBezTo>
                  <a:cubicBezTo>
                    <a:pt x="95" y="336"/>
                    <a:pt x="95" y="336"/>
                    <a:pt x="99" y="335"/>
                  </a:cubicBezTo>
                  <a:cubicBezTo>
                    <a:pt x="97" y="330"/>
                    <a:pt x="97" y="327"/>
                    <a:pt x="95" y="320"/>
                  </a:cubicBezTo>
                  <a:cubicBezTo>
                    <a:pt x="92" y="314"/>
                    <a:pt x="85" y="310"/>
                    <a:pt x="85" y="301"/>
                  </a:cubicBezTo>
                  <a:cubicBezTo>
                    <a:pt x="85" y="296"/>
                    <a:pt x="87" y="296"/>
                    <a:pt x="87" y="291"/>
                  </a:cubicBezTo>
                  <a:cubicBezTo>
                    <a:pt x="87" y="265"/>
                    <a:pt x="55" y="261"/>
                    <a:pt x="41" y="247"/>
                  </a:cubicBezTo>
                  <a:cubicBezTo>
                    <a:pt x="38" y="243"/>
                    <a:pt x="37" y="234"/>
                    <a:pt x="35" y="230"/>
                  </a:cubicBezTo>
                  <a:cubicBezTo>
                    <a:pt x="36" y="230"/>
                    <a:pt x="36" y="230"/>
                    <a:pt x="36" y="230"/>
                  </a:cubicBezTo>
                  <a:cubicBezTo>
                    <a:pt x="36" y="215"/>
                    <a:pt x="18" y="221"/>
                    <a:pt x="18" y="205"/>
                  </a:cubicBezTo>
                  <a:cubicBezTo>
                    <a:pt x="18" y="191"/>
                    <a:pt x="33" y="186"/>
                    <a:pt x="33" y="171"/>
                  </a:cubicBezTo>
                  <a:cubicBezTo>
                    <a:pt x="33" y="166"/>
                    <a:pt x="31" y="165"/>
                    <a:pt x="31" y="161"/>
                  </a:cubicBezTo>
                  <a:cubicBezTo>
                    <a:pt x="31" y="158"/>
                    <a:pt x="30" y="155"/>
                    <a:pt x="34" y="155"/>
                  </a:cubicBezTo>
                  <a:cubicBezTo>
                    <a:pt x="40" y="155"/>
                    <a:pt x="46" y="156"/>
                    <a:pt x="48" y="162"/>
                  </a:cubicBezTo>
                  <a:cubicBezTo>
                    <a:pt x="48" y="162"/>
                    <a:pt x="50" y="168"/>
                    <a:pt x="51" y="168"/>
                  </a:cubicBezTo>
                  <a:cubicBezTo>
                    <a:pt x="59" y="171"/>
                    <a:pt x="67" y="172"/>
                    <a:pt x="74" y="179"/>
                  </a:cubicBezTo>
                  <a:cubicBezTo>
                    <a:pt x="80" y="185"/>
                    <a:pt x="74" y="193"/>
                    <a:pt x="86" y="193"/>
                  </a:cubicBezTo>
                  <a:cubicBezTo>
                    <a:pt x="86" y="201"/>
                    <a:pt x="97" y="204"/>
                    <a:pt x="105" y="204"/>
                  </a:cubicBezTo>
                  <a:cubicBezTo>
                    <a:pt x="105" y="207"/>
                    <a:pt x="106" y="211"/>
                    <a:pt x="108" y="212"/>
                  </a:cubicBezTo>
                  <a:cubicBezTo>
                    <a:pt x="106" y="213"/>
                    <a:pt x="106" y="215"/>
                    <a:pt x="106" y="219"/>
                  </a:cubicBezTo>
                  <a:cubicBezTo>
                    <a:pt x="106" y="222"/>
                    <a:pt x="108" y="230"/>
                    <a:pt x="110" y="230"/>
                  </a:cubicBezTo>
                  <a:cubicBezTo>
                    <a:pt x="112" y="230"/>
                    <a:pt x="123" y="222"/>
                    <a:pt x="123" y="217"/>
                  </a:cubicBezTo>
                  <a:cubicBezTo>
                    <a:pt x="123" y="216"/>
                    <a:pt x="123" y="214"/>
                    <a:pt x="123" y="211"/>
                  </a:cubicBezTo>
                  <a:cubicBezTo>
                    <a:pt x="123" y="212"/>
                    <a:pt x="123" y="215"/>
                    <a:pt x="125" y="215"/>
                  </a:cubicBezTo>
                  <a:cubicBezTo>
                    <a:pt x="131" y="215"/>
                    <a:pt x="130" y="207"/>
                    <a:pt x="136" y="204"/>
                  </a:cubicBezTo>
                  <a:cubicBezTo>
                    <a:pt x="150" y="197"/>
                    <a:pt x="152" y="191"/>
                    <a:pt x="168" y="187"/>
                  </a:cubicBezTo>
                  <a:cubicBezTo>
                    <a:pt x="168" y="177"/>
                    <a:pt x="175" y="173"/>
                    <a:pt x="175" y="161"/>
                  </a:cubicBezTo>
                  <a:cubicBezTo>
                    <a:pt x="175" y="143"/>
                    <a:pt x="166" y="120"/>
                    <a:pt x="154" y="111"/>
                  </a:cubicBezTo>
                  <a:cubicBezTo>
                    <a:pt x="140" y="103"/>
                    <a:pt x="135" y="89"/>
                    <a:pt x="123" y="77"/>
                  </a:cubicBezTo>
                  <a:cubicBezTo>
                    <a:pt x="121" y="75"/>
                    <a:pt x="118" y="74"/>
                    <a:pt x="118" y="69"/>
                  </a:cubicBezTo>
                  <a:cubicBezTo>
                    <a:pt x="118" y="47"/>
                    <a:pt x="144" y="43"/>
                    <a:pt x="155" y="26"/>
                  </a:cubicBezTo>
                  <a:cubicBezTo>
                    <a:pt x="147" y="24"/>
                    <a:pt x="136" y="20"/>
                    <a:pt x="136" y="6"/>
                  </a:cubicBezTo>
                  <a:cubicBezTo>
                    <a:pt x="127" y="6"/>
                    <a:pt x="122" y="0"/>
                    <a:pt x="1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79">
              <a:extLst>
                <a:ext uri="{FF2B5EF4-FFF2-40B4-BE49-F238E27FC236}">
                  <a16:creationId xmlns:a16="http://schemas.microsoft.com/office/drawing/2014/main" id="{082CDA59-0785-4B4C-BEBB-36E00ADD2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" y="3121"/>
              <a:ext cx="59" cy="55"/>
            </a:xfrm>
            <a:custGeom>
              <a:avLst/>
              <a:gdLst>
                <a:gd name="T0" fmla="*/ 12 w 25"/>
                <a:gd name="T1" fmla="*/ 0 h 23"/>
                <a:gd name="T2" fmla="*/ 0 w 25"/>
                <a:gd name="T3" fmla="*/ 7 h 23"/>
                <a:gd name="T4" fmla="*/ 11 w 25"/>
                <a:gd name="T5" fmla="*/ 12 h 23"/>
                <a:gd name="T6" fmla="*/ 15 w 25"/>
                <a:gd name="T7" fmla="*/ 20 h 23"/>
                <a:gd name="T8" fmla="*/ 22 w 25"/>
                <a:gd name="T9" fmla="*/ 23 h 23"/>
                <a:gd name="T10" fmla="*/ 25 w 25"/>
                <a:gd name="T11" fmla="*/ 23 h 23"/>
                <a:gd name="T12" fmla="*/ 25 w 25"/>
                <a:gd name="T13" fmla="*/ 18 h 23"/>
                <a:gd name="T14" fmla="*/ 12 w 25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3">
                  <a:moveTo>
                    <a:pt x="12" y="0"/>
                  </a:moveTo>
                  <a:cubicBezTo>
                    <a:pt x="8" y="0"/>
                    <a:pt x="0" y="4"/>
                    <a:pt x="0" y="7"/>
                  </a:cubicBezTo>
                  <a:cubicBezTo>
                    <a:pt x="0" y="11"/>
                    <a:pt x="9" y="8"/>
                    <a:pt x="11" y="12"/>
                  </a:cubicBezTo>
                  <a:cubicBezTo>
                    <a:pt x="12" y="14"/>
                    <a:pt x="14" y="20"/>
                    <a:pt x="15" y="20"/>
                  </a:cubicBezTo>
                  <a:cubicBezTo>
                    <a:pt x="17" y="20"/>
                    <a:pt x="18" y="23"/>
                    <a:pt x="22" y="23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5" y="21"/>
                    <a:pt x="25" y="19"/>
                    <a:pt x="25" y="18"/>
                  </a:cubicBezTo>
                  <a:cubicBezTo>
                    <a:pt x="17" y="18"/>
                    <a:pt x="14" y="8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80">
              <a:extLst>
                <a:ext uri="{FF2B5EF4-FFF2-40B4-BE49-F238E27FC236}">
                  <a16:creationId xmlns:a16="http://schemas.microsoft.com/office/drawing/2014/main" id="{1B1FBA31-5F10-40B8-B787-45F2FED33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" y="3162"/>
              <a:ext cx="26" cy="21"/>
            </a:xfrm>
            <a:custGeom>
              <a:avLst/>
              <a:gdLst>
                <a:gd name="T0" fmla="*/ 6 w 11"/>
                <a:gd name="T1" fmla="*/ 0 h 9"/>
                <a:gd name="T2" fmla="*/ 1 w 11"/>
                <a:gd name="T3" fmla="*/ 0 h 9"/>
                <a:gd name="T4" fmla="*/ 1 w 11"/>
                <a:gd name="T5" fmla="*/ 3 h 9"/>
                <a:gd name="T6" fmla="*/ 5 w 11"/>
                <a:gd name="T7" fmla="*/ 9 h 9"/>
                <a:gd name="T8" fmla="*/ 11 w 11"/>
                <a:gd name="T9" fmla="*/ 3 h 9"/>
                <a:gd name="T10" fmla="*/ 6 w 11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6" y="0"/>
                  </a:moveTo>
                  <a:cubicBezTo>
                    <a:pt x="4" y="0"/>
                    <a:pt x="2" y="0"/>
                    <a:pt x="1" y="0"/>
                  </a:cubicBezTo>
                  <a:cubicBezTo>
                    <a:pt x="0" y="0"/>
                    <a:pt x="1" y="2"/>
                    <a:pt x="1" y="3"/>
                  </a:cubicBezTo>
                  <a:cubicBezTo>
                    <a:pt x="1" y="5"/>
                    <a:pt x="2" y="9"/>
                    <a:pt x="5" y="9"/>
                  </a:cubicBezTo>
                  <a:cubicBezTo>
                    <a:pt x="8" y="9"/>
                    <a:pt x="10" y="6"/>
                    <a:pt x="11" y="3"/>
                  </a:cubicBezTo>
                  <a:cubicBezTo>
                    <a:pt x="9" y="2"/>
                    <a:pt x="7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81">
              <a:extLst>
                <a:ext uri="{FF2B5EF4-FFF2-40B4-BE49-F238E27FC236}">
                  <a16:creationId xmlns:a16="http://schemas.microsoft.com/office/drawing/2014/main" id="{9AEC9524-09BA-4110-8C52-A21A7681E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5" y="3107"/>
              <a:ext cx="23" cy="36"/>
            </a:xfrm>
            <a:custGeom>
              <a:avLst/>
              <a:gdLst>
                <a:gd name="T0" fmla="*/ 5 w 10"/>
                <a:gd name="T1" fmla="*/ 0 h 15"/>
                <a:gd name="T2" fmla="*/ 3 w 10"/>
                <a:gd name="T3" fmla="*/ 0 h 15"/>
                <a:gd name="T4" fmla="*/ 3 w 10"/>
                <a:gd name="T5" fmla="*/ 0 h 15"/>
                <a:gd name="T6" fmla="*/ 3 w 10"/>
                <a:gd name="T7" fmla="*/ 0 h 15"/>
                <a:gd name="T8" fmla="*/ 0 w 10"/>
                <a:gd name="T9" fmla="*/ 0 h 15"/>
                <a:gd name="T10" fmla="*/ 0 w 10"/>
                <a:gd name="T11" fmla="*/ 2 h 15"/>
                <a:gd name="T12" fmla="*/ 10 w 10"/>
                <a:gd name="T13" fmla="*/ 15 h 15"/>
                <a:gd name="T14" fmla="*/ 5 w 10"/>
                <a:gd name="T15" fmla="*/ 2 h 15"/>
                <a:gd name="T16" fmla="*/ 5 w 10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5">
                  <a:moveTo>
                    <a:pt x="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7" y="14"/>
                    <a:pt x="10" y="15"/>
                  </a:cubicBezTo>
                  <a:cubicBezTo>
                    <a:pt x="10" y="9"/>
                    <a:pt x="8" y="6"/>
                    <a:pt x="5" y="2"/>
                  </a:cubicBezTo>
                  <a:cubicBezTo>
                    <a:pt x="5" y="2"/>
                    <a:pt x="5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82">
              <a:extLst>
                <a:ext uri="{FF2B5EF4-FFF2-40B4-BE49-F238E27FC236}">
                  <a16:creationId xmlns:a16="http://schemas.microsoft.com/office/drawing/2014/main" id="{CA5BC527-BE20-4417-9488-D9E1E7780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" y="3032"/>
              <a:ext cx="35" cy="28"/>
            </a:xfrm>
            <a:custGeom>
              <a:avLst/>
              <a:gdLst>
                <a:gd name="T0" fmla="*/ 3 w 15"/>
                <a:gd name="T1" fmla="*/ 0 h 12"/>
                <a:gd name="T2" fmla="*/ 0 w 15"/>
                <a:gd name="T3" fmla="*/ 1 h 12"/>
                <a:gd name="T4" fmla="*/ 1 w 15"/>
                <a:gd name="T5" fmla="*/ 1 h 12"/>
                <a:gd name="T6" fmla="*/ 10 w 15"/>
                <a:gd name="T7" fmla="*/ 12 h 12"/>
                <a:gd name="T8" fmla="*/ 3 w 15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3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4"/>
                    <a:pt x="8" y="12"/>
                    <a:pt x="10" y="12"/>
                  </a:cubicBezTo>
                  <a:cubicBezTo>
                    <a:pt x="15" y="12"/>
                    <a:pt x="6" y="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83">
              <a:extLst>
                <a:ext uri="{FF2B5EF4-FFF2-40B4-BE49-F238E27FC236}">
                  <a16:creationId xmlns:a16="http://schemas.microsoft.com/office/drawing/2014/main" id="{217B4012-A90D-403C-97A6-41F2261CD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9" y="1811"/>
              <a:ext cx="85" cy="107"/>
            </a:xfrm>
            <a:custGeom>
              <a:avLst/>
              <a:gdLst>
                <a:gd name="T0" fmla="*/ 17 w 36"/>
                <a:gd name="T1" fmla="*/ 0 h 45"/>
                <a:gd name="T2" fmla="*/ 0 w 36"/>
                <a:gd name="T3" fmla="*/ 14 h 45"/>
                <a:gd name="T4" fmla="*/ 6 w 36"/>
                <a:gd name="T5" fmla="*/ 19 h 45"/>
                <a:gd name="T6" fmla="*/ 12 w 36"/>
                <a:gd name="T7" fmla="*/ 17 h 45"/>
                <a:gd name="T8" fmla="*/ 12 w 36"/>
                <a:gd name="T9" fmla="*/ 13 h 45"/>
                <a:gd name="T10" fmla="*/ 16 w 36"/>
                <a:gd name="T11" fmla="*/ 19 h 45"/>
                <a:gd name="T12" fmla="*/ 14 w 36"/>
                <a:gd name="T13" fmla="*/ 27 h 45"/>
                <a:gd name="T14" fmla="*/ 9 w 36"/>
                <a:gd name="T15" fmla="*/ 35 h 45"/>
                <a:gd name="T16" fmla="*/ 16 w 36"/>
                <a:gd name="T17" fmla="*/ 44 h 45"/>
                <a:gd name="T18" fmla="*/ 16 w 36"/>
                <a:gd name="T19" fmla="*/ 41 h 45"/>
                <a:gd name="T20" fmla="*/ 18 w 36"/>
                <a:gd name="T21" fmla="*/ 45 h 45"/>
                <a:gd name="T22" fmla="*/ 31 w 36"/>
                <a:gd name="T23" fmla="*/ 19 h 45"/>
                <a:gd name="T24" fmla="*/ 33 w 36"/>
                <a:gd name="T25" fmla="*/ 20 h 45"/>
                <a:gd name="T26" fmla="*/ 36 w 36"/>
                <a:gd name="T27" fmla="*/ 19 h 45"/>
                <a:gd name="T28" fmla="*/ 36 w 36"/>
                <a:gd name="T29" fmla="*/ 14 h 45"/>
                <a:gd name="T30" fmla="*/ 31 w 36"/>
                <a:gd name="T31" fmla="*/ 10 h 45"/>
                <a:gd name="T32" fmla="*/ 31 w 36"/>
                <a:gd name="T33" fmla="*/ 5 h 45"/>
                <a:gd name="T34" fmla="*/ 17 w 36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" h="45">
                  <a:moveTo>
                    <a:pt x="17" y="0"/>
                  </a:moveTo>
                  <a:cubicBezTo>
                    <a:pt x="15" y="0"/>
                    <a:pt x="0" y="10"/>
                    <a:pt x="0" y="14"/>
                  </a:cubicBezTo>
                  <a:cubicBezTo>
                    <a:pt x="0" y="16"/>
                    <a:pt x="3" y="19"/>
                    <a:pt x="6" y="19"/>
                  </a:cubicBezTo>
                  <a:cubicBezTo>
                    <a:pt x="7" y="19"/>
                    <a:pt x="9" y="17"/>
                    <a:pt x="12" y="17"/>
                  </a:cubicBezTo>
                  <a:cubicBezTo>
                    <a:pt x="11" y="16"/>
                    <a:pt x="12" y="14"/>
                    <a:pt x="12" y="13"/>
                  </a:cubicBezTo>
                  <a:cubicBezTo>
                    <a:pt x="13" y="15"/>
                    <a:pt x="13" y="18"/>
                    <a:pt x="16" y="19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27"/>
                    <a:pt x="9" y="34"/>
                    <a:pt x="9" y="35"/>
                  </a:cubicBezTo>
                  <a:cubicBezTo>
                    <a:pt x="9" y="37"/>
                    <a:pt x="12" y="44"/>
                    <a:pt x="16" y="44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2"/>
                    <a:pt x="16" y="45"/>
                    <a:pt x="18" y="45"/>
                  </a:cubicBezTo>
                  <a:cubicBezTo>
                    <a:pt x="25" y="45"/>
                    <a:pt x="29" y="29"/>
                    <a:pt x="31" y="19"/>
                  </a:cubicBezTo>
                  <a:cubicBezTo>
                    <a:pt x="32" y="20"/>
                    <a:pt x="32" y="20"/>
                    <a:pt x="33" y="20"/>
                  </a:cubicBezTo>
                  <a:cubicBezTo>
                    <a:pt x="34" y="20"/>
                    <a:pt x="35" y="19"/>
                    <a:pt x="36" y="19"/>
                  </a:cubicBezTo>
                  <a:cubicBezTo>
                    <a:pt x="35" y="18"/>
                    <a:pt x="36" y="16"/>
                    <a:pt x="36" y="14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9" y="10"/>
                    <a:pt x="31" y="6"/>
                    <a:pt x="31" y="5"/>
                  </a:cubicBezTo>
                  <a:cubicBezTo>
                    <a:pt x="24" y="5"/>
                    <a:pt x="21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84">
              <a:extLst>
                <a:ext uri="{FF2B5EF4-FFF2-40B4-BE49-F238E27FC236}">
                  <a16:creationId xmlns:a16="http://schemas.microsoft.com/office/drawing/2014/main" id="{FA0A560C-CD49-4F29-ADF8-1DD6EF79E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8" y="1788"/>
              <a:ext cx="92" cy="66"/>
            </a:xfrm>
            <a:custGeom>
              <a:avLst/>
              <a:gdLst>
                <a:gd name="T0" fmla="*/ 28 w 39"/>
                <a:gd name="T1" fmla="*/ 0 h 28"/>
                <a:gd name="T2" fmla="*/ 13 w 39"/>
                <a:gd name="T3" fmla="*/ 7 h 28"/>
                <a:gd name="T4" fmla="*/ 10 w 39"/>
                <a:gd name="T5" fmla="*/ 6 h 28"/>
                <a:gd name="T6" fmla="*/ 0 w 39"/>
                <a:gd name="T7" fmla="*/ 14 h 28"/>
                <a:gd name="T8" fmla="*/ 4 w 39"/>
                <a:gd name="T9" fmla="*/ 20 h 28"/>
                <a:gd name="T10" fmla="*/ 7 w 39"/>
                <a:gd name="T11" fmla="*/ 28 h 28"/>
                <a:gd name="T12" fmla="*/ 20 w 39"/>
                <a:gd name="T13" fmla="*/ 15 h 28"/>
                <a:gd name="T14" fmla="*/ 28 w 39"/>
                <a:gd name="T15" fmla="*/ 18 h 28"/>
                <a:gd name="T16" fmla="*/ 28 w 3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28">
                  <a:moveTo>
                    <a:pt x="28" y="0"/>
                  </a:moveTo>
                  <a:cubicBezTo>
                    <a:pt x="21" y="0"/>
                    <a:pt x="19" y="7"/>
                    <a:pt x="13" y="7"/>
                  </a:cubicBezTo>
                  <a:cubicBezTo>
                    <a:pt x="12" y="7"/>
                    <a:pt x="11" y="7"/>
                    <a:pt x="10" y="6"/>
                  </a:cubicBezTo>
                  <a:cubicBezTo>
                    <a:pt x="10" y="7"/>
                    <a:pt x="0" y="14"/>
                    <a:pt x="0" y="14"/>
                  </a:cubicBezTo>
                  <a:cubicBezTo>
                    <a:pt x="0" y="17"/>
                    <a:pt x="1" y="18"/>
                    <a:pt x="4" y="20"/>
                  </a:cubicBezTo>
                  <a:cubicBezTo>
                    <a:pt x="3" y="23"/>
                    <a:pt x="4" y="28"/>
                    <a:pt x="7" y="28"/>
                  </a:cubicBezTo>
                  <a:cubicBezTo>
                    <a:pt x="14" y="28"/>
                    <a:pt x="15" y="19"/>
                    <a:pt x="20" y="15"/>
                  </a:cubicBezTo>
                  <a:cubicBezTo>
                    <a:pt x="21" y="15"/>
                    <a:pt x="23" y="18"/>
                    <a:pt x="28" y="18"/>
                  </a:cubicBezTo>
                  <a:cubicBezTo>
                    <a:pt x="33" y="18"/>
                    <a:pt x="39" y="0"/>
                    <a:pt x="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85">
              <a:extLst>
                <a:ext uri="{FF2B5EF4-FFF2-40B4-BE49-F238E27FC236}">
                  <a16:creationId xmlns:a16="http://schemas.microsoft.com/office/drawing/2014/main" id="{7320003F-15E6-40EA-8160-1060DCF29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" y="1501"/>
              <a:ext cx="397" cy="324"/>
            </a:xfrm>
            <a:custGeom>
              <a:avLst/>
              <a:gdLst>
                <a:gd name="T0" fmla="*/ 154 w 168"/>
                <a:gd name="T1" fmla="*/ 0 h 137"/>
                <a:gd name="T2" fmla="*/ 155 w 168"/>
                <a:gd name="T3" fmla="*/ 5 h 137"/>
                <a:gd name="T4" fmla="*/ 156 w 168"/>
                <a:gd name="T5" fmla="*/ 5 h 137"/>
                <a:gd name="T6" fmla="*/ 152 w 168"/>
                <a:gd name="T7" fmla="*/ 7 h 137"/>
                <a:gd name="T8" fmla="*/ 149 w 168"/>
                <a:gd name="T9" fmla="*/ 4 h 137"/>
                <a:gd name="T10" fmla="*/ 137 w 168"/>
                <a:gd name="T11" fmla="*/ 23 h 137"/>
                <a:gd name="T12" fmla="*/ 139 w 168"/>
                <a:gd name="T13" fmla="*/ 30 h 137"/>
                <a:gd name="T14" fmla="*/ 110 w 168"/>
                <a:gd name="T15" fmla="*/ 72 h 137"/>
                <a:gd name="T16" fmla="*/ 95 w 168"/>
                <a:gd name="T17" fmla="*/ 80 h 137"/>
                <a:gd name="T18" fmla="*/ 92 w 168"/>
                <a:gd name="T19" fmla="*/ 77 h 137"/>
                <a:gd name="T20" fmla="*/ 95 w 168"/>
                <a:gd name="T21" fmla="*/ 71 h 137"/>
                <a:gd name="T22" fmla="*/ 86 w 168"/>
                <a:gd name="T23" fmla="*/ 84 h 137"/>
                <a:gd name="T24" fmla="*/ 69 w 168"/>
                <a:gd name="T25" fmla="*/ 101 h 137"/>
                <a:gd name="T26" fmla="*/ 36 w 168"/>
                <a:gd name="T27" fmla="*/ 101 h 137"/>
                <a:gd name="T28" fmla="*/ 7 w 168"/>
                <a:gd name="T29" fmla="*/ 121 h 137"/>
                <a:gd name="T30" fmla="*/ 0 w 168"/>
                <a:gd name="T31" fmla="*/ 125 h 137"/>
                <a:gd name="T32" fmla="*/ 7 w 168"/>
                <a:gd name="T33" fmla="*/ 127 h 137"/>
                <a:gd name="T34" fmla="*/ 35 w 168"/>
                <a:gd name="T35" fmla="*/ 120 h 137"/>
                <a:gd name="T36" fmla="*/ 39 w 168"/>
                <a:gd name="T37" fmla="*/ 119 h 137"/>
                <a:gd name="T38" fmla="*/ 41 w 168"/>
                <a:gd name="T39" fmla="*/ 119 h 137"/>
                <a:gd name="T40" fmla="*/ 42 w 168"/>
                <a:gd name="T41" fmla="*/ 119 h 137"/>
                <a:gd name="T42" fmla="*/ 46 w 168"/>
                <a:gd name="T43" fmla="*/ 118 h 137"/>
                <a:gd name="T44" fmla="*/ 52 w 168"/>
                <a:gd name="T45" fmla="*/ 114 h 137"/>
                <a:gd name="T46" fmla="*/ 68 w 168"/>
                <a:gd name="T47" fmla="*/ 119 h 137"/>
                <a:gd name="T48" fmla="*/ 66 w 168"/>
                <a:gd name="T49" fmla="*/ 128 h 137"/>
                <a:gd name="T50" fmla="*/ 66 w 168"/>
                <a:gd name="T51" fmla="*/ 132 h 137"/>
                <a:gd name="T52" fmla="*/ 73 w 168"/>
                <a:gd name="T53" fmla="*/ 137 h 137"/>
                <a:gd name="T54" fmla="*/ 86 w 168"/>
                <a:gd name="T55" fmla="*/ 124 h 137"/>
                <a:gd name="T56" fmla="*/ 91 w 168"/>
                <a:gd name="T57" fmla="*/ 123 h 137"/>
                <a:gd name="T58" fmla="*/ 86 w 168"/>
                <a:gd name="T59" fmla="*/ 115 h 137"/>
                <a:gd name="T60" fmla="*/ 89 w 168"/>
                <a:gd name="T61" fmla="*/ 110 h 137"/>
                <a:gd name="T62" fmla="*/ 104 w 168"/>
                <a:gd name="T63" fmla="*/ 119 h 137"/>
                <a:gd name="T64" fmla="*/ 115 w 168"/>
                <a:gd name="T65" fmla="*/ 113 h 137"/>
                <a:gd name="T66" fmla="*/ 120 w 168"/>
                <a:gd name="T67" fmla="*/ 113 h 137"/>
                <a:gd name="T68" fmla="*/ 123 w 168"/>
                <a:gd name="T69" fmla="*/ 116 h 137"/>
                <a:gd name="T70" fmla="*/ 137 w 168"/>
                <a:gd name="T71" fmla="*/ 103 h 137"/>
                <a:gd name="T72" fmla="*/ 137 w 168"/>
                <a:gd name="T73" fmla="*/ 111 h 137"/>
                <a:gd name="T74" fmla="*/ 149 w 168"/>
                <a:gd name="T75" fmla="*/ 101 h 137"/>
                <a:gd name="T76" fmla="*/ 147 w 168"/>
                <a:gd name="T77" fmla="*/ 91 h 137"/>
                <a:gd name="T78" fmla="*/ 153 w 168"/>
                <a:gd name="T79" fmla="*/ 76 h 137"/>
                <a:gd name="T80" fmla="*/ 156 w 168"/>
                <a:gd name="T81" fmla="*/ 52 h 137"/>
                <a:gd name="T82" fmla="*/ 157 w 168"/>
                <a:gd name="T83" fmla="*/ 52 h 137"/>
                <a:gd name="T84" fmla="*/ 158 w 168"/>
                <a:gd name="T85" fmla="*/ 52 h 137"/>
                <a:gd name="T86" fmla="*/ 159 w 168"/>
                <a:gd name="T87" fmla="*/ 52 h 137"/>
                <a:gd name="T88" fmla="*/ 161 w 168"/>
                <a:gd name="T89" fmla="*/ 51 h 137"/>
                <a:gd name="T90" fmla="*/ 161 w 168"/>
                <a:gd name="T91" fmla="*/ 48 h 137"/>
                <a:gd name="T92" fmla="*/ 168 w 168"/>
                <a:gd name="T93" fmla="*/ 32 h 137"/>
                <a:gd name="T94" fmla="*/ 161 w 168"/>
                <a:gd name="T95" fmla="*/ 13 h 137"/>
                <a:gd name="T96" fmla="*/ 160 w 168"/>
                <a:gd name="T97" fmla="*/ 3 h 137"/>
                <a:gd name="T98" fmla="*/ 154 w 168"/>
                <a:gd name="T99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8" h="137">
                  <a:moveTo>
                    <a:pt x="154" y="0"/>
                  </a:moveTo>
                  <a:cubicBezTo>
                    <a:pt x="152" y="0"/>
                    <a:pt x="153" y="5"/>
                    <a:pt x="155" y="5"/>
                  </a:cubicBezTo>
                  <a:cubicBezTo>
                    <a:pt x="155" y="5"/>
                    <a:pt x="156" y="5"/>
                    <a:pt x="156" y="5"/>
                  </a:cubicBezTo>
                  <a:cubicBezTo>
                    <a:pt x="154" y="7"/>
                    <a:pt x="153" y="7"/>
                    <a:pt x="152" y="7"/>
                  </a:cubicBezTo>
                  <a:cubicBezTo>
                    <a:pt x="150" y="7"/>
                    <a:pt x="150" y="4"/>
                    <a:pt x="149" y="4"/>
                  </a:cubicBezTo>
                  <a:cubicBezTo>
                    <a:pt x="142" y="4"/>
                    <a:pt x="137" y="17"/>
                    <a:pt x="137" y="23"/>
                  </a:cubicBezTo>
                  <a:cubicBezTo>
                    <a:pt x="137" y="26"/>
                    <a:pt x="139" y="26"/>
                    <a:pt x="139" y="30"/>
                  </a:cubicBezTo>
                  <a:cubicBezTo>
                    <a:pt x="139" y="46"/>
                    <a:pt x="121" y="69"/>
                    <a:pt x="110" y="72"/>
                  </a:cubicBezTo>
                  <a:cubicBezTo>
                    <a:pt x="104" y="74"/>
                    <a:pt x="103" y="80"/>
                    <a:pt x="95" y="80"/>
                  </a:cubicBezTo>
                  <a:cubicBezTo>
                    <a:pt x="94" y="80"/>
                    <a:pt x="92" y="78"/>
                    <a:pt x="92" y="77"/>
                  </a:cubicBezTo>
                  <a:cubicBezTo>
                    <a:pt x="92" y="75"/>
                    <a:pt x="93" y="73"/>
                    <a:pt x="95" y="71"/>
                  </a:cubicBezTo>
                  <a:cubicBezTo>
                    <a:pt x="93" y="72"/>
                    <a:pt x="87" y="84"/>
                    <a:pt x="86" y="84"/>
                  </a:cubicBezTo>
                  <a:cubicBezTo>
                    <a:pt x="81" y="84"/>
                    <a:pt x="78" y="101"/>
                    <a:pt x="69" y="101"/>
                  </a:cubicBezTo>
                  <a:cubicBezTo>
                    <a:pt x="57" y="101"/>
                    <a:pt x="52" y="101"/>
                    <a:pt x="36" y="101"/>
                  </a:cubicBezTo>
                  <a:cubicBezTo>
                    <a:pt x="23" y="101"/>
                    <a:pt x="18" y="114"/>
                    <a:pt x="7" y="121"/>
                  </a:cubicBezTo>
                  <a:cubicBezTo>
                    <a:pt x="5" y="122"/>
                    <a:pt x="0" y="124"/>
                    <a:pt x="0" y="125"/>
                  </a:cubicBezTo>
                  <a:cubicBezTo>
                    <a:pt x="0" y="127"/>
                    <a:pt x="4" y="127"/>
                    <a:pt x="7" y="127"/>
                  </a:cubicBezTo>
                  <a:cubicBezTo>
                    <a:pt x="18" y="127"/>
                    <a:pt x="28" y="123"/>
                    <a:pt x="35" y="120"/>
                  </a:cubicBezTo>
                  <a:cubicBezTo>
                    <a:pt x="36" y="119"/>
                    <a:pt x="38" y="119"/>
                    <a:pt x="39" y="119"/>
                  </a:cubicBezTo>
                  <a:cubicBezTo>
                    <a:pt x="39" y="119"/>
                    <a:pt x="40" y="119"/>
                    <a:pt x="41" y="119"/>
                  </a:cubicBezTo>
                  <a:cubicBezTo>
                    <a:pt x="41" y="119"/>
                    <a:pt x="42" y="119"/>
                    <a:pt x="42" y="119"/>
                  </a:cubicBezTo>
                  <a:cubicBezTo>
                    <a:pt x="44" y="119"/>
                    <a:pt x="45" y="119"/>
                    <a:pt x="46" y="118"/>
                  </a:cubicBezTo>
                  <a:cubicBezTo>
                    <a:pt x="48" y="118"/>
                    <a:pt x="49" y="114"/>
                    <a:pt x="52" y="114"/>
                  </a:cubicBezTo>
                  <a:cubicBezTo>
                    <a:pt x="58" y="114"/>
                    <a:pt x="61" y="117"/>
                    <a:pt x="68" y="119"/>
                  </a:cubicBezTo>
                  <a:cubicBezTo>
                    <a:pt x="68" y="121"/>
                    <a:pt x="66" y="125"/>
                    <a:pt x="66" y="128"/>
                  </a:cubicBezTo>
                  <a:cubicBezTo>
                    <a:pt x="66" y="129"/>
                    <a:pt x="64" y="132"/>
                    <a:pt x="66" y="132"/>
                  </a:cubicBezTo>
                  <a:cubicBezTo>
                    <a:pt x="70" y="132"/>
                    <a:pt x="69" y="136"/>
                    <a:pt x="73" y="137"/>
                  </a:cubicBezTo>
                  <a:cubicBezTo>
                    <a:pt x="76" y="132"/>
                    <a:pt x="82" y="124"/>
                    <a:pt x="86" y="124"/>
                  </a:cubicBezTo>
                  <a:cubicBezTo>
                    <a:pt x="88" y="124"/>
                    <a:pt x="90" y="124"/>
                    <a:pt x="91" y="123"/>
                  </a:cubicBezTo>
                  <a:cubicBezTo>
                    <a:pt x="91" y="123"/>
                    <a:pt x="86" y="117"/>
                    <a:pt x="86" y="115"/>
                  </a:cubicBezTo>
                  <a:cubicBezTo>
                    <a:pt x="86" y="113"/>
                    <a:pt x="88" y="110"/>
                    <a:pt x="89" y="110"/>
                  </a:cubicBezTo>
                  <a:cubicBezTo>
                    <a:pt x="94" y="110"/>
                    <a:pt x="93" y="119"/>
                    <a:pt x="104" y="119"/>
                  </a:cubicBezTo>
                  <a:cubicBezTo>
                    <a:pt x="109" y="119"/>
                    <a:pt x="112" y="116"/>
                    <a:pt x="115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20" y="114"/>
                    <a:pt x="122" y="116"/>
                    <a:pt x="123" y="116"/>
                  </a:cubicBezTo>
                  <a:cubicBezTo>
                    <a:pt x="125" y="108"/>
                    <a:pt x="130" y="108"/>
                    <a:pt x="137" y="103"/>
                  </a:cubicBezTo>
                  <a:cubicBezTo>
                    <a:pt x="137" y="107"/>
                    <a:pt x="135" y="107"/>
                    <a:pt x="137" y="111"/>
                  </a:cubicBezTo>
                  <a:cubicBezTo>
                    <a:pt x="143" y="109"/>
                    <a:pt x="143" y="104"/>
                    <a:pt x="149" y="101"/>
                  </a:cubicBezTo>
                  <a:cubicBezTo>
                    <a:pt x="148" y="98"/>
                    <a:pt x="147" y="95"/>
                    <a:pt x="147" y="91"/>
                  </a:cubicBezTo>
                  <a:cubicBezTo>
                    <a:pt x="147" y="84"/>
                    <a:pt x="153" y="81"/>
                    <a:pt x="153" y="76"/>
                  </a:cubicBezTo>
                  <a:cubicBezTo>
                    <a:pt x="153" y="70"/>
                    <a:pt x="151" y="54"/>
                    <a:pt x="156" y="52"/>
                  </a:cubicBezTo>
                  <a:cubicBezTo>
                    <a:pt x="157" y="52"/>
                    <a:pt x="157" y="52"/>
                    <a:pt x="157" y="52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58" y="52"/>
                    <a:pt x="158" y="52"/>
                    <a:pt x="159" y="52"/>
                  </a:cubicBezTo>
                  <a:cubicBezTo>
                    <a:pt x="159" y="52"/>
                    <a:pt x="160" y="52"/>
                    <a:pt x="161" y="51"/>
                  </a:cubicBezTo>
                  <a:cubicBezTo>
                    <a:pt x="161" y="50"/>
                    <a:pt x="161" y="49"/>
                    <a:pt x="161" y="48"/>
                  </a:cubicBezTo>
                  <a:cubicBezTo>
                    <a:pt x="161" y="41"/>
                    <a:pt x="168" y="40"/>
                    <a:pt x="168" y="32"/>
                  </a:cubicBezTo>
                  <a:cubicBezTo>
                    <a:pt x="168" y="24"/>
                    <a:pt x="161" y="21"/>
                    <a:pt x="161" y="13"/>
                  </a:cubicBezTo>
                  <a:cubicBezTo>
                    <a:pt x="161" y="9"/>
                    <a:pt x="162" y="6"/>
                    <a:pt x="160" y="3"/>
                  </a:cubicBezTo>
                  <a:cubicBezTo>
                    <a:pt x="159" y="1"/>
                    <a:pt x="157" y="0"/>
                    <a:pt x="1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86">
              <a:extLst>
                <a:ext uri="{FF2B5EF4-FFF2-40B4-BE49-F238E27FC236}">
                  <a16:creationId xmlns:a16="http://schemas.microsoft.com/office/drawing/2014/main" id="{17661BC4-5C23-48A6-A85F-D83775D0B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" y="1322"/>
              <a:ext cx="203" cy="172"/>
            </a:xfrm>
            <a:custGeom>
              <a:avLst/>
              <a:gdLst>
                <a:gd name="T0" fmla="*/ 31 w 86"/>
                <a:gd name="T1" fmla="*/ 0 h 73"/>
                <a:gd name="T2" fmla="*/ 28 w 86"/>
                <a:gd name="T3" fmla="*/ 7 h 73"/>
                <a:gd name="T4" fmla="*/ 30 w 86"/>
                <a:gd name="T5" fmla="*/ 13 h 73"/>
                <a:gd name="T6" fmla="*/ 18 w 86"/>
                <a:gd name="T7" fmla="*/ 40 h 73"/>
                <a:gd name="T8" fmla="*/ 14 w 86"/>
                <a:gd name="T9" fmla="*/ 40 h 73"/>
                <a:gd name="T10" fmla="*/ 12 w 86"/>
                <a:gd name="T11" fmla="*/ 40 h 73"/>
                <a:gd name="T12" fmla="*/ 13 w 86"/>
                <a:gd name="T13" fmla="*/ 41 h 73"/>
                <a:gd name="T14" fmla="*/ 10 w 86"/>
                <a:gd name="T15" fmla="*/ 38 h 73"/>
                <a:gd name="T16" fmla="*/ 10 w 86"/>
                <a:gd name="T17" fmla="*/ 43 h 73"/>
                <a:gd name="T18" fmla="*/ 0 w 86"/>
                <a:gd name="T19" fmla="*/ 56 h 73"/>
                <a:gd name="T20" fmla="*/ 3 w 86"/>
                <a:gd name="T21" fmla="*/ 61 h 73"/>
                <a:gd name="T22" fmla="*/ 3 w 86"/>
                <a:gd name="T23" fmla="*/ 73 h 73"/>
                <a:gd name="T24" fmla="*/ 6 w 86"/>
                <a:gd name="T25" fmla="*/ 73 h 73"/>
                <a:gd name="T26" fmla="*/ 19 w 86"/>
                <a:gd name="T27" fmla="*/ 65 h 73"/>
                <a:gd name="T28" fmla="*/ 9 w 86"/>
                <a:gd name="T29" fmla="*/ 58 h 73"/>
                <a:gd name="T30" fmla="*/ 13 w 86"/>
                <a:gd name="T31" fmla="*/ 53 h 73"/>
                <a:gd name="T32" fmla="*/ 24 w 86"/>
                <a:gd name="T33" fmla="*/ 54 h 73"/>
                <a:gd name="T34" fmla="*/ 28 w 86"/>
                <a:gd name="T35" fmla="*/ 50 h 73"/>
                <a:gd name="T36" fmla="*/ 51 w 86"/>
                <a:gd name="T37" fmla="*/ 62 h 73"/>
                <a:gd name="T38" fmla="*/ 70 w 86"/>
                <a:gd name="T39" fmla="*/ 44 h 73"/>
                <a:gd name="T40" fmla="*/ 86 w 86"/>
                <a:gd name="T41" fmla="*/ 39 h 73"/>
                <a:gd name="T42" fmla="*/ 80 w 86"/>
                <a:gd name="T43" fmla="*/ 32 h 73"/>
                <a:gd name="T44" fmla="*/ 83 w 86"/>
                <a:gd name="T45" fmla="*/ 26 h 73"/>
                <a:gd name="T46" fmla="*/ 81 w 86"/>
                <a:gd name="T47" fmla="*/ 25 h 73"/>
                <a:gd name="T48" fmla="*/ 72 w 86"/>
                <a:gd name="T49" fmla="*/ 27 h 73"/>
                <a:gd name="T50" fmla="*/ 31 w 86"/>
                <a:gd name="T5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6" h="73">
                  <a:moveTo>
                    <a:pt x="31" y="0"/>
                  </a:moveTo>
                  <a:cubicBezTo>
                    <a:pt x="30" y="2"/>
                    <a:pt x="28" y="4"/>
                    <a:pt x="28" y="7"/>
                  </a:cubicBezTo>
                  <a:cubicBezTo>
                    <a:pt x="28" y="9"/>
                    <a:pt x="30" y="10"/>
                    <a:pt x="30" y="13"/>
                  </a:cubicBezTo>
                  <a:cubicBezTo>
                    <a:pt x="30" y="19"/>
                    <a:pt x="27" y="40"/>
                    <a:pt x="18" y="40"/>
                  </a:cubicBezTo>
                  <a:cubicBezTo>
                    <a:pt x="17" y="40"/>
                    <a:pt x="15" y="40"/>
                    <a:pt x="14" y="40"/>
                  </a:cubicBezTo>
                  <a:cubicBezTo>
                    <a:pt x="13" y="40"/>
                    <a:pt x="13" y="40"/>
                    <a:pt x="12" y="40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2" y="40"/>
                    <a:pt x="11" y="40"/>
                    <a:pt x="10" y="38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9" y="46"/>
                    <a:pt x="0" y="50"/>
                    <a:pt x="0" y="56"/>
                  </a:cubicBezTo>
                  <a:cubicBezTo>
                    <a:pt x="0" y="58"/>
                    <a:pt x="3" y="59"/>
                    <a:pt x="3" y="61"/>
                  </a:cubicBezTo>
                  <a:cubicBezTo>
                    <a:pt x="3" y="62"/>
                    <a:pt x="3" y="70"/>
                    <a:pt x="3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10" y="69"/>
                    <a:pt x="14" y="71"/>
                    <a:pt x="19" y="65"/>
                  </a:cubicBezTo>
                  <a:cubicBezTo>
                    <a:pt x="17" y="63"/>
                    <a:pt x="9" y="63"/>
                    <a:pt x="9" y="58"/>
                  </a:cubicBezTo>
                  <a:cubicBezTo>
                    <a:pt x="9" y="54"/>
                    <a:pt x="11" y="53"/>
                    <a:pt x="13" y="53"/>
                  </a:cubicBezTo>
                  <a:cubicBezTo>
                    <a:pt x="16" y="53"/>
                    <a:pt x="21" y="54"/>
                    <a:pt x="24" y="54"/>
                  </a:cubicBezTo>
                  <a:cubicBezTo>
                    <a:pt x="24" y="53"/>
                    <a:pt x="27" y="51"/>
                    <a:pt x="28" y="50"/>
                  </a:cubicBezTo>
                  <a:cubicBezTo>
                    <a:pt x="37" y="56"/>
                    <a:pt x="42" y="57"/>
                    <a:pt x="51" y="62"/>
                  </a:cubicBezTo>
                  <a:cubicBezTo>
                    <a:pt x="55" y="56"/>
                    <a:pt x="59" y="44"/>
                    <a:pt x="70" y="44"/>
                  </a:cubicBezTo>
                  <a:cubicBezTo>
                    <a:pt x="78" y="44"/>
                    <a:pt x="81" y="42"/>
                    <a:pt x="86" y="39"/>
                  </a:cubicBezTo>
                  <a:cubicBezTo>
                    <a:pt x="84" y="38"/>
                    <a:pt x="80" y="35"/>
                    <a:pt x="80" y="32"/>
                  </a:cubicBezTo>
                  <a:cubicBezTo>
                    <a:pt x="80" y="29"/>
                    <a:pt x="82" y="28"/>
                    <a:pt x="83" y="26"/>
                  </a:cubicBezTo>
                  <a:cubicBezTo>
                    <a:pt x="82" y="25"/>
                    <a:pt x="81" y="25"/>
                    <a:pt x="81" y="25"/>
                  </a:cubicBezTo>
                  <a:cubicBezTo>
                    <a:pt x="78" y="25"/>
                    <a:pt x="75" y="27"/>
                    <a:pt x="72" y="27"/>
                  </a:cubicBezTo>
                  <a:cubicBezTo>
                    <a:pt x="51" y="27"/>
                    <a:pt x="45" y="10"/>
                    <a:pt x="3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87">
              <a:extLst>
                <a:ext uri="{FF2B5EF4-FFF2-40B4-BE49-F238E27FC236}">
                  <a16:creationId xmlns:a16="http://schemas.microsoft.com/office/drawing/2014/main" id="{7AEB413C-1822-47D5-A6DC-C304700DEE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06" y="1364"/>
              <a:ext cx="36" cy="33"/>
            </a:xfrm>
            <a:custGeom>
              <a:avLst/>
              <a:gdLst>
                <a:gd name="T0" fmla="*/ 13 w 15"/>
                <a:gd name="T1" fmla="*/ 1 h 14"/>
                <a:gd name="T2" fmla="*/ 2 w 15"/>
                <a:gd name="T3" fmla="*/ 9 h 14"/>
                <a:gd name="T4" fmla="*/ 2 w 15"/>
                <a:gd name="T5" fmla="*/ 14 h 14"/>
                <a:gd name="T6" fmla="*/ 15 w 15"/>
                <a:gd name="T7" fmla="*/ 3 h 14"/>
                <a:gd name="T8" fmla="*/ 13 w 15"/>
                <a:gd name="T9" fmla="*/ 1 h 14"/>
                <a:gd name="T10" fmla="*/ 12 w 15"/>
                <a:gd name="T11" fmla="*/ 0 h 14"/>
                <a:gd name="T12" fmla="*/ 13 w 15"/>
                <a:gd name="T13" fmla="*/ 1 h 14"/>
                <a:gd name="T14" fmla="*/ 14 w 15"/>
                <a:gd name="T15" fmla="*/ 1 h 14"/>
                <a:gd name="T16" fmla="*/ 12 w 15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4">
                  <a:moveTo>
                    <a:pt x="13" y="1"/>
                  </a:moveTo>
                  <a:cubicBezTo>
                    <a:pt x="9" y="2"/>
                    <a:pt x="4" y="6"/>
                    <a:pt x="2" y="9"/>
                  </a:cubicBezTo>
                  <a:cubicBezTo>
                    <a:pt x="1" y="10"/>
                    <a:pt x="0" y="14"/>
                    <a:pt x="2" y="14"/>
                  </a:cubicBezTo>
                  <a:cubicBezTo>
                    <a:pt x="6" y="14"/>
                    <a:pt x="13" y="6"/>
                    <a:pt x="15" y="3"/>
                  </a:cubicBezTo>
                  <a:cubicBezTo>
                    <a:pt x="13" y="1"/>
                    <a:pt x="13" y="1"/>
                    <a:pt x="13" y="1"/>
                  </a:cubicBezTo>
                  <a:moveTo>
                    <a:pt x="12" y="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88">
              <a:extLst>
                <a:ext uri="{FF2B5EF4-FFF2-40B4-BE49-F238E27FC236}">
                  <a16:creationId xmlns:a16="http://schemas.microsoft.com/office/drawing/2014/main" id="{D2BAC82D-B255-46C0-B49E-D44B2BB2F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7" y="1319"/>
              <a:ext cx="47" cy="36"/>
            </a:xfrm>
            <a:custGeom>
              <a:avLst/>
              <a:gdLst>
                <a:gd name="T0" fmla="*/ 20 w 20"/>
                <a:gd name="T1" fmla="*/ 0 h 15"/>
                <a:gd name="T2" fmla="*/ 17 w 20"/>
                <a:gd name="T3" fmla="*/ 1 h 15"/>
                <a:gd name="T4" fmla="*/ 12 w 20"/>
                <a:gd name="T5" fmla="*/ 0 h 15"/>
                <a:gd name="T6" fmla="*/ 0 w 20"/>
                <a:gd name="T7" fmla="*/ 12 h 15"/>
                <a:gd name="T8" fmla="*/ 0 w 20"/>
                <a:gd name="T9" fmla="*/ 15 h 15"/>
                <a:gd name="T10" fmla="*/ 20 w 20"/>
                <a:gd name="T11" fmla="*/ 4 h 15"/>
                <a:gd name="T12" fmla="*/ 20 w 20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5">
                  <a:moveTo>
                    <a:pt x="20" y="0"/>
                  </a:moveTo>
                  <a:cubicBezTo>
                    <a:pt x="19" y="1"/>
                    <a:pt x="18" y="1"/>
                    <a:pt x="17" y="1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6" y="0"/>
                    <a:pt x="0" y="12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8" y="15"/>
                    <a:pt x="8" y="4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89">
              <a:extLst>
                <a:ext uri="{FF2B5EF4-FFF2-40B4-BE49-F238E27FC236}">
                  <a16:creationId xmlns:a16="http://schemas.microsoft.com/office/drawing/2014/main" id="{513DC8E2-3655-4652-A4DF-DA2DC9863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2" y="1284"/>
              <a:ext cx="24" cy="26"/>
            </a:xfrm>
            <a:custGeom>
              <a:avLst/>
              <a:gdLst>
                <a:gd name="T0" fmla="*/ 10 w 10"/>
                <a:gd name="T1" fmla="*/ 0 h 11"/>
                <a:gd name="T2" fmla="*/ 1 w 10"/>
                <a:gd name="T3" fmla="*/ 3 h 11"/>
                <a:gd name="T4" fmla="*/ 1 w 10"/>
                <a:gd name="T5" fmla="*/ 8 h 11"/>
                <a:gd name="T6" fmla="*/ 1 w 10"/>
                <a:gd name="T7" fmla="*/ 11 h 11"/>
                <a:gd name="T8" fmla="*/ 10 w 10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10" y="0"/>
                  </a:moveTo>
                  <a:cubicBezTo>
                    <a:pt x="9" y="0"/>
                    <a:pt x="2" y="0"/>
                    <a:pt x="1" y="3"/>
                  </a:cubicBezTo>
                  <a:cubicBezTo>
                    <a:pt x="1" y="5"/>
                    <a:pt x="2" y="8"/>
                    <a:pt x="1" y="8"/>
                  </a:cubicBezTo>
                  <a:cubicBezTo>
                    <a:pt x="0" y="8"/>
                    <a:pt x="0" y="11"/>
                    <a:pt x="1" y="11"/>
                  </a:cubicBezTo>
                  <a:cubicBezTo>
                    <a:pt x="5" y="11"/>
                    <a:pt x="9" y="3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90">
              <a:extLst>
                <a:ext uri="{FF2B5EF4-FFF2-40B4-BE49-F238E27FC236}">
                  <a16:creationId xmlns:a16="http://schemas.microsoft.com/office/drawing/2014/main" id="{D15220BB-77B2-4121-9CFD-837ED5581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" y="903"/>
              <a:ext cx="101" cy="390"/>
            </a:xfrm>
            <a:custGeom>
              <a:avLst/>
              <a:gdLst>
                <a:gd name="T0" fmla="*/ 17 w 43"/>
                <a:gd name="T1" fmla="*/ 0 h 165"/>
                <a:gd name="T2" fmla="*/ 13 w 43"/>
                <a:gd name="T3" fmla="*/ 0 h 165"/>
                <a:gd name="T4" fmla="*/ 13 w 43"/>
                <a:gd name="T5" fmla="*/ 11 h 165"/>
                <a:gd name="T6" fmla="*/ 11 w 43"/>
                <a:gd name="T7" fmla="*/ 18 h 165"/>
                <a:gd name="T8" fmla="*/ 0 w 43"/>
                <a:gd name="T9" fmla="*/ 45 h 165"/>
                <a:gd name="T10" fmla="*/ 8 w 43"/>
                <a:gd name="T11" fmla="*/ 64 h 165"/>
                <a:gd name="T12" fmla="*/ 8 w 43"/>
                <a:gd name="T13" fmla="*/ 95 h 165"/>
                <a:gd name="T14" fmla="*/ 5 w 43"/>
                <a:gd name="T15" fmla="*/ 111 h 165"/>
                <a:gd name="T16" fmla="*/ 9 w 43"/>
                <a:gd name="T17" fmla="*/ 126 h 165"/>
                <a:gd name="T18" fmla="*/ 6 w 43"/>
                <a:gd name="T19" fmla="*/ 150 h 165"/>
                <a:gd name="T20" fmla="*/ 6 w 43"/>
                <a:gd name="T21" fmla="*/ 165 h 165"/>
                <a:gd name="T22" fmla="*/ 19 w 43"/>
                <a:gd name="T23" fmla="*/ 154 h 165"/>
                <a:gd name="T24" fmla="*/ 24 w 43"/>
                <a:gd name="T25" fmla="*/ 154 h 165"/>
                <a:gd name="T26" fmla="*/ 29 w 43"/>
                <a:gd name="T27" fmla="*/ 159 h 165"/>
                <a:gd name="T28" fmla="*/ 30 w 43"/>
                <a:gd name="T29" fmla="*/ 159 h 165"/>
                <a:gd name="T30" fmla="*/ 31 w 43"/>
                <a:gd name="T31" fmla="*/ 158 h 165"/>
                <a:gd name="T32" fmla="*/ 16 w 43"/>
                <a:gd name="T33" fmla="*/ 132 h 165"/>
                <a:gd name="T34" fmla="*/ 32 w 43"/>
                <a:gd name="T35" fmla="*/ 101 h 165"/>
                <a:gd name="T36" fmla="*/ 43 w 43"/>
                <a:gd name="T37" fmla="*/ 108 h 165"/>
                <a:gd name="T38" fmla="*/ 29 w 43"/>
                <a:gd name="T39" fmla="*/ 71 h 165"/>
                <a:gd name="T40" fmla="*/ 25 w 43"/>
                <a:gd name="T41" fmla="*/ 57 h 165"/>
                <a:gd name="T42" fmla="*/ 25 w 43"/>
                <a:gd name="T43" fmla="*/ 44 h 165"/>
                <a:gd name="T44" fmla="*/ 23 w 43"/>
                <a:gd name="T45" fmla="*/ 24 h 165"/>
                <a:gd name="T46" fmla="*/ 17 w 43"/>
                <a:gd name="T4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165">
                  <a:moveTo>
                    <a:pt x="17" y="0"/>
                  </a:moveTo>
                  <a:cubicBezTo>
                    <a:pt x="16" y="0"/>
                    <a:pt x="14" y="0"/>
                    <a:pt x="13" y="0"/>
                  </a:cubicBezTo>
                  <a:cubicBezTo>
                    <a:pt x="13" y="4"/>
                    <a:pt x="13" y="6"/>
                    <a:pt x="13" y="11"/>
                  </a:cubicBezTo>
                  <a:cubicBezTo>
                    <a:pt x="13" y="14"/>
                    <a:pt x="11" y="15"/>
                    <a:pt x="11" y="18"/>
                  </a:cubicBezTo>
                  <a:cubicBezTo>
                    <a:pt x="3" y="20"/>
                    <a:pt x="0" y="34"/>
                    <a:pt x="0" y="45"/>
                  </a:cubicBezTo>
                  <a:cubicBezTo>
                    <a:pt x="0" y="53"/>
                    <a:pt x="8" y="56"/>
                    <a:pt x="8" y="64"/>
                  </a:cubicBezTo>
                  <a:cubicBezTo>
                    <a:pt x="8" y="77"/>
                    <a:pt x="8" y="81"/>
                    <a:pt x="8" y="95"/>
                  </a:cubicBezTo>
                  <a:cubicBezTo>
                    <a:pt x="8" y="101"/>
                    <a:pt x="5" y="104"/>
                    <a:pt x="5" y="111"/>
                  </a:cubicBezTo>
                  <a:cubicBezTo>
                    <a:pt x="5" y="118"/>
                    <a:pt x="9" y="119"/>
                    <a:pt x="9" y="126"/>
                  </a:cubicBezTo>
                  <a:cubicBezTo>
                    <a:pt x="9" y="134"/>
                    <a:pt x="6" y="140"/>
                    <a:pt x="6" y="150"/>
                  </a:cubicBezTo>
                  <a:cubicBezTo>
                    <a:pt x="6" y="153"/>
                    <a:pt x="5" y="165"/>
                    <a:pt x="6" y="165"/>
                  </a:cubicBezTo>
                  <a:cubicBezTo>
                    <a:pt x="13" y="165"/>
                    <a:pt x="13" y="154"/>
                    <a:pt x="19" y="154"/>
                  </a:cubicBezTo>
                  <a:cubicBezTo>
                    <a:pt x="21" y="154"/>
                    <a:pt x="23" y="154"/>
                    <a:pt x="24" y="154"/>
                  </a:cubicBezTo>
                  <a:cubicBezTo>
                    <a:pt x="25" y="156"/>
                    <a:pt x="27" y="159"/>
                    <a:pt x="29" y="159"/>
                  </a:cubicBezTo>
                  <a:cubicBezTo>
                    <a:pt x="29" y="159"/>
                    <a:pt x="30" y="159"/>
                    <a:pt x="30" y="159"/>
                  </a:cubicBezTo>
                  <a:cubicBezTo>
                    <a:pt x="30" y="159"/>
                    <a:pt x="31" y="158"/>
                    <a:pt x="31" y="158"/>
                  </a:cubicBezTo>
                  <a:cubicBezTo>
                    <a:pt x="27" y="149"/>
                    <a:pt x="16" y="144"/>
                    <a:pt x="16" y="132"/>
                  </a:cubicBezTo>
                  <a:cubicBezTo>
                    <a:pt x="16" y="118"/>
                    <a:pt x="18" y="101"/>
                    <a:pt x="32" y="101"/>
                  </a:cubicBezTo>
                  <a:cubicBezTo>
                    <a:pt x="37" y="101"/>
                    <a:pt x="40" y="104"/>
                    <a:pt x="43" y="108"/>
                  </a:cubicBezTo>
                  <a:cubicBezTo>
                    <a:pt x="40" y="95"/>
                    <a:pt x="33" y="85"/>
                    <a:pt x="29" y="71"/>
                  </a:cubicBezTo>
                  <a:cubicBezTo>
                    <a:pt x="28" y="68"/>
                    <a:pt x="24" y="62"/>
                    <a:pt x="25" y="57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1" y="37"/>
                    <a:pt x="25" y="32"/>
                    <a:pt x="23" y="24"/>
                  </a:cubicBezTo>
                  <a:cubicBezTo>
                    <a:pt x="21" y="18"/>
                    <a:pt x="17" y="11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91">
              <a:extLst>
                <a:ext uri="{FF2B5EF4-FFF2-40B4-BE49-F238E27FC236}">
                  <a16:creationId xmlns:a16="http://schemas.microsoft.com/office/drawing/2014/main" id="{73BEA6E1-AEBB-45D6-A4EA-9ED7F19D3E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9" y="-452"/>
              <a:ext cx="624" cy="456"/>
            </a:xfrm>
            <a:custGeom>
              <a:avLst/>
              <a:gdLst>
                <a:gd name="T0" fmla="*/ 91 w 264"/>
                <a:gd name="T1" fmla="*/ 192 h 193"/>
                <a:gd name="T2" fmla="*/ 91 w 264"/>
                <a:gd name="T3" fmla="*/ 192 h 193"/>
                <a:gd name="T4" fmla="*/ 91 w 264"/>
                <a:gd name="T5" fmla="*/ 192 h 193"/>
                <a:gd name="T6" fmla="*/ 90 w 264"/>
                <a:gd name="T7" fmla="*/ 191 h 193"/>
                <a:gd name="T8" fmla="*/ 90 w 264"/>
                <a:gd name="T9" fmla="*/ 191 h 193"/>
                <a:gd name="T10" fmla="*/ 91 w 264"/>
                <a:gd name="T11" fmla="*/ 192 h 193"/>
                <a:gd name="T12" fmla="*/ 90 w 264"/>
                <a:gd name="T13" fmla="*/ 191 h 193"/>
                <a:gd name="T14" fmla="*/ 86 w 264"/>
                <a:gd name="T15" fmla="*/ 187 h 193"/>
                <a:gd name="T16" fmla="*/ 90 w 264"/>
                <a:gd name="T17" fmla="*/ 191 h 193"/>
                <a:gd name="T18" fmla="*/ 86 w 264"/>
                <a:gd name="T19" fmla="*/ 187 h 193"/>
                <a:gd name="T20" fmla="*/ 243 w 264"/>
                <a:gd name="T21" fmla="*/ 0 h 193"/>
                <a:gd name="T22" fmla="*/ 164 w 264"/>
                <a:gd name="T23" fmla="*/ 30 h 193"/>
                <a:gd name="T24" fmla="*/ 148 w 264"/>
                <a:gd name="T25" fmla="*/ 23 h 193"/>
                <a:gd name="T26" fmla="*/ 131 w 264"/>
                <a:gd name="T27" fmla="*/ 30 h 193"/>
                <a:gd name="T28" fmla="*/ 84 w 264"/>
                <a:gd name="T29" fmla="*/ 55 h 193"/>
                <a:gd name="T30" fmla="*/ 62 w 264"/>
                <a:gd name="T31" fmla="*/ 59 h 193"/>
                <a:gd name="T32" fmla="*/ 57 w 264"/>
                <a:gd name="T33" fmla="*/ 64 h 193"/>
                <a:gd name="T34" fmla="*/ 61 w 264"/>
                <a:gd name="T35" fmla="*/ 74 h 193"/>
                <a:gd name="T36" fmla="*/ 33 w 264"/>
                <a:gd name="T37" fmla="*/ 105 h 193"/>
                <a:gd name="T38" fmla="*/ 41 w 264"/>
                <a:gd name="T39" fmla="*/ 117 h 193"/>
                <a:gd name="T40" fmla="*/ 16 w 264"/>
                <a:gd name="T41" fmla="*/ 132 h 193"/>
                <a:gd name="T42" fmla="*/ 16 w 264"/>
                <a:gd name="T43" fmla="*/ 140 h 193"/>
                <a:gd name="T44" fmla="*/ 0 w 264"/>
                <a:gd name="T45" fmla="*/ 161 h 193"/>
                <a:gd name="T46" fmla="*/ 10 w 264"/>
                <a:gd name="T47" fmla="*/ 171 h 193"/>
                <a:gd name="T48" fmla="*/ 21 w 264"/>
                <a:gd name="T49" fmla="*/ 171 h 193"/>
                <a:gd name="T50" fmla="*/ 25 w 264"/>
                <a:gd name="T51" fmla="*/ 171 h 193"/>
                <a:gd name="T52" fmla="*/ 33 w 264"/>
                <a:gd name="T53" fmla="*/ 190 h 193"/>
                <a:gd name="T54" fmla="*/ 36 w 264"/>
                <a:gd name="T55" fmla="*/ 191 h 193"/>
                <a:gd name="T56" fmla="*/ 47 w 264"/>
                <a:gd name="T57" fmla="*/ 190 h 193"/>
                <a:gd name="T58" fmla="*/ 50 w 264"/>
                <a:gd name="T59" fmla="*/ 193 h 193"/>
                <a:gd name="T60" fmla="*/ 91 w 264"/>
                <a:gd name="T61" fmla="*/ 193 h 193"/>
                <a:gd name="T62" fmla="*/ 90 w 264"/>
                <a:gd name="T63" fmla="*/ 191 h 193"/>
                <a:gd name="T64" fmla="*/ 61 w 264"/>
                <a:gd name="T65" fmla="*/ 157 h 193"/>
                <a:gd name="T66" fmla="*/ 124 w 264"/>
                <a:gd name="T67" fmla="*/ 80 h 193"/>
                <a:gd name="T68" fmla="*/ 150 w 264"/>
                <a:gd name="T69" fmla="*/ 66 h 193"/>
                <a:gd name="T70" fmla="*/ 161 w 264"/>
                <a:gd name="T71" fmla="*/ 54 h 193"/>
                <a:gd name="T72" fmla="*/ 210 w 264"/>
                <a:gd name="T73" fmla="*/ 40 h 193"/>
                <a:gd name="T74" fmla="*/ 264 w 264"/>
                <a:gd name="T75" fmla="*/ 13 h 193"/>
                <a:gd name="T76" fmla="*/ 243 w 264"/>
                <a:gd name="T7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" h="193">
                  <a:moveTo>
                    <a:pt x="91" y="192"/>
                  </a:moveTo>
                  <a:cubicBezTo>
                    <a:pt x="91" y="192"/>
                    <a:pt x="91" y="192"/>
                    <a:pt x="91" y="192"/>
                  </a:cubicBezTo>
                  <a:cubicBezTo>
                    <a:pt x="91" y="192"/>
                    <a:pt x="91" y="192"/>
                    <a:pt x="91" y="192"/>
                  </a:cubicBezTo>
                  <a:moveTo>
                    <a:pt x="90" y="191"/>
                  </a:moveTo>
                  <a:cubicBezTo>
                    <a:pt x="90" y="191"/>
                    <a:pt x="90" y="191"/>
                    <a:pt x="90" y="191"/>
                  </a:cubicBezTo>
                  <a:cubicBezTo>
                    <a:pt x="90" y="191"/>
                    <a:pt x="91" y="192"/>
                    <a:pt x="91" y="192"/>
                  </a:cubicBezTo>
                  <a:cubicBezTo>
                    <a:pt x="90" y="191"/>
                    <a:pt x="90" y="191"/>
                    <a:pt x="90" y="191"/>
                  </a:cubicBezTo>
                  <a:moveTo>
                    <a:pt x="86" y="187"/>
                  </a:moveTo>
                  <a:cubicBezTo>
                    <a:pt x="90" y="191"/>
                    <a:pt x="90" y="191"/>
                    <a:pt x="90" y="191"/>
                  </a:cubicBezTo>
                  <a:cubicBezTo>
                    <a:pt x="89" y="189"/>
                    <a:pt x="87" y="188"/>
                    <a:pt x="86" y="187"/>
                  </a:cubicBezTo>
                  <a:moveTo>
                    <a:pt x="243" y="0"/>
                  </a:moveTo>
                  <a:cubicBezTo>
                    <a:pt x="217" y="0"/>
                    <a:pt x="192" y="30"/>
                    <a:pt x="164" y="30"/>
                  </a:cubicBezTo>
                  <a:cubicBezTo>
                    <a:pt x="157" y="30"/>
                    <a:pt x="154" y="23"/>
                    <a:pt x="148" y="23"/>
                  </a:cubicBezTo>
                  <a:cubicBezTo>
                    <a:pt x="138" y="23"/>
                    <a:pt x="138" y="30"/>
                    <a:pt x="131" y="30"/>
                  </a:cubicBezTo>
                  <a:cubicBezTo>
                    <a:pt x="112" y="30"/>
                    <a:pt x="97" y="55"/>
                    <a:pt x="84" y="55"/>
                  </a:cubicBezTo>
                  <a:cubicBezTo>
                    <a:pt x="76" y="55"/>
                    <a:pt x="70" y="59"/>
                    <a:pt x="62" y="59"/>
                  </a:cubicBezTo>
                  <a:cubicBezTo>
                    <a:pt x="59" y="59"/>
                    <a:pt x="57" y="62"/>
                    <a:pt x="57" y="64"/>
                  </a:cubicBezTo>
                  <a:cubicBezTo>
                    <a:pt x="57" y="67"/>
                    <a:pt x="61" y="69"/>
                    <a:pt x="61" y="74"/>
                  </a:cubicBezTo>
                  <a:cubicBezTo>
                    <a:pt x="61" y="88"/>
                    <a:pt x="33" y="96"/>
                    <a:pt x="33" y="105"/>
                  </a:cubicBezTo>
                  <a:cubicBezTo>
                    <a:pt x="33" y="110"/>
                    <a:pt x="41" y="111"/>
                    <a:pt x="41" y="117"/>
                  </a:cubicBezTo>
                  <a:cubicBezTo>
                    <a:pt x="33" y="119"/>
                    <a:pt x="16" y="123"/>
                    <a:pt x="16" y="132"/>
                  </a:cubicBezTo>
                  <a:cubicBezTo>
                    <a:pt x="16" y="138"/>
                    <a:pt x="16" y="140"/>
                    <a:pt x="16" y="140"/>
                  </a:cubicBezTo>
                  <a:cubicBezTo>
                    <a:pt x="16" y="149"/>
                    <a:pt x="0" y="148"/>
                    <a:pt x="0" y="161"/>
                  </a:cubicBezTo>
                  <a:cubicBezTo>
                    <a:pt x="0" y="167"/>
                    <a:pt x="10" y="171"/>
                    <a:pt x="10" y="171"/>
                  </a:cubicBezTo>
                  <a:cubicBezTo>
                    <a:pt x="10" y="171"/>
                    <a:pt x="16" y="171"/>
                    <a:pt x="21" y="171"/>
                  </a:cubicBezTo>
                  <a:cubicBezTo>
                    <a:pt x="23" y="171"/>
                    <a:pt x="25" y="171"/>
                    <a:pt x="25" y="171"/>
                  </a:cubicBezTo>
                  <a:cubicBezTo>
                    <a:pt x="34" y="174"/>
                    <a:pt x="30" y="182"/>
                    <a:pt x="33" y="190"/>
                  </a:cubicBezTo>
                  <a:cubicBezTo>
                    <a:pt x="34" y="191"/>
                    <a:pt x="35" y="191"/>
                    <a:pt x="36" y="191"/>
                  </a:cubicBezTo>
                  <a:cubicBezTo>
                    <a:pt x="40" y="191"/>
                    <a:pt x="44" y="190"/>
                    <a:pt x="47" y="190"/>
                  </a:cubicBezTo>
                  <a:cubicBezTo>
                    <a:pt x="48" y="190"/>
                    <a:pt x="49" y="193"/>
                    <a:pt x="50" y="193"/>
                  </a:cubicBezTo>
                  <a:cubicBezTo>
                    <a:pt x="91" y="193"/>
                    <a:pt x="91" y="193"/>
                    <a:pt x="91" y="193"/>
                  </a:cubicBezTo>
                  <a:cubicBezTo>
                    <a:pt x="91" y="193"/>
                    <a:pt x="91" y="192"/>
                    <a:pt x="90" y="191"/>
                  </a:cubicBezTo>
                  <a:cubicBezTo>
                    <a:pt x="78" y="180"/>
                    <a:pt x="61" y="176"/>
                    <a:pt x="61" y="157"/>
                  </a:cubicBezTo>
                  <a:cubicBezTo>
                    <a:pt x="61" y="123"/>
                    <a:pt x="97" y="87"/>
                    <a:pt x="124" y="80"/>
                  </a:cubicBezTo>
                  <a:cubicBezTo>
                    <a:pt x="134" y="77"/>
                    <a:pt x="136" y="66"/>
                    <a:pt x="150" y="66"/>
                  </a:cubicBezTo>
                  <a:cubicBezTo>
                    <a:pt x="156" y="66"/>
                    <a:pt x="158" y="55"/>
                    <a:pt x="161" y="54"/>
                  </a:cubicBezTo>
                  <a:cubicBezTo>
                    <a:pt x="179" y="45"/>
                    <a:pt x="192" y="49"/>
                    <a:pt x="210" y="40"/>
                  </a:cubicBezTo>
                  <a:cubicBezTo>
                    <a:pt x="223" y="34"/>
                    <a:pt x="264" y="31"/>
                    <a:pt x="264" y="13"/>
                  </a:cubicBezTo>
                  <a:cubicBezTo>
                    <a:pt x="264" y="7"/>
                    <a:pt x="249" y="0"/>
                    <a:pt x="2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92">
              <a:extLst>
                <a:ext uri="{FF2B5EF4-FFF2-40B4-BE49-F238E27FC236}">
                  <a16:creationId xmlns:a16="http://schemas.microsoft.com/office/drawing/2014/main" id="{6A392BCC-8AA6-41E9-AECE-296F348CB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749"/>
              <a:ext cx="1373" cy="982"/>
            </a:xfrm>
            <a:custGeom>
              <a:avLst/>
              <a:gdLst>
                <a:gd name="T0" fmla="*/ 270 w 581"/>
                <a:gd name="T1" fmla="*/ 64 h 415"/>
                <a:gd name="T2" fmla="*/ 253 w 581"/>
                <a:gd name="T3" fmla="*/ 85 h 415"/>
                <a:gd name="T4" fmla="*/ 244 w 581"/>
                <a:gd name="T5" fmla="*/ 90 h 415"/>
                <a:gd name="T6" fmla="*/ 210 w 581"/>
                <a:gd name="T7" fmla="*/ 106 h 415"/>
                <a:gd name="T8" fmla="*/ 176 w 581"/>
                <a:gd name="T9" fmla="*/ 141 h 415"/>
                <a:gd name="T10" fmla="*/ 136 w 581"/>
                <a:gd name="T11" fmla="*/ 174 h 415"/>
                <a:gd name="T12" fmla="*/ 115 w 581"/>
                <a:gd name="T13" fmla="*/ 171 h 415"/>
                <a:gd name="T14" fmla="*/ 106 w 581"/>
                <a:gd name="T15" fmla="*/ 188 h 415"/>
                <a:gd name="T16" fmla="*/ 72 w 581"/>
                <a:gd name="T17" fmla="*/ 194 h 415"/>
                <a:gd name="T18" fmla="*/ 124 w 581"/>
                <a:gd name="T19" fmla="*/ 231 h 415"/>
                <a:gd name="T20" fmla="*/ 126 w 581"/>
                <a:gd name="T21" fmla="*/ 246 h 415"/>
                <a:gd name="T22" fmla="*/ 106 w 581"/>
                <a:gd name="T23" fmla="*/ 287 h 415"/>
                <a:gd name="T24" fmla="*/ 66 w 581"/>
                <a:gd name="T25" fmla="*/ 285 h 415"/>
                <a:gd name="T26" fmla="*/ 32 w 581"/>
                <a:gd name="T27" fmla="*/ 282 h 415"/>
                <a:gd name="T28" fmla="*/ 10 w 581"/>
                <a:gd name="T29" fmla="*/ 314 h 415"/>
                <a:gd name="T30" fmla="*/ 8 w 581"/>
                <a:gd name="T31" fmla="*/ 374 h 415"/>
                <a:gd name="T32" fmla="*/ 35 w 581"/>
                <a:gd name="T33" fmla="*/ 396 h 415"/>
                <a:gd name="T34" fmla="*/ 99 w 581"/>
                <a:gd name="T35" fmla="*/ 403 h 415"/>
                <a:gd name="T36" fmla="*/ 106 w 581"/>
                <a:gd name="T37" fmla="*/ 403 h 415"/>
                <a:gd name="T38" fmla="*/ 137 w 581"/>
                <a:gd name="T39" fmla="*/ 361 h 415"/>
                <a:gd name="T40" fmla="*/ 184 w 581"/>
                <a:gd name="T41" fmla="*/ 297 h 415"/>
                <a:gd name="T42" fmla="*/ 259 w 581"/>
                <a:gd name="T43" fmla="*/ 275 h 415"/>
                <a:gd name="T44" fmla="*/ 319 w 581"/>
                <a:gd name="T45" fmla="*/ 309 h 415"/>
                <a:gd name="T46" fmla="*/ 373 w 581"/>
                <a:gd name="T47" fmla="*/ 348 h 415"/>
                <a:gd name="T48" fmla="*/ 375 w 581"/>
                <a:gd name="T49" fmla="*/ 381 h 415"/>
                <a:gd name="T50" fmla="*/ 383 w 581"/>
                <a:gd name="T51" fmla="*/ 347 h 415"/>
                <a:gd name="T52" fmla="*/ 390 w 581"/>
                <a:gd name="T53" fmla="*/ 326 h 415"/>
                <a:gd name="T54" fmla="*/ 365 w 581"/>
                <a:gd name="T55" fmla="*/ 312 h 415"/>
                <a:gd name="T56" fmla="*/ 333 w 581"/>
                <a:gd name="T57" fmla="*/ 276 h 415"/>
                <a:gd name="T58" fmla="*/ 321 w 581"/>
                <a:gd name="T59" fmla="*/ 250 h 415"/>
                <a:gd name="T60" fmla="*/ 361 w 581"/>
                <a:gd name="T61" fmla="*/ 255 h 415"/>
                <a:gd name="T62" fmla="*/ 409 w 581"/>
                <a:gd name="T63" fmla="*/ 296 h 415"/>
                <a:gd name="T64" fmla="*/ 443 w 581"/>
                <a:gd name="T65" fmla="*/ 354 h 415"/>
                <a:gd name="T66" fmla="*/ 466 w 581"/>
                <a:gd name="T67" fmla="*/ 377 h 415"/>
                <a:gd name="T68" fmla="*/ 483 w 581"/>
                <a:gd name="T69" fmla="*/ 402 h 415"/>
                <a:gd name="T70" fmla="*/ 479 w 581"/>
                <a:gd name="T71" fmla="*/ 377 h 415"/>
                <a:gd name="T72" fmla="*/ 503 w 581"/>
                <a:gd name="T73" fmla="*/ 382 h 415"/>
                <a:gd name="T74" fmla="*/ 485 w 581"/>
                <a:gd name="T75" fmla="*/ 356 h 415"/>
                <a:gd name="T76" fmla="*/ 494 w 581"/>
                <a:gd name="T77" fmla="*/ 346 h 415"/>
                <a:gd name="T78" fmla="*/ 534 w 581"/>
                <a:gd name="T79" fmla="*/ 339 h 415"/>
                <a:gd name="T80" fmla="*/ 556 w 581"/>
                <a:gd name="T81" fmla="*/ 328 h 415"/>
                <a:gd name="T82" fmla="*/ 569 w 581"/>
                <a:gd name="T83" fmla="*/ 325 h 415"/>
                <a:gd name="T84" fmla="*/ 567 w 581"/>
                <a:gd name="T85" fmla="*/ 265 h 415"/>
                <a:gd name="T86" fmla="*/ 580 w 581"/>
                <a:gd name="T87" fmla="*/ 241 h 415"/>
                <a:gd name="T88" fmla="*/ 562 w 581"/>
                <a:gd name="T89" fmla="*/ 237 h 415"/>
                <a:gd name="T90" fmla="*/ 501 w 581"/>
                <a:gd name="T91" fmla="*/ 195 h 415"/>
                <a:gd name="T92" fmla="*/ 478 w 581"/>
                <a:gd name="T93" fmla="*/ 183 h 415"/>
                <a:gd name="T94" fmla="*/ 498 w 581"/>
                <a:gd name="T95" fmla="*/ 141 h 415"/>
                <a:gd name="T96" fmla="*/ 488 w 581"/>
                <a:gd name="T97" fmla="*/ 113 h 415"/>
                <a:gd name="T98" fmla="*/ 452 w 581"/>
                <a:gd name="T99" fmla="*/ 65 h 415"/>
                <a:gd name="T100" fmla="*/ 452 w 581"/>
                <a:gd name="T101" fmla="*/ 65 h 415"/>
                <a:gd name="T102" fmla="*/ 452 w 581"/>
                <a:gd name="T103" fmla="*/ 65 h 415"/>
                <a:gd name="T104" fmla="*/ 452 w 581"/>
                <a:gd name="T105" fmla="*/ 65 h 415"/>
                <a:gd name="T106" fmla="*/ 433 w 581"/>
                <a:gd name="T107" fmla="*/ 67 h 415"/>
                <a:gd name="T108" fmla="*/ 417 w 581"/>
                <a:gd name="T109" fmla="*/ 62 h 415"/>
                <a:gd name="T110" fmla="*/ 355 w 581"/>
                <a:gd name="T111" fmla="*/ 76 h 415"/>
                <a:gd name="T112" fmla="*/ 341 w 581"/>
                <a:gd name="T113" fmla="*/ 68 h 415"/>
                <a:gd name="T114" fmla="*/ 300 w 581"/>
                <a:gd name="T115" fmla="*/ 72 h 415"/>
                <a:gd name="T116" fmla="*/ 282 w 581"/>
                <a:gd name="T117" fmla="*/ 54 h 415"/>
                <a:gd name="T118" fmla="*/ 300 w 581"/>
                <a:gd name="T119" fmla="*/ 25 h 415"/>
                <a:gd name="T120" fmla="*/ 293 w 581"/>
                <a:gd name="T121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1" h="415">
                  <a:moveTo>
                    <a:pt x="293" y="0"/>
                  </a:moveTo>
                  <a:cubicBezTo>
                    <a:pt x="280" y="9"/>
                    <a:pt x="259" y="11"/>
                    <a:pt x="259" y="33"/>
                  </a:cubicBezTo>
                  <a:cubicBezTo>
                    <a:pt x="259" y="46"/>
                    <a:pt x="268" y="50"/>
                    <a:pt x="270" y="64"/>
                  </a:cubicBezTo>
                  <a:cubicBezTo>
                    <a:pt x="270" y="65"/>
                    <a:pt x="274" y="75"/>
                    <a:pt x="274" y="77"/>
                  </a:cubicBezTo>
                  <a:cubicBezTo>
                    <a:pt x="274" y="81"/>
                    <a:pt x="265" y="86"/>
                    <a:pt x="262" y="86"/>
                  </a:cubicBezTo>
                  <a:cubicBezTo>
                    <a:pt x="259" y="86"/>
                    <a:pt x="256" y="85"/>
                    <a:pt x="253" y="85"/>
                  </a:cubicBezTo>
                  <a:cubicBezTo>
                    <a:pt x="252" y="85"/>
                    <a:pt x="250" y="85"/>
                    <a:pt x="249" y="87"/>
                  </a:cubicBezTo>
                  <a:cubicBezTo>
                    <a:pt x="248" y="88"/>
                    <a:pt x="247" y="91"/>
                    <a:pt x="245" y="91"/>
                  </a:cubicBezTo>
                  <a:cubicBezTo>
                    <a:pt x="245" y="91"/>
                    <a:pt x="245" y="91"/>
                    <a:pt x="244" y="90"/>
                  </a:cubicBezTo>
                  <a:cubicBezTo>
                    <a:pt x="243" y="91"/>
                    <a:pt x="243" y="91"/>
                    <a:pt x="242" y="91"/>
                  </a:cubicBezTo>
                  <a:cubicBezTo>
                    <a:pt x="242" y="91"/>
                    <a:pt x="242" y="90"/>
                    <a:pt x="237" y="90"/>
                  </a:cubicBezTo>
                  <a:cubicBezTo>
                    <a:pt x="225" y="90"/>
                    <a:pt x="218" y="99"/>
                    <a:pt x="210" y="106"/>
                  </a:cubicBezTo>
                  <a:cubicBezTo>
                    <a:pt x="210" y="107"/>
                    <a:pt x="205" y="110"/>
                    <a:pt x="205" y="112"/>
                  </a:cubicBezTo>
                  <a:cubicBezTo>
                    <a:pt x="205" y="118"/>
                    <a:pt x="206" y="125"/>
                    <a:pt x="202" y="129"/>
                  </a:cubicBezTo>
                  <a:cubicBezTo>
                    <a:pt x="200" y="131"/>
                    <a:pt x="179" y="140"/>
                    <a:pt x="176" y="141"/>
                  </a:cubicBezTo>
                  <a:cubicBezTo>
                    <a:pt x="173" y="141"/>
                    <a:pt x="172" y="142"/>
                    <a:pt x="168" y="142"/>
                  </a:cubicBezTo>
                  <a:cubicBezTo>
                    <a:pt x="165" y="154"/>
                    <a:pt x="161" y="166"/>
                    <a:pt x="145" y="166"/>
                  </a:cubicBezTo>
                  <a:cubicBezTo>
                    <a:pt x="144" y="170"/>
                    <a:pt x="140" y="174"/>
                    <a:pt x="136" y="174"/>
                  </a:cubicBezTo>
                  <a:cubicBezTo>
                    <a:pt x="130" y="174"/>
                    <a:pt x="125" y="171"/>
                    <a:pt x="120" y="1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115" y="171"/>
                    <a:pt x="115" y="171"/>
                    <a:pt x="115" y="171"/>
                  </a:cubicBezTo>
                  <a:cubicBezTo>
                    <a:pt x="116" y="173"/>
                    <a:pt x="114" y="181"/>
                    <a:pt x="118" y="182"/>
                  </a:cubicBezTo>
                  <a:cubicBezTo>
                    <a:pt x="118" y="185"/>
                    <a:pt x="118" y="185"/>
                    <a:pt x="118" y="185"/>
                  </a:cubicBezTo>
                  <a:cubicBezTo>
                    <a:pt x="116" y="186"/>
                    <a:pt x="110" y="188"/>
                    <a:pt x="106" y="188"/>
                  </a:cubicBezTo>
                  <a:cubicBezTo>
                    <a:pt x="101" y="188"/>
                    <a:pt x="93" y="186"/>
                    <a:pt x="91" y="183"/>
                  </a:cubicBezTo>
                  <a:cubicBezTo>
                    <a:pt x="86" y="184"/>
                    <a:pt x="71" y="188"/>
                    <a:pt x="71" y="192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2" y="202"/>
                    <a:pt x="95" y="207"/>
                    <a:pt x="104" y="209"/>
                  </a:cubicBezTo>
                  <a:cubicBezTo>
                    <a:pt x="106" y="210"/>
                    <a:pt x="107" y="212"/>
                    <a:pt x="110" y="213"/>
                  </a:cubicBezTo>
                  <a:cubicBezTo>
                    <a:pt x="110" y="221"/>
                    <a:pt x="113" y="231"/>
                    <a:pt x="124" y="231"/>
                  </a:cubicBezTo>
                  <a:cubicBezTo>
                    <a:pt x="124" y="235"/>
                    <a:pt x="127" y="234"/>
                    <a:pt x="127" y="239"/>
                  </a:cubicBezTo>
                  <a:cubicBezTo>
                    <a:pt x="127" y="241"/>
                    <a:pt x="126" y="245"/>
                    <a:pt x="125" y="247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6" y="249"/>
                    <a:pt x="126" y="258"/>
                    <a:pt x="126" y="260"/>
                  </a:cubicBezTo>
                  <a:cubicBezTo>
                    <a:pt x="126" y="270"/>
                    <a:pt x="119" y="274"/>
                    <a:pt x="119" y="284"/>
                  </a:cubicBezTo>
                  <a:cubicBezTo>
                    <a:pt x="118" y="284"/>
                    <a:pt x="110" y="287"/>
                    <a:pt x="106" y="287"/>
                  </a:cubicBezTo>
                  <a:cubicBezTo>
                    <a:pt x="102" y="287"/>
                    <a:pt x="99" y="284"/>
                    <a:pt x="94" y="284"/>
                  </a:cubicBezTo>
                  <a:cubicBezTo>
                    <a:pt x="94" y="284"/>
                    <a:pt x="93" y="284"/>
                    <a:pt x="91" y="285"/>
                  </a:cubicBezTo>
                  <a:cubicBezTo>
                    <a:pt x="66" y="285"/>
                    <a:pt x="66" y="285"/>
                    <a:pt x="66" y="285"/>
                  </a:cubicBezTo>
                  <a:cubicBezTo>
                    <a:pt x="63" y="284"/>
                    <a:pt x="59" y="284"/>
                    <a:pt x="57" y="282"/>
                  </a:cubicBezTo>
                  <a:cubicBezTo>
                    <a:pt x="33" y="282"/>
                    <a:pt x="33" y="282"/>
                    <a:pt x="33" y="282"/>
                  </a:cubicBezTo>
                  <a:cubicBezTo>
                    <a:pt x="33" y="282"/>
                    <a:pt x="32" y="282"/>
                    <a:pt x="32" y="282"/>
                  </a:cubicBezTo>
                  <a:cubicBezTo>
                    <a:pt x="29" y="282"/>
                    <a:pt x="27" y="279"/>
                    <a:pt x="25" y="279"/>
                  </a:cubicBezTo>
                  <a:cubicBezTo>
                    <a:pt x="22" y="279"/>
                    <a:pt x="4" y="291"/>
                    <a:pt x="4" y="294"/>
                  </a:cubicBezTo>
                  <a:cubicBezTo>
                    <a:pt x="4" y="298"/>
                    <a:pt x="10" y="306"/>
                    <a:pt x="10" y="314"/>
                  </a:cubicBezTo>
                  <a:cubicBezTo>
                    <a:pt x="10" y="327"/>
                    <a:pt x="5" y="341"/>
                    <a:pt x="5" y="354"/>
                  </a:cubicBezTo>
                  <a:cubicBezTo>
                    <a:pt x="5" y="358"/>
                    <a:pt x="0" y="360"/>
                    <a:pt x="0" y="367"/>
                  </a:cubicBezTo>
                  <a:cubicBezTo>
                    <a:pt x="0" y="371"/>
                    <a:pt x="4" y="374"/>
                    <a:pt x="8" y="374"/>
                  </a:cubicBezTo>
                  <a:cubicBezTo>
                    <a:pt x="8" y="380"/>
                    <a:pt x="8" y="384"/>
                    <a:pt x="8" y="395"/>
                  </a:cubicBezTo>
                  <a:cubicBezTo>
                    <a:pt x="8" y="397"/>
                    <a:pt x="9" y="399"/>
                    <a:pt x="12" y="399"/>
                  </a:cubicBezTo>
                  <a:cubicBezTo>
                    <a:pt x="20" y="399"/>
                    <a:pt x="26" y="396"/>
                    <a:pt x="35" y="396"/>
                  </a:cubicBezTo>
                  <a:cubicBezTo>
                    <a:pt x="47" y="396"/>
                    <a:pt x="48" y="415"/>
                    <a:pt x="55" y="415"/>
                  </a:cubicBezTo>
                  <a:cubicBezTo>
                    <a:pt x="67" y="415"/>
                    <a:pt x="74" y="405"/>
                    <a:pt x="87" y="405"/>
                  </a:cubicBezTo>
                  <a:cubicBezTo>
                    <a:pt x="89" y="405"/>
                    <a:pt x="94" y="403"/>
                    <a:pt x="99" y="403"/>
                  </a:cubicBezTo>
                  <a:cubicBezTo>
                    <a:pt x="101" y="403"/>
                    <a:pt x="102" y="403"/>
                    <a:pt x="103" y="403"/>
                  </a:cubicBezTo>
                  <a:cubicBezTo>
                    <a:pt x="103" y="403"/>
                    <a:pt x="103" y="403"/>
                    <a:pt x="103" y="403"/>
                  </a:cubicBezTo>
                  <a:cubicBezTo>
                    <a:pt x="104" y="403"/>
                    <a:pt x="105" y="403"/>
                    <a:pt x="106" y="403"/>
                  </a:cubicBezTo>
                  <a:cubicBezTo>
                    <a:pt x="114" y="403"/>
                    <a:pt x="115" y="393"/>
                    <a:pt x="121" y="390"/>
                  </a:cubicBezTo>
                  <a:cubicBezTo>
                    <a:pt x="132" y="384"/>
                    <a:pt x="135" y="378"/>
                    <a:pt x="142" y="368"/>
                  </a:cubicBezTo>
                  <a:cubicBezTo>
                    <a:pt x="139" y="367"/>
                    <a:pt x="137" y="365"/>
                    <a:pt x="137" y="361"/>
                  </a:cubicBezTo>
                  <a:cubicBezTo>
                    <a:pt x="137" y="349"/>
                    <a:pt x="152" y="327"/>
                    <a:pt x="162" y="325"/>
                  </a:cubicBezTo>
                  <a:cubicBezTo>
                    <a:pt x="173" y="323"/>
                    <a:pt x="184" y="319"/>
                    <a:pt x="187" y="308"/>
                  </a:cubicBezTo>
                  <a:cubicBezTo>
                    <a:pt x="184" y="297"/>
                    <a:pt x="184" y="297"/>
                    <a:pt x="184" y="297"/>
                  </a:cubicBezTo>
                  <a:cubicBezTo>
                    <a:pt x="184" y="289"/>
                    <a:pt x="193" y="284"/>
                    <a:pt x="201" y="284"/>
                  </a:cubicBezTo>
                  <a:cubicBezTo>
                    <a:pt x="211" y="284"/>
                    <a:pt x="219" y="289"/>
                    <a:pt x="230" y="289"/>
                  </a:cubicBezTo>
                  <a:cubicBezTo>
                    <a:pt x="242" y="289"/>
                    <a:pt x="249" y="280"/>
                    <a:pt x="259" y="275"/>
                  </a:cubicBezTo>
                  <a:cubicBezTo>
                    <a:pt x="263" y="273"/>
                    <a:pt x="264" y="266"/>
                    <a:pt x="274" y="266"/>
                  </a:cubicBezTo>
                  <a:cubicBezTo>
                    <a:pt x="294" y="266"/>
                    <a:pt x="297" y="288"/>
                    <a:pt x="306" y="300"/>
                  </a:cubicBezTo>
                  <a:cubicBezTo>
                    <a:pt x="307" y="304"/>
                    <a:pt x="315" y="306"/>
                    <a:pt x="319" y="309"/>
                  </a:cubicBezTo>
                  <a:cubicBezTo>
                    <a:pt x="328" y="318"/>
                    <a:pt x="332" y="323"/>
                    <a:pt x="348" y="327"/>
                  </a:cubicBezTo>
                  <a:cubicBezTo>
                    <a:pt x="348" y="330"/>
                    <a:pt x="356" y="332"/>
                    <a:pt x="358" y="332"/>
                  </a:cubicBezTo>
                  <a:cubicBezTo>
                    <a:pt x="359" y="335"/>
                    <a:pt x="371" y="348"/>
                    <a:pt x="373" y="348"/>
                  </a:cubicBezTo>
                  <a:cubicBezTo>
                    <a:pt x="374" y="353"/>
                    <a:pt x="378" y="355"/>
                    <a:pt x="378" y="363"/>
                  </a:cubicBezTo>
                  <a:cubicBezTo>
                    <a:pt x="378" y="369"/>
                    <a:pt x="375" y="377"/>
                    <a:pt x="369" y="377"/>
                  </a:cubicBezTo>
                  <a:cubicBezTo>
                    <a:pt x="369" y="379"/>
                    <a:pt x="371" y="381"/>
                    <a:pt x="375" y="381"/>
                  </a:cubicBezTo>
                  <a:cubicBezTo>
                    <a:pt x="382" y="381"/>
                    <a:pt x="381" y="370"/>
                    <a:pt x="386" y="365"/>
                  </a:cubicBezTo>
                  <a:cubicBezTo>
                    <a:pt x="386" y="365"/>
                    <a:pt x="393" y="365"/>
                    <a:pt x="393" y="362"/>
                  </a:cubicBezTo>
                  <a:cubicBezTo>
                    <a:pt x="393" y="355"/>
                    <a:pt x="383" y="354"/>
                    <a:pt x="383" y="347"/>
                  </a:cubicBezTo>
                  <a:cubicBezTo>
                    <a:pt x="383" y="342"/>
                    <a:pt x="389" y="339"/>
                    <a:pt x="395" y="339"/>
                  </a:cubicBezTo>
                  <a:cubicBezTo>
                    <a:pt x="403" y="339"/>
                    <a:pt x="407" y="345"/>
                    <a:pt x="412" y="346"/>
                  </a:cubicBezTo>
                  <a:cubicBezTo>
                    <a:pt x="413" y="335"/>
                    <a:pt x="401" y="331"/>
                    <a:pt x="390" y="326"/>
                  </a:cubicBezTo>
                  <a:cubicBezTo>
                    <a:pt x="387" y="324"/>
                    <a:pt x="374" y="322"/>
                    <a:pt x="376" y="315"/>
                  </a:cubicBezTo>
                  <a:cubicBezTo>
                    <a:pt x="378" y="314"/>
                    <a:pt x="378" y="313"/>
                    <a:pt x="378" y="311"/>
                  </a:cubicBezTo>
                  <a:cubicBezTo>
                    <a:pt x="373" y="311"/>
                    <a:pt x="369" y="312"/>
                    <a:pt x="365" y="312"/>
                  </a:cubicBezTo>
                  <a:cubicBezTo>
                    <a:pt x="362" y="312"/>
                    <a:pt x="360" y="312"/>
                    <a:pt x="356" y="310"/>
                  </a:cubicBezTo>
                  <a:cubicBezTo>
                    <a:pt x="352" y="308"/>
                    <a:pt x="348" y="299"/>
                    <a:pt x="346" y="292"/>
                  </a:cubicBezTo>
                  <a:cubicBezTo>
                    <a:pt x="345" y="287"/>
                    <a:pt x="341" y="278"/>
                    <a:pt x="333" y="276"/>
                  </a:cubicBezTo>
                  <a:cubicBezTo>
                    <a:pt x="326" y="274"/>
                    <a:pt x="322" y="270"/>
                    <a:pt x="322" y="263"/>
                  </a:cubicBezTo>
                  <a:cubicBezTo>
                    <a:pt x="322" y="259"/>
                    <a:pt x="323" y="256"/>
                    <a:pt x="324" y="253"/>
                  </a:cubicBezTo>
                  <a:cubicBezTo>
                    <a:pt x="323" y="253"/>
                    <a:pt x="321" y="251"/>
                    <a:pt x="321" y="250"/>
                  </a:cubicBezTo>
                  <a:cubicBezTo>
                    <a:pt x="321" y="244"/>
                    <a:pt x="333" y="244"/>
                    <a:pt x="338" y="240"/>
                  </a:cubicBezTo>
                  <a:cubicBezTo>
                    <a:pt x="342" y="244"/>
                    <a:pt x="338" y="255"/>
                    <a:pt x="345" y="255"/>
                  </a:cubicBezTo>
                  <a:cubicBezTo>
                    <a:pt x="351" y="255"/>
                    <a:pt x="355" y="255"/>
                    <a:pt x="361" y="255"/>
                  </a:cubicBezTo>
                  <a:cubicBezTo>
                    <a:pt x="361" y="267"/>
                    <a:pt x="374" y="285"/>
                    <a:pt x="386" y="285"/>
                  </a:cubicBezTo>
                  <a:cubicBezTo>
                    <a:pt x="389" y="285"/>
                    <a:pt x="390" y="285"/>
                    <a:pt x="393" y="285"/>
                  </a:cubicBezTo>
                  <a:cubicBezTo>
                    <a:pt x="393" y="292"/>
                    <a:pt x="402" y="293"/>
                    <a:pt x="409" y="296"/>
                  </a:cubicBezTo>
                  <a:cubicBezTo>
                    <a:pt x="417" y="300"/>
                    <a:pt x="428" y="311"/>
                    <a:pt x="428" y="318"/>
                  </a:cubicBezTo>
                  <a:cubicBezTo>
                    <a:pt x="428" y="323"/>
                    <a:pt x="428" y="326"/>
                    <a:pt x="428" y="332"/>
                  </a:cubicBezTo>
                  <a:cubicBezTo>
                    <a:pt x="428" y="343"/>
                    <a:pt x="437" y="348"/>
                    <a:pt x="443" y="354"/>
                  </a:cubicBezTo>
                  <a:cubicBezTo>
                    <a:pt x="448" y="359"/>
                    <a:pt x="452" y="364"/>
                    <a:pt x="454" y="371"/>
                  </a:cubicBezTo>
                  <a:cubicBezTo>
                    <a:pt x="454" y="372"/>
                    <a:pt x="455" y="377"/>
                    <a:pt x="457" y="377"/>
                  </a:cubicBezTo>
                  <a:cubicBezTo>
                    <a:pt x="460" y="377"/>
                    <a:pt x="463" y="377"/>
                    <a:pt x="466" y="377"/>
                  </a:cubicBezTo>
                  <a:cubicBezTo>
                    <a:pt x="465" y="380"/>
                    <a:pt x="459" y="381"/>
                    <a:pt x="459" y="385"/>
                  </a:cubicBezTo>
                  <a:cubicBezTo>
                    <a:pt x="459" y="394"/>
                    <a:pt x="467" y="402"/>
                    <a:pt x="475" y="402"/>
                  </a:cubicBezTo>
                  <a:cubicBezTo>
                    <a:pt x="476" y="402"/>
                    <a:pt x="480" y="402"/>
                    <a:pt x="483" y="402"/>
                  </a:cubicBezTo>
                  <a:cubicBezTo>
                    <a:pt x="477" y="400"/>
                    <a:pt x="483" y="393"/>
                    <a:pt x="483" y="390"/>
                  </a:cubicBezTo>
                  <a:cubicBezTo>
                    <a:pt x="483" y="386"/>
                    <a:pt x="481" y="384"/>
                    <a:pt x="479" y="381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482" y="380"/>
                    <a:pt x="487" y="384"/>
                    <a:pt x="493" y="385"/>
                  </a:cubicBezTo>
                  <a:cubicBezTo>
                    <a:pt x="494" y="385"/>
                    <a:pt x="494" y="385"/>
                    <a:pt x="494" y="385"/>
                  </a:cubicBezTo>
                  <a:cubicBezTo>
                    <a:pt x="495" y="381"/>
                    <a:pt x="501" y="383"/>
                    <a:pt x="503" y="382"/>
                  </a:cubicBezTo>
                  <a:cubicBezTo>
                    <a:pt x="502" y="381"/>
                    <a:pt x="501" y="379"/>
                    <a:pt x="501" y="377"/>
                  </a:cubicBezTo>
                  <a:cubicBezTo>
                    <a:pt x="497" y="377"/>
                    <a:pt x="483" y="364"/>
                    <a:pt x="483" y="362"/>
                  </a:cubicBezTo>
                  <a:cubicBezTo>
                    <a:pt x="483" y="361"/>
                    <a:pt x="484" y="359"/>
                    <a:pt x="485" y="356"/>
                  </a:cubicBezTo>
                  <a:cubicBezTo>
                    <a:pt x="475" y="344"/>
                    <a:pt x="475" y="344"/>
                    <a:pt x="475" y="344"/>
                  </a:cubicBezTo>
                  <a:cubicBezTo>
                    <a:pt x="475" y="342"/>
                    <a:pt x="478" y="339"/>
                    <a:pt x="481" y="339"/>
                  </a:cubicBezTo>
                  <a:cubicBezTo>
                    <a:pt x="485" y="339"/>
                    <a:pt x="486" y="346"/>
                    <a:pt x="494" y="346"/>
                  </a:cubicBezTo>
                  <a:cubicBezTo>
                    <a:pt x="495" y="342"/>
                    <a:pt x="495" y="339"/>
                    <a:pt x="494" y="335"/>
                  </a:cubicBezTo>
                  <a:cubicBezTo>
                    <a:pt x="501" y="333"/>
                    <a:pt x="503" y="328"/>
                    <a:pt x="512" y="328"/>
                  </a:cubicBezTo>
                  <a:cubicBezTo>
                    <a:pt x="521" y="328"/>
                    <a:pt x="526" y="339"/>
                    <a:pt x="534" y="339"/>
                  </a:cubicBezTo>
                  <a:cubicBezTo>
                    <a:pt x="541" y="339"/>
                    <a:pt x="542" y="332"/>
                    <a:pt x="549" y="329"/>
                  </a:cubicBezTo>
                  <a:cubicBezTo>
                    <a:pt x="551" y="328"/>
                    <a:pt x="553" y="327"/>
                    <a:pt x="554" y="327"/>
                  </a:cubicBezTo>
                  <a:cubicBezTo>
                    <a:pt x="555" y="327"/>
                    <a:pt x="556" y="328"/>
                    <a:pt x="556" y="328"/>
                  </a:cubicBezTo>
                  <a:cubicBezTo>
                    <a:pt x="557" y="328"/>
                    <a:pt x="557" y="328"/>
                    <a:pt x="558" y="328"/>
                  </a:cubicBezTo>
                  <a:cubicBezTo>
                    <a:pt x="559" y="328"/>
                    <a:pt x="561" y="327"/>
                    <a:pt x="562" y="327"/>
                  </a:cubicBezTo>
                  <a:cubicBezTo>
                    <a:pt x="565" y="326"/>
                    <a:pt x="567" y="327"/>
                    <a:pt x="569" y="325"/>
                  </a:cubicBezTo>
                  <a:cubicBezTo>
                    <a:pt x="566" y="320"/>
                    <a:pt x="552" y="313"/>
                    <a:pt x="552" y="302"/>
                  </a:cubicBezTo>
                  <a:cubicBezTo>
                    <a:pt x="552" y="295"/>
                    <a:pt x="561" y="284"/>
                    <a:pt x="567" y="279"/>
                  </a:cubicBezTo>
                  <a:cubicBezTo>
                    <a:pt x="567" y="265"/>
                    <a:pt x="567" y="265"/>
                    <a:pt x="567" y="265"/>
                  </a:cubicBezTo>
                  <a:cubicBezTo>
                    <a:pt x="568" y="262"/>
                    <a:pt x="568" y="266"/>
                    <a:pt x="570" y="258"/>
                  </a:cubicBezTo>
                  <a:cubicBezTo>
                    <a:pt x="570" y="252"/>
                    <a:pt x="576" y="250"/>
                    <a:pt x="581" y="249"/>
                  </a:cubicBezTo>
                  <a:cubicBezTo>
                    <a:pt x="580" y="246"/>
                    <a:pt x="581" y="244"/>
                    <a:pt x="580" y="241"/>
                  </a:cubicBezTo>
                  <a:cubicBezTo>
                    <a:pt x="577" y="241"/>
                    <a:pt x="570" y="244"/>
                    <a:pt x="568" y="244"/>
                  </a:cubicBezTo>
                  <a:cubicBezTo>
                    <a:pt x="565" y="241"/>
                    <a:pt x="565" y="241"/>
                    <a:pt x="565" y="241"/>
                  </a:cubicBezTo>
                  <a:cubicBezTo>
                    <a:pt x="564" y="240"/>
                    <a:pt x="562" y="239"/>
                    <a:pt x="562" y="237"/>
                  </a:cubicBezTo>
                  <a:cubicBezTo>
                    <a:pt x="562" y="216"/>
                    <a:pt x="562" y="216"/>
                    <a:pt x="562" y="216"/>
                  </a:cubicBezTo>
                  <a:cubicBezTo>
                    <a:pt x="549" y="216"/>
                    <a:pt x="552" y="188"/>
                    <a:pt x="538" y="188"/>
                  </a:cubicBezTo>
                  <a:cubicBezTo>
                    <a:pt x="525" y="188"/>
                    <a:pt x="517" y="195"/>
                    <a:pt x="501" y="195"/>
                  </a:cubicBezTo>
                  <a:cubicBezTo>
                    <a:pt x="497" y="195"/>
                    <a:pt x="493" y="195"/>
                    <a:pt x="490" y="195"/>
                  </a:cubicBezTo>
                  <a:cubicBezTo>
                    <a:pt x="483" y="195"/>
                    <a:pt x="478" y="194"/>
                    <a:pt x="478" y="183"/>
                  </a:cubicBezTo>
                  <a:cubicBezTo>
                    <a:pt x="478" y="183"/>
                    <a:pt x="478" y="183"/>
                    <a:pt x="478" y="183"/>
                  </a:cubicBezTo>
                  <a:cubicBezTo>
                    <a:pt x="478" y="183"/>
                    <a:pt x="478" y="183"/>
                    <a:pt x="478" y="183"/>
                  </a:cubicBezTo>
                  <a:cubicBezTo>
                    <a:pt x="478" y="171"/>
                    <a:pt x="480" y="162"/>
                    <a:pt x="486" y="153"/>
                  </a:cubicBezTo>
                  <a:cubicBezTo>
                    <a:pt x="488" y="150"/>
                    <a:pt x="498" y="147"/>
                    <a:pt x="498" y="141"/>
                  </a:cubicBezTo>
                  <a:cubicBezTo>
                    <a:pt x="498" y="131"/>
                    <a:pt x="488" y="124"/>
                    <a:pt x="488" y="113"/>
                  </a:cubicBezTo>
                  <a:cubicBezTo>
                    <a:pt x="488" y="113"/>
                    <a:pt x="488" y="113"/>
                    <a:pt x="488" y="113"/>
                  </a:cubicBezTo>
                  <a:cubicBezTo>
                    <a:pt x="488" y="113"/>
                    <a:pt x="488" y="113"/>
                    <a:pt x="488" y="113"/>
                  </a:cubicBezTo>
                  <a:cubicBezTo>
                    <a:pt x="488" y="106"/>
                    <a:pt x="496" y="103"/>
                    <a:pt x="496" y="96"/>
                  </a:cubicBezTo>
                  <a:cubicBezTo>
                    <a:pt x="496" y="84"/>
                    <a:pt x="491" y="64"/>
                    <a:pt x="479" y="64"/>
                  </a:cubicBezTo>
                  <a:cubicBezTo>
                    <a:pt x="469" y="64"/>
                    <a:pt x="46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48" y="65"/>
                    <a:pt x="444" y="65"/>
                    <a:pt x="439" y="66"/>
                  </a:cubicBezTo>
                  <a:cubicBezTo>
                    <a:pt x="437" y="66"/>
                    <a:pt x="435" y="66"/>
                    <a:pt x="433" y="67"/>
                  </a:cubicBezTo>
                  <a:cubicBezTo>
                    <a:pt x="433" y="67"/>
                    <a:pt x="433" y="67"/>
                    <a:pt x="433" y="66"/>
                  </a:cubicBezTo>
                  <a:cubicBezTo>
                    <a:pt x="427" y="67"/>
                    <a:pt x="421" y="68"/>
                    <a:pt x="414" y="68"/>
                  </a:cubicBezTo>
                  <a:cubicBezTo>
                    <a:pt x="414" y="67"/>
                    <a:pt x="416" y="64"/>
                    <a:pt x="417" y="62"/>
                  </a:cubicBezTo>
                  <a:cubicBezTo>
                    <a:pt x="413" y="60"/>
                    <a:pt x="406" y="60"/>
                    <a:pt x="399" y="60"/>
                  </a:cubicBezTo>
                  <a:cubicBezTo>
                    <a:pt x="392" y="60"/>
                    <a:pt x="384" y="68"/>
                    <a:pt x="379" y="70"/>
                  </a:cubicBezTo>
                  <a:cubicBezTo>
                    <a:pt x="371" y="74"/>
                    <a:pt x="364" y="72"/>
                    <a:pt x="355" y="76"/>
                  </a:cubicBezTo>
                  <a:cubicBezTo>
                    <a:pt x="353" y="77"/>
                    <a:pt x="352" y="81"/>
                    <a:pt x="346" y="81"/>
                  </a:cubicBezTo>
                  <a:cubicBezTo>
                    <a:pt x="346" y="81"/>
                    <a:pt x="337" y="75"/>
                    <a:pt x="337" y="74"/>
                  </a:cubicBezTo>
                  <a:cubicBezTo>
                    <a:pt x="337" y="72"/>
                    <a:pt x="340" y="70"/>
                    <a:pt x="341" y="68"/>
                  </a:cubicBezTo>
                  <a:cubicBezTo>
                    <a:pt x="340" y="68"/>
                    <a:pt x="339" y="68"/>
                    <a:pt x="338" y="68"/>
                  </a:cubicBezTo>
                  <a:cubicBezTo>
                    <a:pt x="327" y="68"/>
                    <a:pt x="318" y="78"/>
                    <a:pt x="304" y="78"/>
                  </a:cubicBezTo>
                  <a:cubicBezTo>
                    <a:pt x="303" y="78"/>
                    <a:pt x="301" y="75"/>
                    <a:pt x="300" y="72"/>
                  </a:cubicBezTo>
                  <a:cubicBezTo>
                    <a:pt x="296" y="72"/>
                    <a:pt x="294" y="70"/>
                    <a:pt x="288" y="70"/>
                  </a:cubicBezTo>
                  <a:cubicBezTo>
                    <a:pt x="288" y="68"/>
                    <a:pt x="288" y="67"/>
                    <a:pt x="288" y="64"/>
                  </a:cubicBezTo>
                  <a:cubicBezTo>
                    <a:pt x="285" y="63"/>
                    <a:pt x="282" y="60"/>
                    <a:pt x="282" y="54"/>
                  </a:cubicBezTo>
                  <a:cubicBezTo>
                    <a:pt x="282" y="45"/>
                    <a:pt x="288" y="40"/>
                    <a:pt x="294" y="35"/>
                  </a:cubicBezTo>
                  <a:cubicBezTo>
                    <a:pt x="295" y="33"/>
                    <a:pt x="300" y="32"/>
                    <a:pt x="300" y="30"/>
                  </a:cubicBezTo>
                  <a:cubicBezTo>
                    <a:pt x="300" y="28"/>
                    <a:pt x="300" y="27"/>
                    <a:pt x="300" y="25"/>
                  </a:cubicBezTo>
                  <a:cubicBezTo>
                    <a:pt x="296" y="25"/>
                    <a:pt x="290" y="25"/>
                    <a:pt x="290" y="20"/>
                  </a:cubicBezTo>
                  <a:cubicBezTo>
                    <a:pt x="290" y="14"/>
                    <a:pt x="290" y="11"/>
                    <a:pt x="293" y="6"/>
                  </a:cubicBezTo>
                  <a:cubicBezTo>
                    <a:pt x="293" y="0"/>
                    <a:pt x="293" y="0"/>
                    <a:pt x="2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93">
              <a:extLst>
                <a:ext uri="{FF2B5EF4-FFF2-40B4-BE49-F238E27FC236}">
                  <a16:creationId xmlns:a16="http://schemas.microsoft.com/office/drawing/2014/main" id="{6BCD5837-1BC0-4333-913D-6B9B8EF23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-27"/>
              <a:ext cx="927" cy="895"/>
            </a:xfrm>
            <a:custGeom>
              <a:avLst/>
              <a:gdLst>
                <a:gd name="T0" fmla="*/ 321 w 392"/>
                <a:gd name="T1" fmla="*/ 15 h 378"/>
                <a:gd name="T2" fmla="*/ 297 w 392"/>
                <a:gd name="T3" fmla="*/ 21 h 378"/>
                <a:gd name="T4" fmla="*/ 307 w 392"/>
                <a:gd name="T5" fmla="*/ 4 h 378"/>
                <a:gd name="T6" fmla="*/ 279 w 392"/>
                <a:gd name="T7" fmla="*/ 11 h 378"/>
                <a:gd name="T8" fmla="*/ 257 w 392"/>
                <a:gd name="T9" fmla="*/ 11 h 378"/>
                <a:gd name="T10" fmla="*/ 239 w 392"/>
                <a:gd name="T11" fmla="*/ 32 h 378"/>
                <a:gd name="T12" fmla="*/ 220 w 392"/>
                <a:gd name="T13" fmla="*/ 37 h 378"/>
                <a:gd name="T14" fmla="*/ 197 w 392"/>
                <a:gd name="T15" fmla="*/ 37 h 378"/>
                <a:gd name="T16" fmla="*/ 196 w 392"/>
                <a:gd name="T17" fmla="*/ 43 h 378"/>
                <a:gd name="T18" fmla="*/ 178 w 392"/>
                <a:gd name="T19" fmla="*/ 51 h 378"/>
                <a:gd name="T20" fmla="*/ 187 w 392"/>
                <a:gd name="T21" fmla="*/ 52 h 378"/>
                <a:gd name="T22" fmla="*/ 160 w 392"/>
                <a:gd name="T23" fmla="*/ 60 h 378"/>
                <a:gd name="T24" fmla="*/ 154 w 392"/>
                <a:gd name="T25" fmla="*/ 57 h 378"/>
                <a:gd name="T26" fmla="*/ 141 w 392"/>
                <a:gd name="T27" fmla="*/ 64 h 378"/>
                <a:gd name="T28" fmla="*/ 139 w 392"/>
                <a:gd name="T29" fmla="*/ 73 h 378"/>
                <a:gd name="T30" fmla="*/ 141 w 392"/>
                <a:gd name="T31" fmla="*/ 97 h 378"/>
                <a:gd name="T32" fmla="*/ 111 w 392"/>
                <a:gd name="T33" fmla="*/ 131 h 378"/>
                <a:gd name="T34" fmla="*/ 54 w 392"/>
                <a:gd name="T35" fmla="*/ 189 h 378"/>
                <a:gd name="T36" fmla="*/ 62 w 392"/>
                <a:gd name="T37" fmla="*/ 193 h 378"/>
                <a:gd name="T38" fmla="*/ 12 w 392"/>
                <a:gd name="T39" fmla="*/ 225 h 378"/>
                <a:gd name="T40" fmla="*/ 9 w 392"/>
                <a:gd name="T41" fmla="*/ 274 h 378"/>
                <a:gd name="T42" fmla="*/ 15 w 392"/>
                <a:gd name="T43" fmla="*/ 285 h 378"/>
                <a:gd name="T44" fmla="*/ 6 w 392"/>
                <a:gd name="T45" fmla="*/ 301 h 378"/>
                <a:gd name="T46" fmla="*/ 80 w 392"/>
                <a:gd name="T47" fmla="*/ 280 h 378"/>
                <a:gd name="T48" fmla="*/ 88 w 392"/>
                <a:gd name="T49" fmla="*/ 300 h 378"/>
                <a:gd name="T50" fmla="*/ 110 w 392"/>
                <a:gd name="T51" fmla="*/ 348 h 378"/>
                <a:gd name="T52" fmla="*/ 120 w 392"/>
                <a:gd name="T53" fmla="*/ 378 h 378"/>
                <a:gd name="T54" fmla="*/ 160 w 392"/>
                <a:gd name="T55" fmla="*/ 361 h 378"/>
                <a:gd name="T56" fmla="*/ 168 w 392"/>
                <a:gd name="T57" fmla="*/ 327 h 378"/>
                <a:gd name="T58" fmla="*/ 204 w 392"/>
                <a:gd name="T59" fmla="*/ 279 h 378"/>
                <a:gd name="T60" fmla="*/ 176 w 392"/>
                <a:gd name="T61" fmla="*/ 248 h 378"/>
                <a:gd name="T62" fmla="*/ 183 w 392"/>
                <a:gd name="T63" fmla="*/ 217 h 378"/>
                <a:gd name="T64" fmla="*/ 242 w 392"/>
                <a:gd name="T65" fmla="*/ 171 h 378"/>
                <a:gd name="T66" fmla="*/ 273 w 392"/>
                <a:gd name="T67" fmla="*/ 138 h 378"/>
                <a:gd name="T68" fmla="*/ 284 w 392"/>
                <a:gd name="T69" fmla="*/ 169 h 378"/>
                <a:gd name="T70" fmla="*/ 236 w 392"/>
                <a:gd name="T71" fmla="*/ 217 h 378"/>
                <a:gd name="T72" fmla="*/ 239 w 392"/>
                <a:gd name="T73" fmla="*/ 248 h 378"/>
                <a:gd name="T74" fmla="*/ 273 w 392"/>
                <a:gd name="T75" fmla="*/ 274 h 378"/>
                <a:gd name="T76" fmla="*/ 313 w 392"/>
                <a:gd name="T77" fmla="*/ 266 h 378"/>
                <a:gd name="T78" fmla="*/ 345 w 392"/>
                <a:gd name="T79" fmla="*/ 255 h 378"/>
                <a:gd name="T80" fmla="*/ 392 w 392"/>
                <a:gd name="T81" fmla="*/ 204 h 378"/>
                <a:gd name="T82" fmla="*/ 375 w 392"/>
                <a:gd name="T83" fmla="*/ 181 h 378"/>
                <a:gd name="T84" fmla="*/ 382 w 392"/>
                <a:gd name="T85" fmla="*/ 174 h 378"/>
                <a:gd name="T86" fmla="*/ 366 w 392"/>
                <a:gd name="T87" fmla="*/ 148 h 378"/>
                <a:gd name="T88" fmla="*/ 371 w 392"/>
                <a:gd name="T89" fmla="*/ 132 h 378"/>
                <a:gd name="T90" fmla="*/ 361 w 392"/>
                <a:gd name="T91" fmla="*/ 106 h 378"/>
                <a:gd name="T92" fmla="*/ 370 w 392"/>
                <a:gd name="T93" fmla="*/ 84 h 378"/>
                <a:gd name="T94" fmla="*/ 352 w 392"/>
                <a:gd name="T95" fmla="*/ 63 h 378"/>
                <a:gd name="T96" fmla="*/ 378 w 392"/>
                <a:gd name="T97" fmla="*/ 36 h 378"/>
                <a:gd name="T98" fmla="*/ 352 w 392"/>
                <a:gd name="T99" fmla="*/ 26 h 378"/>
                <a:gd name="T100" fmla="*/ 354 w 392"/>
                <a:gd name="T101" fmla="*/ 4 h 378"/>
                <a:gd name="T102" fmla="*/ 341 w 392"/>
                <a:gd name="T10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2" h="378">
                  <a:moveTo>
                    <a:pt x="341" y="0"/>
                  </a:moveTo>
                  <a:cubicBezTo>
                    <a:pt x="333" y="6"/>
                    <a:pt x="328" y="8"/>
                    <a:pt x="321" y="15"/>
                  </a:cubicBezTo>
                  <a:cubicBezTo>
                    <a:pt x="320" y="12"/>
                    <a:pt x="320" y="9"/>
                    <a:pt x="318" y="6"/>
                  </a:cubicBezTo>
                  <a:cubicBezTo>
                    <a:pt x="310" y="10"/>
                    <a:pt x="306" y="21"/>
                    <a:pt x="297" y="21"/>
                  </a:cubicBezTo>
                  <a:cubicBezTo>
                    <a:pt x="296" y="21"/>
                    <a:pt x="296" y="21"/>
                    <a:pt x="296" y="21"/>
                  </a:cubicBezTo>
                  <a:cubicBezTo>
                    <a:pt x="298" y="14"/>
                    <a:pt x="307" y="12"/>
                    <a:pt x="307" y="4"/>
                  </a:cubicBezTo>
                  <a:cubicBezTo>
                    <a:pt x="307" y="3"/>
                    <a:pt x="306" y="3"/>
                    <a:pt x="304" y="3"/>
                  </a:cubicBezTo>
                  <a:cubicBezTo>
                    <a:pt x="299" y="3"/>
                    <a:pt x="285" y="11"/>
                    <a:pt x="279" y="11"/>
                  </a:cubicBezTo>
                  <a:cubicBezTo>
                    <a:pt x="274" y="11"/>
                    <a:pt x="271" y="7"/>
                    <a:pt x="268" y="3"/>
                  </a:cubicBezTo>
                  <a:cubicBezTo>
                    <a:pt x="266" y="6"/>
                    <a:pt x="257" y="8"/>
                    <a:pt x="257" y="11"/>
                  </a:cubicBezTo>
                  <a:cubicBezTo>
                    <a:pt x="257" y="14"/>
                    <a:pt x="260" y="16"/>
                    <a:pt x="264" y="17"/>
                  </a:cubicBezTo>
                  <a:cubicBezTo>
                    <a:pt x="255" y="22"/>
                    <a:pt x="246" y="19"/>
                    <a:pt x="239" y="32"/>
                  </a:cubicBezTo>
                  <a:cubicBezTo>
                    <a:pt x="239" y="23"/>
                    <a:pt x="239" y="23"/>
                    <a:pt x="239" y="23"/>
                  </a:cubicBezTo>
                  <a:cubicBezTo>
                    <a:pt x="228" y="23"/>
                    <a:pt x="226" y="36"/>
                    <a:pt x="220" y="37"/>
                  </a:cubicBezTo>
                  <a:cubicBezTo>
                    <a:pt x="220" y="31"/>
                    <a:pt x="220" y="31"/>
                    <a:pt x="220" y="31"/>
                  </a:cubicBezTo>
                  <a:cubicBezTo>
                    <a:pt x="212" y="32"/>
                    <a:pt x="202" y="32"/>
                    <a:pt x="197" y="37"/>
                  </a:cubicBezTo>
                  <a:cubicBezTo>
                    <a:pt x="199" y="39"/>
                    <a:pt x="198" y="39"/>
                    <a:pt x="201" y="41"/>
                  </a:cubicBezTo>
                  <a:cubicBezTo>
                    <a:pt x="199" y="42"/>
                    <a:pt x="198" y="43"/>
                    <a:pt x="196" y="43"/>
                  </a:cubicBezTo>
                  <a:cubicBezTo>
                    <a:pt x="194" y="43"/>
                    <a:pt x="192" y="42"/>
                    <a:pt x="191" y="42"/>
                  </a:cubicBezTo>
                  <a:cubicBezTo>
                    <a:pt x="185" y="42"/>
                    <a:pt x="181" y="47"/>
                    <a:pt x="178" y="51"/>
                  </a:cubicBezTo>
                  <a:cubicBezTo>
                    <a:pt x="180" y="51"/>
                    <a:pt x="181" y="51"/>
                    <a:pt x="181" y="51"/>
                  </a:cubicBezTo>
                  <a:cubicBezTo>
                    <a:pt x="183" y="51"/>
                    <a:pt x="184" y="51"/>
                    <a:pt x="187" y="52"/>
                  </a:cubicBezTo>
                  <a:cubicBezTo>
                    <a:pt x="186" y="53"/>
                    <a:pt x="180" y="65"/>
                    <a:pt x="177" y="65"/>
                  </a:cubicBezTo>
                  <a:cubicBezTo>
                    <a:pt x="170" y="65"/>
                    <a:pt x="168" y="60"/>
                    <a:pt x="160" y="60"/>
                  </a:cubicBezTo>
                  <a:cubicBezTo>
                    <a:pt x="161" y="56"/>
                    <a:pt x="161" y="54"/>
                    <a:pt x="158" y="50"/>
                  </a:cubicBezTo>
                  <a:cubicBezTo>
                    <a:pt x="157" y="52"/>
                    <a:pt x="155" y="54"/>
                    <a:pt x="154" y="57"/>
                  </a:cubicBezTo>
                  <a:cubicBezTo>
                    <a:pt x="152" y="57"/>
                    <a:pt x="151" y="56"/>
                    <a:pt x="149" y="56"/>
                  </a:cubicBezTo>
                  <a:cubicBezTo>
                    <a:pt x="145" y="56"/>
                    <a:pt x="142" y="59"/>
                    <a:pt x="141" y="64"/>
                  </a:cubicBezTo>
                  <a:cubicBezTo>
                    <a:pt x="141" y="64"/>
                    <a:pt x="147" y="66"/>
                    <a:pt x="149" y="66"/>
                  </a:cubicBezTo>
                  <a:cubicBezTo>
                    <a:pt x="147" y="67"/>
                    <a:pt x="141" y="69"/>
                    <a:pt x="139" y="73"/>
                  </a:cubicBezTo>
                  <a:cubicBezTo>
                    <a:pt x="151" y="73"/>
                    <a:pt x="157" y="66"/>
                    <a:pt x="170" y="64"/>
                  </a:cubicBezTo>
                  <a:cubicBezTo>
                    <a:pt x="167" y="75"/>
                    <a:pt x="152" y="93"/>
                    <a:pt x="141" y="97"/>
                  </a:cubicBezTo>
                  <a:cubicBezTo>
                    <a:pt x="130" y="101"/>
                    <a:pt x="123" y="109"/>
                    <a:pt x="117" y="119"/>
                  </a:cubicBezTo>
                  <a:cubicBezTo>
                    <a:pt x="117" y="120"/>
                    <a:pt x="111" y="131"/>
                    <a:pt x="111" y="131"/>
                  </a:cubicBezTo>
                  <a:cubicBezTo>
                    <a:pt x="107" y="131"/>
                    <a:pt x="108" y="148"/>
                    <a:pt x="102" y="152"/>
                  </a:cubicBezTo>
                  <a:cubicBezTo>
                    <a:pt x="86" y="165"/>
                    <a:pt x="77" y="183"/>
                    <a:pt x="54" y="189"/>
                  </a:cubicBezTo>
                  <a:cubicBezTo>
                    <a:pt x="59" y="190"/>
                    <a:pt x="61" y="191"/>
                    <a:pt x="66" y="193"/>
                  </a:cubicBezTo>
                  <a:cubicBezTo>
                    <a:pt x="65" y="193"/>
                    <a:pt x="64" y="193"/>
                    <a:pt x="62" y="193"/>
                  </a:cubicBezTo>
                  <a:cubicBezTo>
                    <a:pt x="47" y="193"/>
                    <a:pt x="45" y="204"/>
                    <a:pt x="36" y="206"/>
                  </a:cubicBezTo>
                  <a:cubicBezTo>
                    <a:pt x="24" y="209"/>
                    <a:pt x="18" y="216"/>
                    <a:pt x="12" y="225"/>
                  </a:cubicBezTo>
                  <a:cubicBezTo>
                    <a:pt x="9" y="229"/>
                    <a:pt x="0" y="229"/>
                    <a:pt x="0" y="237"/>
                  </a:cubicBezTo>
                  <a:cubicBezTo>
                    <a:pt x="0" y="252"/>
                    <a:pt x="2" y="265"/>
                    <a:pt x="9" y="274"/>
                  </a:cubicBezTo>
                  <a:cubicBezTo>
                    <a:pt x="7" y="278"/>
                    <a:pt x="1" y="284"/>
                    <a:pt x="1" y="288"/>
                  </a:cubicBezTo>
                  <a:cubicBezTo>
                    <a:pt x="7" y="285"/>
                    <a:pt x="7" y="285"/>
                    <a:pt x="15" y="285"/>
                  </a:cubicBezTo>
                  <a:cubicBezTo>
                    <a:pt x="15" y="293"/>
                    <a:pt x="15" y="293"/>
                    <a:pt x="15" y="293"/>
                  </a:cubicBezTo>
                  <a:cubicBezTo>
                    <a:pt x="13" y="294"/>
                    <a:pt x="6" y="297"/>
                    <a:pt x="6" y="301"/>
                  </a:cubicBezTo>
                  <a:cubicBezTo>
                    <a:pt x="6" y="303"/>
                    <a:pt x="26" y="316"/>
                    <a:pt x="29" y="316"/>
                  </a:cubicBezTo>
                  <a:cubicBezTo>
                    <a:pt x="52" y="316"/>
                    <a:pt x="69" y="296"/>
                    <a:pt x="80" y="280"/>
                  </a:cubicBezTo>
                  <a:cubicBezTo>
                    <a:pt x="83" y="285"/>
                    <a:pt x="84" y="290"/>
                    <a:pt x="90" y="293"/>
                  </a:cubicBezTo>
                  <a:cubicBezTo>
                    <a:pt x="89" y="295"/>
                    <a:pt x="88" y="298"/>
                    <a:pt x="88" y="300"/>
                  </a:cubicBezTo>
                  <a:cubicBezTo>
                    <a:pt x="88" y="310"/>
                    <a:pt x="96" y="312"/>
                    <a:pt x="98" y="320"/>
                  </a:cubicBezTo>
                  <a:cubicBezTo>
                    <a:pt x="102" y="331"/>
                    <a:pt x="101" y="339"/>
                    <a:pt x="110" y="348"/>
                  </a:cubicBezTo>
                  <a:cubicBezTo>
                    <a:pt x="110" y="349"/>
                    <a:pt x="109" y="351"/>
                    <a:pt x="109" y="353"/>
                  </a:cubicBezTo>
                  <a:cubicBezTo>
                    <a:pt x="109" y="356"/>
                    <a:pt x="116" y="378"/>
                    <a:pt x="120" y="378"/>
                  </a:cubicBezTo>
                  <a:cubicBezTo>
                    <a:pt x="133" y="378"/>
                    <a:pt x="137" y="361"/>
                    <a:pt x="146" y="361"/>
                  </a:cubicBezTo>
                  <a:cubicBezTo>
                    <a:pt x="150" y="361"/>
                    <a:pt x="152" y="361"/>
                    <a:pt x="160" y="361"/>
                  </a:cubicBezTo>
                  <a:cubicBezTo>
                    <a:pt x="161" y="351"/>
                    <a:pt x="174" y="350"/>
                    <a:pt x="176" y="335"/>
                  </a:cubicBezTo>
                  <a:cubicBezTo>
                    <a:pt x="173" y="335"/>
                    <a:pt x="168" y="333"/>
                    <a:pt x="168" y="327"/>
                  </a:cubicBezTo>
                  <a:cubicBezTo>
                    <a:pt x="168" y="315"/>
                    <a:pt x="172" y="300"/>
                    <a:pt x="183" y="300"/>
                  </a:cubicBezTo>
                  <a:cubicBezTo>
                    <a:pt x="188" y="300"/>
                    <a:pt x="204" y="287"/>
                    <a:pt x="204" y="279"/>
                  </a:cubicBezTo>
                  <a:cubicBezTo>
                    <a:pt x="204" y="269"/>
                    <a:pt x="189" y="260"/>
                    <a:pt x="180" y="258"/>
                  </a:cubicBezTo>
                  <a:cubicBezTo>
                    <a:pt x="180" y="254"/>
                    <a:pt x="178" y="251"/>
                    <a:pt x="176" y="248"/>
                  </a:cubicBezTo>
                  <a:cubicBezTo>
                    <a:pt x="176" y="238"/>
                    <a:pt x="176" y="238"/>
                    <a:pt x="176" y="238"/>
                  </a:cubicBezTo>
                  <a:cubicBezTo>
                    <a:pt x="184" y="234"/>
                    <a:pt x="178" y="224"/>
                    <a:pt x="183" y="217"/>
                  </a:cubicBezTo>
                  <a:cubicBezTo>
                    <a:pt x="188" y="207"/>
                    <a:pt x="197" y="205"/>
                    <a:pt x="206" y="200"/>
                  </a:cubicBezTo>
                  <a:cubicBezTo>
                    <a:pt x="217" y="193"/>
                    <a:pt x="242" y="183"/>
                    <a:pt x="242" y="171"/>
                  </a:cubicBezTo>
                  <a:cubicBezTo>
                    <a:pt x="243" y="168"/>
                    <a:pt x="242" y="165"/>
                    <a:pt x="242" y="159"/>
                  </a:cubicBezTo>
                  <a:cubicBezTo>
                    <a:pt x="242" y="144"/>
                    <a:pt x="256" y="138"/>
                    <a:pt x="273" y="138"/>
                  </a:cubicBezTo>
                  <a:cubicBezTo>
                    <a:pt x="287" y="138"/>
                    <a:pt x="304" y="140"/>
                    <a:pt x="304" y="153"/>
                  </a:cubicBezTo>
                  <a:cubicBezTo>
                    <a:pt x="304" y="162"/>
                    <a:pt x="291" y="165"/>
                    <a:pt x="284" y="169"/>
                  </a:cubicBezTo>
                  <a:cubicBezTo>
                    <a:pt x="270" y="177"/>
                    <a:pt x="259" y="206"/>
                    <a:pt x="236" y="206"/>
                  </a:cubicBezTo>
                  <a:cubicBezTo>
                    <a:pt x="238" y="210"/>
                    <a:pt x="236" y="213"/>
                    <a:pt x="236" y="217"/>
                  </a:cubicBezTo>
                  <a:cubicBezTo>
                    <a:pt x="236" y="223"/>
                    <a:pt x="241" y="235"/>
                    <a:pt x="246" y="237"/>
                  </a:cubicBezTo>
                  <a:cubicBezTo>
                    <a:pt x="245" y="239"/>
                    <a:pt x="239" y="243"/>
                    <a:pt x="239" y="248"/>
                  </a:cubicBezTo>
                  <a:cubicBezTo>
                    <a:pt x="239" y="260"/>
                    <a:pt x="251" y="267"/>
                    <a:pt x="262" y="267"/>
                  </a:cubicBezTo>
                  <a:cubicBezTo>
                    <a:pt x="262" y="273"/>
                    <a:pt x="267" y="274"/>
                    <a:pt x="273" y="274"/>
                  </a:cubicBezTo>
                  <a:cubicBezTo>
                    <a:pt x="282" y="274"/>
                    <a:pt x="295" y="269"/>
                    <a:pt x="305" y="266"/>
                  </a:cubicBezTo>
                  <a:cubicBezTo>
                    <a:pt x="307" y="266"/>
                    <a:pt x="310" y="266"/>
                    <a:pt x="313" y="266"/>
                  </a:cubicBezTo>
                  <a:cubicBezTo>
                    <a:pt x="324" y="266"/>
                    <a:pt x="341" y="264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56" y="240"/>
                    <a:pt x="392" y="221"/>
                    <a:pt x="392" y="204"/>
                  </a:cubicBezTo>
                  <a:cubicBezTo>
                    <a:pt x="392" y="192"/>
                    <a:pt x="380" y="190"/>
                    <a:pt x="375" y="181"/>
                  </a:cubicBezTo>
                  <a:cubicBezTo>
                    <a:pt x="375" y="181"/>
                    <a:pt x="375" y="181"/>
                    <a:pt x="375" y="181"/>
                  </a:cubicBezTo>
                  <a:cubicBezTo>
                    <a:pt x="375" y="181"/>
                    <a:pt x="375" y="181"/>
                    <a:pt x="375" y="181"/>
                  </a:cubicBezTo>
                  <a:cubicBezTo>
                    <a:pt x="377" y="180"/>
                    <a:pt x="382" y="178"/>
                    <a:pt x="382" y="174"/>
                  </a:cubicBezTo>
                  <a:cubicBezTo>
                    <a:pt x="382" y="163"/>
                    <a:pt x="366" y="160"/>
                    <a:pt x="366" y="148"/>
                  </a:cubicBezTo>
                  <a:cubicBezTo>
                    <a:pt x="366" y="148"/>
                    <a:pt x="366" y="148"/>
                    <a:pt x="366" y="148"/>
                  </a:cubicBezTo>
                  <a:cubicBezTo>
                    <a:pt x="366" y="148"/>
                    <a:pt x="366" y="148"/>
                    <a:pt x="366" y="148"/>
                  </a:cubicBezTo>
                  <a:cubicBezTo>
                    <a:pt x="366" y="142"/>
                    <a:pt x="371" y="139"/>
                    <a:pt x="371" y="132"/>
                  </a:cubicBezTo>
                  <a:cubicBezTo>
                    <a:pt x="371" y="122"/>
                    <a:pt x="361" y="116"/>
                    <a:pt x="361" y="106"/>
                  </a:cubicBezTo>
                  <a:cubicBezTo>
                    <a:pt x="361" y="106"/>
                    <a:pt x="361" y="106"/>
                    <a:pt x="361" y="106"/>
                  </a:cubicBezTo>
                  <a:cubicBezTo>
                    <a:pt x="361" y="106"/>
                    <a:pt x="361" y="106"/>
                    <a:pt x="361" y="106"/>
                  </a:cubicBezTo>
                  <a:cubicBezTo>
                    <a:pt x="361" y="97"/>
                    <a:pt x="370" y="93"/>
                    <a:pt x="370" y="84"/>
                  </a:cubicBezTo>
                  <a:cubicBezTo>
                    <a:pt x="370" y="72"/>
                    <a:pt x="352" y="73"/>
                    <a:pt x="352" y="63"/>
                  </a:cubicBezTo>
                  <a:cubicBezTo>
                    <a:pt x="352" y="63"/>
                    <a:pt x="352" y="63"/>
                    <a:pt x="352" y="63"/>
                  </a:cubicBezTo>
                  <a:cubicBezTo>
                    <a:pt x="352" y="63"/>
                    <a:pt x="352" y="63"/>
                    <a:pt x="352" y="63"/>
                  </a:cubicBezTo>
                  <a:cubicBezTo>
                    <a:pt x="352" y="50"/>
                    <a:pt x="371" y="41"/>
                    <a:pt x="378" y="36"/>
                  </a:cubicBezTo>
                  <a:cubicBezTo>
                    <a:pt x="376" y="36"/>
                    <a:pt x="365" y="34"/>
                    <a:pt x="361" y="34"/>
                  </a:cubicBezTo>
                  <a:cubicBezTo>
                    <a:pt x="361" y="30"/>
                    <a:pt x="357" y="30"/>
                    <a:pt x="352" y="26"/>
                  </a:cubicBezTo>
                  <a:cubicBezTo>
                    <a:pt x="364" y="21"/>
                    <a:pt x="368" y="26"/>
                    <a:pt x="373" y="13"/>
                  </a:cubicBezTo>
                  <a:cubicBezTo>
                    <a:pt x="368" y="11"/>
                    <a:pt x="357" y="4"/>
                    <a:pt x="354" y="4"/>
                  </a:cubicBezTo>
                  <a:cubicBezTo>
                    <a:pt x="350" y="4"/>
                    <a:pt x="348" y="8"/>
                    <a:pt x="346" y="12"/>
                  </a:cubicBezTo>
                  <a:cubicBezTo>
                    <a:pt x="340" y="12"/>
                    <a:pt x="342" y="7"/>
                    <a:pt x="3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94">
              <a:extLst>
                <a:ext uri="{FF2B5EF4-FFF2-40B4-BE49-F238E27FC236}">
                  <a16:creationId xmlns:a16="http://schemas.microsoft.com/office/drawing/2014/main" id="{146F9B83-2FDC-4137-8C42-B117778B1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-497"/>
              <a:ext cx="6053" cy="2251"/>
            </a:xfrm>
            <a:custGeom>
              <a:avLst/>
              <a:gdLst>
                <a:gd name="T0" fmla="*/ 991 w 2561"/>
                <a:gd name="T1" fmla="*/ 116 h 952"/>
                <a:gd name="T2" fmla="*/ 843 w 2561"/>
                <a:gd name="T3" fmla="*/ 178 h 952"/>
                <a:gd name="T4" fmla="*/ 771 w 2561"/>
                <a:gd name="T5" fmla="*/ 145 h 952"/>
                <a:gd name="T6" fmla="*/ 621 w 2561"/>
                <a:gd name="T7" fmla="*/ 232 h 952"/>
                <a:gd name="T8" fmla="*/ 497 w 2561"/>
                <a:gd name="T9" fmla="*/ 259 h 952"/>
                <a:gd name="T10" fmla="*/ 353 w 2561"/>
                <a:gd name="T11" fmla="*/ 325 h 952"/>
                <a:gd name="T12" fmla="*/ 256 w 2561"/>
                <a:gd name="T13" fmla="*/ 375 h 952"/>
                <a:gd name="T14" fmla="*/ 174 w 2561"/>
                <a:gd name="T15" fmla="*/ 235 h 952"/>
                <a:gd name="T16" fmla="*/ 152 w 2561"/>
                <a:gd name="T17" fmla="*/ 283 h 952"/>
                <a:gd name="T18" fmla="*/ 148 w 2561"/>
                <a:gd name="T19" fmla="*/ 347 h 952"/>
                <a:gd name="T20" fmla="*/ 174 w 2561"/>
                <a:gd name="T21" fmla="*/ 403 h 952"/>
                <a:gd name="T22" fmla="*/ 84 w 2561"/>
                <a:gd name="T23" fmla="*/ 481 h 952"/>
                <a:gd name="T24" fmla="*/ 0 w 2561"/>
                <a:gd name="T25" fmla="*/ 594 h 952"/>
                <a:gd name="T26" fmla="*/ 19 w 2561"/>
                <a:gd name="T27" fmla="*/ 592 h 952"/>
                <a:gd name="T28" fmla="*/ 19 w 2561"/>
                <a:gd name="T29" fmla="*/ 592 h 952"/>
                <a:gd name="T30" fmla="*/ 65 w 2561"/>
                <a:gd name="T31" fmla="*/ 668 h 952"/>
                <a:gd name="T32" fmla="*/ 68 w 2561"/>
                <a:gd name="T33" fmla="*/ 722 h 952"/>
                <a:gd name="T34" fmla="*/ 147 w 2561"/>
                <a:gd name="T35" fmla="*/ 768 h 952"/>
                <a:gd name="T36" fmla="*/ 279 w 2561"/>
                <a:gd name="T37" fmla="*/ 740 h 952"/>
                <a:gd name="T38" fmla="*/ 340 w 2561"/>
                <a:gd name="T39" fmla="*/ 840 h 952"/>
                <a:gd name="T40" fmla="*/ 340 w 2561"/>
                <a:gd name="T41" fmla="*/ 840 h 952"/>
                <a:gd name="T42" fmla="*/ 427 w 2561"/>
                <a:gd name="T43" fmla="*/ 875 h 952"/>
                <a:gd name="T44" fmla="*/ 453 w 2561"/>
                <a:gd name="T45" fmla="*/ 863 h 952"/>
                <a:gd name="T46" fmla="*/ 478 w 2561"/>
                <a:gd name="T47" fmla="*/ 742 h 952"/>
                <a:gd name="T48" fmla="*/ 469 w 2561"/>
                <a:gd name="T49" fmla="*/ 801 h 952"/>
                <a:gd name="T50" fmla="*/ 512 w 2561"/>
                <a:gd name="T51" fmla="*/ 894 h 952"/>
                <a:gd name="T52" fmla="*/ 588 w 2561"/>
                <a:gd name="T53" fmla="*/ 908 h 952"/>
                <a:gd name="T54" fmla="*/ 632 w 2561"/>
                <a:gd name="T55" fmla="*/ 947 h 952"/>
                <a:gd name="T56" fmla="*/ 702 w 2561"/>
                <a:gd name="T57" fmla="*/ 914 h 952"/>
                <a:gd name="T58" fmla="*/ 715 w 2561"/>
                <a:gd name="T59" fmla="*/ 917 h 952"/>
                <a:gd name="T60" fmla="*/ 752 w 2561"/>
                <a:gd name="T61" fmla="*/ 909 h 952"/>
                <a:gd name="T62" fmla="*/ 772 w 2561"/>
                <a:gd name="T63" fmla="*/ 896 h 952"/>
                <a:gd name="T64" fmla="*/ 828 w 2561"/>
                <a:gd name="T65" fmla="*/ 916 h 952"/>
                <a:gd name="T66" fmla="*/ 831 w 2561"/>
                <a:gd name="T67" fmla="*/ 861 h 952"/>
                <a:gd name="T68" fmla="*/ 957 w 2561"/>
                <a:gd name="T69" fmla="*/ 742 h 952"/>
                <a:gd name="T70" fmla="*/ 967 w 2561"/>
                <a:gd name="T71" fmla="*/ 743 h 952"/>
                <a:gd name="T72" fmla="*/ 992 w 2561"/>
                <a:gd name="T73" fmla="*/ 710 h 952"/>
                <a:gd name="T74" fmla="*/ 1235 w 2561"/>
                <a:gd name="T75" fmla="*/ 652 h 952"/>
                <a:gd name="T76" fmla="*/ 1258 w 2561"/>
                <a:gd name="T77" fmla="*/ 673 h 952"/>
                <a:gd name="T78" fmla="*/ 1359 w 2561"/>
                <a:gd name="T79" fmla="*/ 694 h 952"/>
                <a:gd name="T80" fmla="*/ 1441 w 2561"/>
                <a:gd name="T81" fmla="*/ 677 h 952"/>
                <a:gd name="T82" fmla="*/ 1478 w 2561"/>
                <a:gd name="T83" fmla="*/ 684 h 952"/>
                <a:gd name="T84" fmla="*/ 1660 w 2561"/>
                <a:gd name="T85" fmla="*/ 700 h 952"/>
                <a:gd name="T86" fmla="*/ 1675 w 2561"/>
                <a:gd name="T87" fmla="*/ 782 h 952"/>
                <a:gd name="T88" fmla="*/ 1813 w 2561"/>
                <a:gd name="T89" fmla="*/ 700 h 952"/>
                <a:gd name="T90" fmla="*/ 1748 w 2561"/>
                <a:gd name="T91" fmla="*/ 581 h 952"/>
                <a:gd name="T92" fmla="*/ 2083 w 2561"/>
                <a:gd name="T93" fmla="*/ 433 h 952"/>
                <a:gd name="T94" fmla="*/ 2151 w 2561"/>
                <a:gd name="T95" fmla="*/ 452 h 952"/>
                <a:gd name="T96" fmla="*/ 2128 w 2561"/>
                <a:gd name="T97" fmla="*/ 573 h 952"/>
                <a:gd name="T98" fmla="*/ 2381 w 2561"/>
                <a:gd name="T99" fmla="*/ 375 h 952"/>
                <a:gd name="T100" fmla="*/ 2450 w 2561"/>
                <a:gd name="T101" fmla="*/ 272 h 952"/>
                <a:gd name="T102" fmla="*/ 2231 w 2561"/>
                <a:gd name="T103" fmla="*/ 233 h 952"/>
                <a:gd name="T104" fmla="*/ 1853 w 2561"/>
                <a:gd name="T105" fmla="*/ 145 h 952"/>
                <a:gd name="T106" fmla="*/ 1573 w 2561"/>
                <a:gd name="T107" fmla="*/ 116 h 952"/>
                <a:gd name="T108" fmla="*/ 1320 w 2561"/>
                <a:gd name="T109" fmla="*/ 124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61" h="952">
                  <a:moveTo>
                    <a:pt x="1270" y="0"/>
                  </a:moveTo>
                  <a:cubicBezTo>
                    <a:pt x="1242" y="0"/>
                    <a:pt x="1231" y="21"/>
                    <a:pt x="1217" y="32"/>
                  </a:cubicBezTo>
                  <a:cubicBezTo>
                    <a:pt x="1210" y="37"/>
                    <a:pt x="1174" y="53"/>
                    <a:pt x="1155" y="53"/>
                  </a:cubicBezTo>
                  <a:cubicBezTo>
                    <a:pt x="1147" y="53"/>
                    <a:pt x="1142" y="50"/>
                    <a:pt x="1144" y="42"/>
                  </a:cubicBezTo>
                  <a:cubicBezTo>
                    <a:pt x="1127" y="48"/>
                    <a:pt x="1052" y="53"/>
                    <a:pt x="1014" y="87"/>
                  </a:cubicBezTo>
                  <a:cubicBezTo>
                    <a:pt x="1006" y="95"/>
                    <a:pt x="1003" y="116"/>
                    <a:pt x="991" y="116"/>
                  </a:cubicBezTo>
                  <a:cubicBezTo>
                    <a:pt x="986" y="116"/>
                    <a:pt x="976" y="116"/>
                    <a:pt x="966" y="116"/>
                  </a:cubicBezTo>
                  <a:cubicBezTo>
                    <a:pt x="940" y="116"/>
                    <a:pt x="908" y="119"/>
                    <a:pt x="908" y="140"/>
                  </a:cubicBezTo>
                  <a:cubicBezTo>
                    <a:pt x="908" y="146"/>
                    <a:pt x="914" y="153"/>
                    <a:pt x="916" y="161"/>
                  </a:cubicBezTo>
                  <a:cubicBezTo>
                    <a:pt x="912" y="164"/>
                    <a:pt x="909" y="165"/>
                    <a:pt x="905" y="165"/>
                  </a:cubicBezTo>
                  <a:cubicBezTo>
                    <a:pt x="898" y="165"/>
                    <a:pt x="888" y="161"/>
                    <a:pt x="863" y="161"/>
                  </a:cubicBezTo>
                  <a:cubicBezTo>
                    <a:pt x="854" y="174"/>
                    <a:pt x="848" y="178"/>
                    <a:pt x="843" y="178"/>
                  </a:cubicBezTo>
                  <a:cubicBezTo>
                    <a:pt x="833" y="178"/>
                    <a:pt x="833" y="152"/>
                    <a:pt x="827" y="145"/>
                  </a:cubicBezTo>
                  <a:cubicBezTo>
                    <a:pt x="825" y="162"/>
                    <a:pt x="814" y="170"/>
                    <a:pt x="800" y="177"/>
                  </a:cubicBezTo>
                  <a:cubicBezTo>
                    <a:pt x="804" y="192"/>
                    <a:pt x="827" y="207"/>
                    <a:pt x="810" y="225"/>
                  </a:cubicBezTo>
                  <a:cubicBezTo>
                    <a:pt x="799" y="237"/>
                    <a:pt x="832" y="276"/>
                    <a:pt x="815" y="276"/>
                  </a:cubicBezTo>
                  <a:cubicBezTo>
                    <a:pt x="793" y="276"/>
                    <a:pt x="787" y="196"/>
                    <a:pt x="787" y="180"/>
                  </a:cubicBezTo>
                  <a:cubicBezTo>
                    <a:pt x="787" y="162"/>
                    <a:pt x="816" y="154"/>
                    <a:pt x="771" y="145"/>
                  </a:cubicBezTo>
                  <a:cubicBezTo>
                    <a:pt x="770" y="145"/>
                    <a:pt x="768" y="145"/>
                    <a:pt x="767" y="145"/>
                  </a:cubicBezTo>
                  <a:cubicBezTo>
                    <a:pt x="743" y="145"/>
                    <a:pt x="705" y="179"/>
                    <a:pt x="705" y="198"/>
                  </a:cubicBezTo>
                  <a:cubicBezTo>
                    <a:pt x="705" y="222"/>
                    <a:pt x="716" y="238"/>
                    <a:pt x="729" y="251"/>
                  </a:cubicBezTo>
                  <a:cubicBezTo>
                    <a:pt x="737" y="265"/>
                    <a:pt x="737" y="270"/>
                    <a:pt x="732" y="270"/>
                  </a:cubicBezTo>
                  <a:cubicBezTo>
                    <a:pt x="719" y="270"/>
                    <a:pt x="680" y="244"/>
                    <a:pt x="662" y="239"/>
                  </a:cubicBezTo>
                  <a:cubicBezTo>
                    <a:pt x="642" y="234"/>
                    <a:pt x="629" y="232"/>
                    <a:pt x="621" y="232"/>
                  </a:cubicBezTo>
                  <a:cubicBezTo>
                    <a:pt x="600" y="232"/>
                    <a:pt x="613" y="246"/>
                    <a:pt x="612" y="248"/>
                  </a:cubicBezTo>
                  <a:cubicBezTo>
                    <a:pt x="612" y="264"/>
                    <a:pt x="608" y="269"/>
                    <a:pt x="604" y="269"/>
                  </a:cubicBezTo>
                  <a:cubicBezTo>
                    <a:pt x="598" y="269"/>
                    <a:pt x="589" y="256"/>
                    <a:pt x="583" y="256"/>
                  </a:cubicBezTo>
                  <a:cubicBezTo>
                    <a:pt x="570" y="256"/>
                    <a:pt x="547" y="270"/>
                    <a:pt x="525" y="270"/>
                  </a:cubicBezTo>
                  <a:cubicBezTo>
                    <a:pt x="520" y="270"/>
                    <a:pt x="514" y="269"/>
                    <a:pt x="509" y="267"/>
                  </a:cubicBezTo>
                  <a:cubicBezTo>
                    <a:pt x="507" y="261"/>
                    <a:pt x="503" y="259"/>
                    <a:pt x="497" y="259"/>
                  </a:cubicBezTo>
                  <a:cubicBezTo>
                    <a:pt x="471" y="259"/>
                    <a:pt x="415" y="306"/>
                    <a:pt x="399" y="306"/>
                  </a:cubicBezTo>
                  <a:cubicBezTo>
                    <a:pt x="392" y="306"/>
                    <a:pt x="383" y="302"/>
                    <a:pt x="385" y="296"/>
                  </a:cubicBezTo>
                  <a:cubicBezTo>
                    <a:pt x="390" y="283"/>
                    <a:pt x="388" y="261"/>
                    <a:pt x="380" y="261"/>
                  </a:cubicBezTo>
                  <a:cubicBezTo>
                    <a:pt x="375" y="261"/>
                    <a:pt x="368" y="271"/>
                    <a:pt x="359" y="299"/>
                  </a:cubicBezTo>
                  <a:cubicBezTo>
                    <a:pt x="358" y="303"/>
                    <a:pt x="367" y="305"/>
                    <a:pt x="367" y="314"/>
                  </a:cubicBezTo>
                  <a:cubicBezTo>
                    <a:pt x="367" y="323"/>
                    <a:pt x="361" y="325"/>
                    <a:pt x="353" y="325"/>
                  </a:cubicBezTo>
                  <a:cubicBezTo>
                    <a:pt x="350" y="325"/>
                    <a:pt x="347" y="325"/>
                    <a:pt x="344" y="324"/>
                  </a:cubicBezTo>
                  <a:cubicBezTo>
                    <a:pt x="340" y="324"/>
                    <a:pt x="337" y="324"/>
                    <a:pt x="334" y="324"/>
                  </a:cubicBezTo>
                  <a:cubicBezTo>
                    <a:pt x="330" y="324"/>
                    <a:pt x="327" y="324"/>
                    <a:pt x="325" y="325"/>
                  </a:cubicBezTo>
                  <a:cubicBezTo>
                    <a:pt x="313" y="329"/>
                    <a:pt x="315" y="361"/>
                    <a:pt x="286" y="361"/>
                  </a:cubicBezTo>
                  <a:cubicBezTo>
                    <a:pt x="278" y="361"/>
                    <a:pt x="268" y="359"/>
                    <a:pt x="256" y="354"/>
                  </a:cubicBezTo>
                  <a:cubicBezTo>
                    <a:pt x="256" y="375"/>
                    <a:pt x="256" y="375"/>
                    <a:pt x="256" y="375"/>
                  </a:cubicBezTo>
                  <a:cubicBezTo>
                    <a:pt x="226" y="372"/>
                    <a:pt x="230" y="340"/>
                    <a:pt x="219" y="325"/>
                  </a:cubicBezTo>
                  <a:cubicBezTo>
                    <a:pt x="224" y="325"/>
                    <a:pt x="228" y="325"/>
                    <a:pt x="231" y="325"/>
                  </a:cubicBezTo>
                  <a:cubicBezTo>
                    <a:pt x="247" y="325"/>
                    <a:pt x="258" y="325"/>
                    <a:pt x="276" y="330"/>
                  </a:cubicBezTo>
                  <a:cubicBezTo>
                    <a:pt x="279" y="331"/>
                    <a:pt x="282" y="331"/>
                    <a:pt x="285" y="331"/>
                  </a:cubicBezTo>
                  <a:cubicBezTo>
                    <a:pt x="315" y="331"/>
                    <a:pt x="356" y="298"/>
                    <a:pt x="274" y="272"/>
                  </a:cubicBezTo>
                  <a:cubicBezTo>
                    <a:pt x="249" y="264"/>
                    <a:pt x="192" y="235"/>
                    <a:pt x="174" y="235"/>
                  </a:cubicBezTo>
                  <a:cubicBezTo>
                    <a:pt x="173" y="235"/>
                    <a:pt x="172" y="234"/>
                    <a:pt x="168" y="234"/>
                  </a:cubicBezTo>
                  <a:cubicBezTo>
                    <a:pt x="166" y="234"/>
                    <a:pt x="163" y="234"/>
                    <a:pt x="160" y="235"/>
                  </a:cubicBezTo>
                  <a:cubicBezTo>
                    <a:pt x="160" y="235"/>
                    <a:pt x="160" y="235"/>
                    <a:pt x="160" y="235"/>
                  </a:cubicBezTo>
                  <a:cubicBezTo>
                    <a:pt x="153" y="240"/>
                    <a:pt x="134" y="249"/>
                    <a:pt x="134" y="262"/>
                  </a:cubicBezTo>
                  <a:cubicBezTo>
                    <a:pt x="134" y="262"/>
                    <a:pt x="134" y="262"/>
                    <a:pt x="134" y="262"/>
                  </a:cubicBezTo>
                  <a:cubicBezTo>
                    <a:pt x="134" y="272"/>
                    <a:pt x="152" y="271"/>
                    <a:pt x="152" y="283"/>
                  </a:cubicBezTo>
                  <a:cubicBezTo>
                    <a:pt x="152" y="283"/>
                    <a:pt x="152" y="283"/>
                    <a:pt x="152" y="283"/>
                  </a:cubicBezTo>
                  <a:cubicBezTo>
                    <a:pt x="152" y="292"/>
                    <a:pt x="143" y="296"/>
                    <a:pt x="143" y="305"/>
                  </a:cubicBezTo>
                  <a:cubicBezTo>
                    <a:pt x="143" y="305"/>
                    <a:pt x="143" y="305"/>
                    <a:pt x="143" y="305"/>
                  </a:cubicBezTo>
                  <a:cubicBezTo>
                    <a:pt x="143" y="315"/>
                    <a:pt x="153" y="321"/>
                    <a:pt x="153" y="331"/>
                  </a:cubicBezTo>
                  <a:cubicBezTo>
                    <a:pt x="153" y="331"/>
                    <a:pt x="153" y="331"/>
                    <a:pt x="153" y="331"/>
                  </a:cubicBezTo>
                  <a:cubicBezTo>
                    <a:pt x="153" y="338"/>
                    <a:pt x="148" y="341"/>
                    <a:pt x="148" y="347"/>
                  </a:cubicBezTo>
                  <a:cubicBezTo>
                    <a:pt x="148" y="347"/>
                    <a:pt x="148" y="347"/>
                    <a:pt x="148" y="347"/>
                  </a:cubicBezTo>
                  <a:cubicBezTo>
                    <a:pt x="148" y="359"/>
                    <a:pt x="164" y="362"/>
                    <a:pt x="164" y="373"/>
                  </a:cubicBezTo>
                  <a:cubicBezTo>
                    <a:pt x="164" y="373"/>
                    <a:pt x="164" y="373"/>
                    <a:pt x="164" y="373"/>
                  </a:cubicBezTo>
                  <a:cubicBezTo>
                    <a:pt x="164" y="377"/>
                    <a:pt x="159" y="379"/>
                    <a:pt x="157" y="380"/>
                  </a:cubicBezTo>
                  <a:cubicBezTo>
                    <a:pt x="157" y="380"/>
                    <a:pt x="157" y="380"/>
                    <a:pt x="157" y="380"/>
                  </a:cubicBezTo>
                  <a:cubicBezTo>
                    <a:pt x="162" y="389"/>
                    <a:pt x="174" y="391"/>
                    <a:pt x="174" y="403"/>
                  </a:cubicBezTo>
                  <a:cubicBezTo>
                    <a:pt x="174" y="403"/>
                    <a:pt x="174" y="403"/>
                    <a:pt x="174" y="403"/>
                  </a:cubicBezTo>
                  <a:cubicBezTo>
                    <a:pt x="174" y="420"/>
                    <a:pt x="138" y="439"/>
                    <a:pt x="127" y="454"/>
                  </a:cubicBezTo>
                  <a:cubicBezTo>
                    <a:pt x="127" y="454"/>
                    <a:pt x="127" y="454"/>
                    <a:pt x="127" y="454"/>
                  </a:cubicBezTo>
                  <a:cubicBezTo>
                    <a:pt x="131" y="460"/>
                    <a:pt x="136" y="463"/>
                    <a:pt x="140" y="473"/>
                  </a:cubicBezTo>
                  <a:cubicBezTo>
                    <a:pt x="134" y="477"/>
                    <a:pt x="118" y="484"/>
                    <a:pt x="111" y="484"/>
                  </a:cubicBezTo>
                  <a:cubicBezTo>
                    <a:pt x="102" y="484"/>
                    <a:pt x="96" y="481"/>
                    <a:pt x="84" y="481"/>
                  </a:cubicBezTo>
                  <a:cubicBezTo>
                    <a:pt x="73" y="481"/>
                    <a:pt x="46" y="491"/>
                    <a:pt x="54" y="499"/>
                  </a:cubicBezTo>
                  <a:cubicBezTo>
                    <a:pt x="81" y="524"/>
                    <a:pt x="67" y="533"/>
                    <a:pt x="61" y="533"/>
                  </a:cubicBezTo>
                  <a:cubicBezTo>
                    <a:pt x="50" y="533"/>
                    <a:pt x="49" y="520"/>
                    <a:pt x="40" y="520"/>
                  </a:cubicBezTo>
                  <a:cubicBezTo>
                    <a:pt x="30" y="520"/>
                    <a:pt x="18" y="545"/>
                    <a:pt x="18" y="557"/>
                  </a:cubicBezTo>
                  <a:cubicBezTo>
                    <a:pt x="18" y="578"/>
                    <a:pt x="2" y="575"/>
                    <a:pt x="0" y="593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2" y="593"/>
                    <a:pt x="4" y="593"/>
                    <a:pt x="6" y="593"/>
                  </a:cubicBezTo>
                  <a:cubicBezTo>
                    <a:pt x="11" y="592"/>
                    <a:pt x="15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19" y="592"/>
                    <a:pt x="19" y="592"/>
                    <a:pt x="19" y="592"/>
                  </a:cubicBezTo>
                  <a:cubicBezTo>
                    <a:pt x="29" y="592"/>
                    <a:pt x="36" y="591"/>
                    <a:pt x="46" y="591"/>
                  </a:cubicBezTo>
                  <a:cubicBezTo>
                    <a:pt x="58" y="591"/>
                    <a:pt x="63" y="611"/>
                    <a:pt x="63" y="623"/>
                  </a:cubicBezTo>
                  <a:cubicBezTo>
                    <a:pt x="63" y="623"/>
                    <a:pt x="63" y="623"/>
                    <a:pt x="63" y="623"/>
                  </a:cubicBezTo>
                  <a:cubicBezTo>
                    <a:pt x="63" y="630"/>
                    <a:pt x="55" y="633"/>
                    <a:pt x="55" y="640"/>
                  </a:cubicBezTo>
                  <a:cubicBezTo>
                    <a:pt x="55" y="640"/>
                    <a:pt x="55" y="640"/>
                    <a:pt x="55" y="640"/>
                  </a:cubicBezTo>
                  <a:cubicBezTo>
                    <a:pt x="55" y="651"/>
                    <a:pt x="65" y="658"/>
                    <a:pt x="65" y="668"/>
                  </a:cubicBezTo>
                  <a:cubicBezTo>
                    <a:pt x="65" y="668"/>
                    <a:pt x="65" y="668"/>
                    <a:pt x="65" y="668"/>
                  </a:cubicBezTo>
                  <a:cubicBezTo>
                    <a:pt x="65" y="674"/>
                    <a:pt x="55" y="677"/>
                    <a:pt x="53" y="680"/>
                  </a:cubicBezTo>
                  <a:cubicBezTo>
                    <a:pt x="47" y="689"/>
                    <a:pt x="45" y="698"/>
                    <a:pt x="45" y="710"/>
                  </a:cubicBezTo>
                  <a:cubicBezTo>
                    <a:pt x="45" y="710"/>
                    <a:pt x="45" y="710"/>
                    <a:pt x="45" y="710"/>
                  </a:cubicBezTo>
                  <a:cubicBezTo>
                    <a:pt x="45" y="721"/>
                    <a:pt x="50" y="722"/>
                    <a:pt x="57" y="722"/>
                  </a:cubicBezTo>
                  <a:cubicBezTo>
                    <a:pt x="60" y="722"/>
                    <a:pt x="64" y="722"/>
                    <a:pt x="68" y="722"/>
                  </a:cubicBezTo>
                  <a:cubicBezTo>
                    <a:pt x="84" y="722"/>
                    <a:pt x="92" y="715"/>
                    <a:pt x="105" y="715"/>
                  </a:cubicBezTo>
                  <a:cubicBezTo>
                    <a:pt x="119" y="715"/>
                    <a:pt x="116" y="743"/>
                    <a:pt x="129" y="743"/>
                  </a:cubicBezTo>
                  <a:cubicBezTo>
                    <a:pt x="129" y="764"/>
                    <a:pt x="129" y="764"/>
                    <a:pt x="129" y="764"/>
                  </a:cubicBezTo>
                  <a:cubicBezTo>
                    <a:pt x="129" y="766"/>
                    <a:pt x="131" y="767"/>
                    <a:pt x="132" y="768"/>
                  </a:cubicBezTo>
                  <a:cubicBezTo>
                    <a:pt x="135" y="771"/>
                    <a:pt x="135" y="771"/>
                    <a:pt x="135" y="771"/>
                  </a:cubicBezTo>
                  <a:cubicBezTo>
                    <a:pt x="137" y="771"/>
                    <a:pt x="144" y="768"/>
                    <a:pt x="147" y="768"/>
                  </a:cubicBezTo>
                  <a:cubicBezTo>
                    <a:pt x="159" y="765"/>
                    <a:pt x="160" y="751"/>
                    <a:pt x="172" y="751"/>
                  </a:cubicBezTo>
                  <a:cubicBezTo>
                    <a:pt x="181" y="751"/>
                    <a:pt x="205" y="791"/>
                    <a:pt x="213" y="791"/>
                  </a:cubicBezTo>
                  <a:cubicBezTo>
                    <a:pt x="220" y="791"/>
                    <a:pt x="245" y="779"/>
                    <a:pt x="250" y="774"/>
                  </a:cubicBezTo>
                  <a:cubicBezTo>
                    <a:pt x="249" y="774"/>
                    <a:pt x="235" y="772"/>
                    <a:pt x="235" y="772"/>
                  </a:cubicBezTo>
                  <a:cubicBezTo>
                    <a:pt x="233" y="772"/>
                    <a:pt x="226" y="771"/>
                    <a:pt x="226" y="764"/>
                  </a:cubicBezTo>
                  <a:cubicBezTo>
                    <a:pt x="226" y="760"/>
                    <a:pt x="264" y="746"/>
                    <a:pt x="279" y="740"/>
                  </a:cubicBezTo>
                  <a:cubicBezTo>
                    <a:pt x="279" y="740"/>
                    <a:pt x="272" y="748"/>
                    <a:pt x="269" y="749"/>
                  </a:cubicBezTo>
                  <a:cubicBezTo>
                    <a:pt x="270" y="753"/>
                    <a:pt x="284" y="767"/>
                    <a:pt x="253" y="775"/>
                  </a:cubicBezTo>
                  <a:cubicBezTo>
                    <a:pt x="267" y="806"/>
                    <a:pt x="327" y="801"/>
                    <a:pt x="327" y="842"/>
                  </a:cubicBezTo>
                  <a:cubicBezTo>
                    <a:pt x="329" y="842"/>
                    <a:pt x="329" y="842"/>
                    <a:pt x="329" y="842"/>
                  </a:cubicBezTo>
                  <a:cubicBezTo>
                    <a:pt x="332" y="841"/>
                    <a:pt x="336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40" y="840"/>
                    <a:pt x="340" y="840"/>
                    <a:pt x="340" y="840"/>
                  </a:cubicBezTo>
                  <a:cubicBezTo>
                    <a:pt x="357" y="840"/>
                    <a:pt x="356" y="850"/>
                    <a:pt x="362" y="861"/>
                  </a:cubicBezTo>
                  <a:cubicBezTo>
                    <a:pt x="363" y="863"/>
                    <a:pt x="373" y="869"/>
                    <a:pt x="374" y="869"/>
                  </a:cubicBezTo>
                  <a:cubicBezTo>
                    <a:pt x="384" y="872"/>
                    <a:pt x="386" y="888"/>
                    <a:pt x="401" y="888"/>
                  </a:cubicBezTo>
                  <a:cubicBezTo>
                    <a:pt x="412" y="888"/>
                    <a:pt x="412" y="879"/>
                    <a:pt x="420" y="876"/>
                  </a:cubicBezTo>
                  <a:cubicBezTo>
                    <a:pt x="424" y="875"/>
                    <a:pt x="423" y="875"/>
                    <a:pt x="427" y="875"/>
                  </a:cubicBezTo>
                  <a:cubicBezTo>
                    <a:pt x="429" y="878"/>
                    <a:pt x="429" y="882"/>
                    <a:pt x="431" y="884"/>
                  </a:cubicBezTo>
                  <a:cubicBezTo>
                    <a:pt x="431" y="884"/>
                    <a:pt x="431" y="884"/>
                    <a:pt x="431" y="884"/>
                  </a:cubicBezTo>
                  <a:cubicBezTo>
                    <a:pt x="431" y="884"/>
                    <a:pt x="431" y="885"/>
                    <a:pt x="431" y="885"/>
                  </a:cubicBezTo>
                  <a:cubicBezTo>
                    <a:pt x="431" y="886"/>
                    <a:pt x="431" y="887"/>
                    <a:pt x="431" y="887"/>
                  </a:cubicBezTo>
                  <a:cubicBezTo>
                    <a:pt x="438" y="888"/>
                    <a:pt x="438" y="888"/>
                    <a:pt x="438" y="888"/>
                  </a:cubicBezTo>
                  <a:cubicBezTo>
                    <a:pt x="445" y="880"/>
                    <a:pt x="445" y="867"/>
                    <a:pt x="453" y="863"/>
                  </a:cubicBezTo>
                  <a:cubicBezTo>
                    <a:pt x="439" y="855"/>
                    <a:pt x="417" y="823"/>
                    <a:pt x="417" y="805"/>
                  </a:cubicBezTo>
                  <a:cubicBezTo>
                    <a:pt x="417" y="800"/>
                    <a:pt x="405" y="792"/>
                    <a:pt x="405" y="784"/>
                  </a:cubicBezTo>
                  <a:cubicBezTo>
                    <a:pt x="405" y="782"/>
                    <a:pt x="415" y="762"/>
                    <a:pt x="418" y="759"/>
                  </a:cubicBezTo>
                  <a:cubicBezTo>
                    <a:pt x="418" y="759"/>
                    <a:pt x="419" y="759"/>
                    <a:pt x="419" y="759"/>
                  </a:cubicBezTo>
                  <a:cubicBezTo>
                    <a:pt x="423" y="759"/>
                    <a:pt x="437" y="751"/>
                    <a:pt x="438" y="751"/>
                  </a:cubicBezTo>
                  <a:cubicBezTo>
                    <a:pt x="452" y="746"/>
                    <a:pt x="460" y="742"/>
                    <a:pt x="478" y="742"/>
                  </a:cubicBezTo>
                  <a:cubicBezTo>
                    <a:pt x="506" y="742"/>
                    <a:pt x="511" y="756"/>
                    <a:pt x="522" y="772"/>
                  </a:cubicBezTo>
                  <a:cubicBezTo>
                    <a:pt x="519" y="774"/>
                    <a:pt x="516" y="775"/>
                    <a:pt x="512" y="775"/>
                  </a:cubicBezTo>
                  <a:cubicBezTo>
                    <a:pt x="506" y="775"/>
                    <a:pt x="500" y="772"/>
                    <a:pt x="494" y="772"/>
                  </a:cubicBezTo>
                  <a:cubicBezTo>
                    <a:pt x="480" y="772"/>
                    <a:pt x="459" y="785"/>
                    <a:pt x="457" y="785"/>
                  </a:cubicBezTo>
                  <a:cubicBezTo>
                    <a:pt x="457" y="785"/>
                    <a:pt x="457" y="785"/>
                    <a:pt x="457" y="785"/>
                  </a:cubicBezTo>
                  <a:cubicBezTo>
                    <a:pt x="457" y="796"/>
                    <a:pt x="466" y="795"/>
                    <a:pt x="469" y="801"/>
                  </a:cubicBezTo>
                  <a:cubicBezTo>
                    <a:pt x="479" y="819"/>
                    <a:pt x="493" y="825"/>
                    <a:pt x="493" y="846"/>
                  </a:cubicBezTo>
                  <a:cubicBezTo>
                    <a:pt x="497" y="844"/>
                    <a:pt x="507" y="839"/>
                    <a:pt x="511" y="838"/>
                  </a:cubicBezTo>
                  <a:cubicBezTo>
                    <a:pt x="512" y="846"/>
                    <a:pt x="520" y="850"/>
                    <a:pt x="520" y="858"/>
                  </a:cubicBezTo>
                  <a:cubicBezTo>
                    <a:pt x="504" y="858"/>
                    <a:pt x="504" y="858"/>
                    <a:pt x="504" y="858"/>
                  </a:cubicBezTo>
                  <a:cubicBezTo>
                    <a:pt x="499" y="858"/>
                    <a:pt x="495" y="863"/>
                    <a:pt x="494" y="871"/>
                  </a:cubicBezTo>
                  <a:cubicBezTo>
                    <a:pt x="505" y="873"/>
                    <a:pt x="512" y="883"/>
                    <a:pt x="512" y="894"/>
                  </a:cubicBezTo>
                  <a:cubicBezTo>
                    <a:pt x="512" y="899"/>
                    <a:pt x="508" y="901"/>
                    <a:pt x="508" y="906"/>
                  </a:cubicBezTo>
                  <a:cubicBezTo>
                    <a:pt x="508" y="910"/>
                    <a:pt x="513" y="916"/>
                    <a:pt x="514" y="917"/>
                  </a:cubicBezTo>
                  <a:cubicBezTo>
                    <a:pt x="514" y="912"/>
                    <a:pt x="520" y="912"/>
                    <a:pt x="525" y="910"/>
                  </a:cubicBezTo>
                  <a:cubicBezTo>
                    <a:pt x="531" y="908"/>
                    <a:pt x="529" y="906"/>
                    <a:pt x="535" y="904"/>
                  </a:cubicBezTo>
                  <a:cubicBezTo>
                    <a:pt x="545" y="900"/>
                    <a:pt x="551" y="903"/>
                    <a:pt x="559" y="897"/>
                  </a:cubicBezTo>
                  <a:cubicBezTo>
                    <a:pt x="570" y="904"/>
                    <a:pt x="577" y="904"/>
                    <a:pt x="588" y="908"/>
                  </a:cubicBezTo>
                  <a:cubicBezTo>
                    <a:pt x="601" y="912"/>
                    <a:pt x="605" y="924"/>
                    <a:pt x="620" y="924"/>
                  </a:cubicBezTo>
                  <a:cubicBezTo>
                    <a:pt x="621" y="927"/>
                    <a:pt x="624" y="928"/>
                    <a:pt x="625" y="930"/>
                  </a:cubicBezTo>
                  <a:cubicBezTo>
                    <a:pt x="625" y="930"/>
                    <a:pt x="625" y="930"/>
                    <a:pt x="625" y="930"/>
                  </a:cubicBezTo>
                  <a:cubicBezTo>
                    <a:pt x="626" y="933"/>
                    <a:pt x="625" y="937"/>
                    <a:pt x="626" y="941"/>
                  </a:cubicBezTo>
                  <a:cubicBezTo>
                    <a:pt x="626" y="943"/>
                    <a:pt x="626" y="946"/>
                    <a:pt x="627" y="949"/>
                  </a:cubicBezTo>
                  <a:cubicBezTo>
                    <a:pt x="629" y="947"/>
                    <a:pt x="630" y="947"/>
                    <a:pt x="632" y="947"/>
                  </a:cubicBezTo>
                  <a:cubicBezTo>
                    <a:pt x="636" y="947"/>
                    <a:pt x="639" y="952"/>
                    <a:pt x="643" y="952"/>
                  </a:cubicBezTo>
                  <a:cubicBezTo>
                    <a:pt x="649" y="952"/>
                    <a:pt x="652" y="946"/>
                    <a:pt x="655" y="943"/>
                  </a:cubicBezTo>
                  <a:cubicBezTo>
                    <a:pt x="659" y="939"/>
                    <a:pt x="666" y="939"/>
                    <a:pt x="670" y="935"/>
                  </a:cubicBezTo>
                  <a:cubicBezTo>
                    <a:pt x="679" y="926"/>
                    <a:pt x="680" y="912"/>
                    <a:pt x="693" y="912"/>
                  </a:cubicBezTo>
                  <a:cubicBezTo>
                    <a:pt x="698" y="912"/>
                    <a:pt x="697" y="914"/>
                    <a:pt x="702" y="914"/>
                  </a:cubicBezTo>
                  <a:cubicBezTo>
                    <a:pt x="702" y="914"/>
                    <a:pt x="702" y="914"/>
                    <a:pt x="702" y="914"/>
                  </a:cubicBezTo>
                  <a:cubicBezTo>
                    <a:pt x="702" y="914"/>
                    <a:pt x="702" y="914"/>
                    <a:pt x="702" y="914"/>
                  </a:cubicBezTo>
                  <a:cubicBezTo>
                    <a:pt x="702" y="917"/>
                    <a:pt x="705" y="918"/>
                    <a:pt x="708" y="918"/>
                  </a:cubicBezTo>
                  <a:cubicBezTo>
                    <a:pt x="708" y="918"/>
                    <a:pt x="708" y="918"/>
                    <a:pt x="708" y="918"/>
                  </a:cubicBezTo>
                  <a:cubicBezTo>
                    <a:pt x="708" y="918"/>
                    <a:pt x="708" y="918"/>
                    <a:pt x="708" y="918"/>
                  </a:cubicBezTo>
                  <a:cubicBezTo>
                    <a:pt x="708" y="918"/>
                    <a:pt x="708" y="918"/>
                    <a:pt x="708" y="918"/>
                  </a:cubicBezTo>
                  <a:cubicBezTo>
                    <a:pt x="710" y="918"/>
                    <a:pt x="713" y="917"/>
                    <a:pt x="715" y="917"/>
                  </a:cubicBezTo>
                  <a:cubicBezTo>
                    <a:pt x="716" y="917"/>
                    <a:pt x="718" y="916"/>
                    <a:pt x="719" y="916"/>
                  </a:cubicBezTo>
                  <a:cubicBezTo>
                    <a:pt x="723" y="916"/>
                    <a:pt x="724" y="922"/>
                    <a:pt x="729" y="922"/>
                  </a:cubicBezTo>
                  <a:cubicBezTo>
                    <a:pt x="739" y="922"/>
                    <a:pt x="747" y="916"/>
                    <a:pt x="751" y="909"/>
                  </a:cubicBezTo>
                  <a:cubicBezTo>
                    <a:pt x="751" y="909"/>
                    <a:pt x="751" y="909"/>
                    <a:pt x="751" y="909"/>
                  </a:cubicBezTo>
                  <a:cubicBezTo>
                    <a:pt x="751" y="909"/>
                    <a:pt x="751" y="909"/>
                    <a:pt x="751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2" y="909"/>
                    <a:pt x="752" y="909"/>
                    <a:pt x="752" y="909"/>
                  </a:cubicBezTo>
                  <a:cubicBezTo>
                    <a:pt x="753" y="909"/>
                    <a:pt x="753" y="909"/>
                    <a:pt x="753" y="909"/>
                  </a:cubicBezTo>
                  <a:cubicBezTo>
                    <a:pt x="754" y="909"/>
                    <a:pt x="754" y="909"/>
                    <a:pt x="754" y="909"/>
                  </a:cubicBezTo>
                  <a:cubicBezTo>
                    <a:pt x="759" y="909"/>
                    <a:pt x="761" y="896"/>
                    <a:pt x="772" y="896"/>
                  </a:cubicBezTo>
                  <a:cubicBezTo>
                    <a:pt x="777" y="896"/>
                    <a:pt x="777" y="901"/>
                    <a:pt x="777" y="907"/>
                  </a:cubicBezTo>
                  <a:cubicBezTo>
                    <a:pt x="777" y="908"/>
                    <a:pt x="777" y="910"/>
                    <a:pt x="777" y="912"/>
                  </a:cubicBezTo>
                  <a:cubicBezTo>
                    <a:pt x="777" y="918"/>
                    <a:pt x="778" y="924"/>
                    <a:pt x="783" y="924"/>
                  </a:cubicBezTo>
                  <a:cubicBezTo>
                    <a:pt x="796" y="924"/>
                    <a:pt x="800" y="915"/>
                    <a:pt x="810" y="915"/>
                  </a:cubicBezTo>
                  <a:cubicBezTo>
                    <a:pt x="817" y="915"/>
                    <a:pt x="821" y="915"/>
                    <a:pt x="828" y="916"/>
                  </a:cubicBezTo>
                  <a:cubicBezTo>
                    <a:pt x="828" y="916"/>
                    <a:pt x="828" y="916"/>
                    <a:pt x="828" y="916"/>
                  </a:cubicBezTo>
                  <a:cubicBezTo>
                    <a:pt x="828" y="916"/>
                    <a:pt x="828" y="916"/>
                    <a:pt x="828" y="916"/>
                  </a:cubicBezTo>
                  <a:cubicBezTo>
                    <a:pt x="829" y="914"/>
                    <a:pt x="829" y="914"/>
                    <a:pt x="829" y="914"/>
                  </a:cubicBezTo>
                  <a:cubicBezTo>
                    <a:pt x="827" y="901"/>
                    <a:pt x="824" y="898"/>
                    <a:pt x="810" y="895"/>
                  </a:cubicBezTo>
                  <a:cubicBezTo>
                    <a:pt x="810" y="895"/>
                    <a:pt x="810" y="895"/>
                    <a:pt x="810" y="895"/>
                  </a:cubicBezTo>
                  <a:cubicBezTo>
                    <a:pt x="810" y="895"/>
                    <a:pt x="810" y="895"/>
                    <a:pt x="810" y="895"/>
                  </a:cubicBezTo>
                  <a:cubicBezTo>
                    <a:pt x="812" y="885"/>
                    <a:pt x="823" y="861"/>
                    <a:pt x="831" y="861"/>
                  </a:cubicBezTo>
                  <a:cubicBezTo>
                    <a:pt x="880" y="861"/>
                    <a:pt x="913" y="835"/>
                    <a:pt x="913" y="776"/>
                  </a:cubicBezTo>
                  <a:cubicBezTo>
                    <a:pt x="913" y="776"/>
                    <a:pt x="913" y="776"/>
                    <a:pt x="913" y="776"/>
                  </a:cubicBezTo>
                  <a:cubicBezTo>
                    <a:pt x="923" y="775"/>
                    <a:pt x="929" y="770"/>
                    <a:pt x="934" y="764"/>
                  </a:cubicBezTo>
                  <a:cubicBezTo>
                    <a:pt x="943" y="754"/>
                    <a:pt x="94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7" y="742"/>
                    <a:pt x="957" y="742"/>
                  </a:cubicBezTo>
                  <a:cubicBezTo>
                    <a:pt x="957" y="742"/>
                    <a:pt x="958" y="742"/>
                    <a:pt x="958" y="742"/>
                  </a:cubicBezTo>
                  <a:cubicBezTo>
                    <a:pt x="958" y="742"/>
                    <a:pt x="958" y="742"/>
                    <a:pt x="958" y="742"/>
                  </a:cubicBezTo>
                  <a:cubicBezTo>
                    <a:pt x="958" y="742"/>
                    <a:pt x="958" y="742"/>
                    <a:pt x="958" y="742"/>
                  </a:cubicBezTo>
                  <a:cubicBezTo>
                    <a:pt x="962" y="742"/>
                    <a:pt x="965" y="743"/>
                    <a:pt x="967" y="743"/>
                  </a:cubicBezTo>
                  <a:cubicBezTo>
                    <a:pt x="967" y="743"/>
                    <a:pt x="967" y="743"/>
                    <a:pt x="967" y="743"/>
                  </a:cubicBezTo>
                  <a:cubicBezTo>
                    <a:pt x="967" y="743"/>
                    <a:pt x="967" y="743"/>
                    <a:pt x="967" y="743"/>
                  </a:cubicBezTo>
                  <a:cubicBezTo>
                    <a:pt x="998" y="743"/>
                    <a:pt x="985" y="718"/>
                    <a:pt x="992" y="711"/>
                  </a:cubicBezTo>
                  <a:cubicBezTo>
                    <a:pt x="992" y="711"/>
                    <a:pt x="992" y="711"/>
                    <a:pt x="992" y="711"/>
                  </a:cubicBezTo>
                  <a:cubicBezTo>
                    <a:pt x="992" y="711"/>
                    <a:pt x="992" y="711"/>
                    <a:pt x="992" y="710"/>
                  </a:cubicBezTo>
                  <a:cubicBezTo>
                    <a:pt x="992" y="710"/>
                    <a:pt x="992" y="710"/>
                    <a:pt x="992" y="710"/>
                  </a:cubicBezTo>
                  <a:cubicBezTo>
                    <a:pt x="992" y="710"/>
                    <a:pt x="992" y="710"/>
                    <a:pt x="993" y="710"/>
                  </a:cubicBezTo>
                  <a:cubicBezTo>
                    <a:pt x="1014" y="692"/>
                    <a:pt x="1046" y="691"/>
                    <a:pt x="1072" y="676"/>
                  </a:cubicBezTo>
                  <a:cubicBezTo>
                    <a:pt x="1075" y="674"/>
                    <a:pt x="1084" y="663"/>
                    <a:pt x="1093" y="663"/>
                  </a:cubicBezTo>
                  <a:cubicBezTo>
                    <a:pt x="1107" y="663"/>
                    <a:pt x="1129" y="679"/>
                    <a:pt x="1151" y="679"/>
                  </a:cubicBezTo>
                  <a:cubicBezTo>
                    <a:pt x="1180" y="679"/>
                    <a:pt x="1174" y="639"/>
                    <a:pt x="1191" y="639"/>
                  </a:cubicBezTo>
                  <a:cubicBezTo>
                    <a:pt x="1200" y="639"/>
                    <a:pt x="1232" y="644"/>
                    <a:pt x="1235" y="652"/>
                  </a:cubicBezTo>
                  <a:cubicBezTo>
                    <a:pt x="1235" y="652"/>
                    <a:pt x="1235" y="652"/>
                    <a:pt x="1235" y="652"/>
                  </a:cubicBezTo>
                  <a:cubicBezTo>
                    <a:pt x="1235" y="652"/>
                    <a:pt x="1235" y="652"/>
                    <a:pt x="1235" y="652"/>
                  </a:cubicBezTo>
                  <a:cubicBezTo>
                    <a:pt x="1236" y="653"/>
                    <a:pt x="1236" y="653"/>
                    <a:pt x="1236" y="653"/>
                  </a:cubicBezTo>
                  <a:cubicBezTo>
                    <a:pt x="1236" y="653"/>
                    <a:pt x="1236" y="653"/>
                    <a:pt x="1236" y="653"/>
                  </a:cubicBezTo>
                  <a:cubicBezTo>
                    <a:pt x="1236" y="653"/>
                    <a:pt x="1236" y="653"/>
                    <a:pt x="1236" y="653"/>
                  </a:cubicBezTo>
                  <a:cubicBezTo>
                    <a:pt x="1242" y="669"/>
                    <a:pt x="1250" y="673"/>
                    <a:pt x="1258" y="673"/>
                  </a:cubicBezTo>
                  <a:cubicBezTo>
                    <a:pt x="1258" y="673"/>
                    <a:pt x="1258" y="673"/>
                    <a:pt x="1258" y="673"/>
                  </a:cubicBezTo>
                  <a:cubicBezTo>
                    <a:pt x="1258" y="673"/>
                    <a:pt x="1258" y="673"/>
                    <a:pt x="1258" y="673"/>
                  </a:cubicBezTo>
                  <a:cubicBezTo>
                    <a:pt x="1263" y="673"/>
                    <a:pt x="1268" y="671"/>
                    <a:pt x="1273" y="670"/>
                  </a:cubicBezTo>
                  <a:cubicBezTo>
                    <a:pt x="1276" y="669"/>
                    <a:pt x="1280" y="668"/>
                    <a:pt x="1283" y="668"/>
                  </a:cubicBezTo>
                  <a:cubicBezTo>
                    <a:pt x="1283" y="668"/>
                    <a:pt x="1283" y="668"/>
                    <a:pt x="1283" y="668"/>
                  </a:cubicBezTo>
                  <a:cubicBezTo>
                    <a:pt x="1316" y="668"/>
                    <a:pt x="1325" y="694"/>
                    <a:pt x="1359" y="694"/>
                  </a:cubicBezTo>
                  <a:cubicBezTo>
                    <a:pt x="1359" y="694"/>
                    <a:pt x="1359" y="694"/>
                    <a:pt x="1359" y="694"/>
                  </a:cubicBezTo>
                  <a:cubicBezTo>
                    <a:pt x="1369" y="694"/>
                    <a:pt x="1380" y="691"/>
                    <a:pt x="1392" y="688"/>
                  </a:cubicBezTo>
                  <a:cubicBezTo>
                    <a:pt x="1407" y="683"/>
                    <a:pt x="1424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1" y="677"/>
                    <a:pt x="1441" y="677"/>
                    <a:pt x="1441" y="677"/>
                  </a:cubicBezTo>
                  <a:cubicBezTo>
                    <a:pt x="1449" y="677"/>
                    <a:pt x="1457" y="678"/>
                    <a:pt x="1465" y="681"/>
                  </a:cubicBezTo>
                  <a:cubicBezTo>
                    <a:pt x="1465" y="681"/>
                    <a:pt x="1465" y="681"/>
                    <a:pt x="1465" y="681"/>
                  </a:cubicBezTo>
                  <a:cubicBezTo>
                    <a:pt x="1465" y="681"/>
                    <a:pt x="1465" y="681"/>
                    <a:pt x="1465" y="681"/>
                  </a:cubicBezTo>
                  <a:cubicBezTo>
                    <a:pt x="1470" y="683"/>
                    <a:pt x="1474" y="684"/>
                    <a:pt x="1478" y="684"/>
                  </a:cubicBezTo>
                  <a:cubicBezTo>
                    <a:pt x="1478" y="684"/>
                    <a:pt x="1478" y="684"/>
                    <a:pt x="1478" y="684"/>
                  </a:cubicBezTo>
                  <a:cubicBezTo>
                    <a:pt x="1478" y="684"/>
                    <a:pt x="1478" y="684"/>
                    <a:pt x="1478" y="684"/>
                  </a:cubicBezTo>
                  <a:cubicBezTo>
                    <a:pt x="1501" y="684"/>
                    <a:pt x="1502" y="651"/>
                    <a:pt x="1519" y="630"/>
                  </a:cubicBezTo>
                  <a:cubicBezTo>
                    <a:pt x="1527" y="620"/>
                    <a:pt x="1538" y="613"/>
                    <a:pt x="1557" y="613"/>
                  </a:cubicBezTo>
                  <a:cubicBezTo>
                    <a:pt x="1557" y="613"/>
                    <a:pt x="1557" y="613"/>
                    <a:pt x="1557" y="613"/>
                  </a:cubicBezTo>
                  <a:cubicBezTo>
                    <a:pt x="1604" y="613"/>
                    <a:pt x="1603" y="650"/>
                    <a:pt x="1621" y="679"/>
                  </a:cubicBezTo>
                  <a:cubicBezTo>
                    <a:pt x="1628" y="690"/>
                    <a:pt x="1651" y="691"/>
                    <a:pt x="1660" y="700"/>
                  </a:cubicBezTo>
                  <a:cubicBezTo>
                    <a:pt x="1667" y="707"/>
                    <a:pt x="1674" y="726"/>
                    <a:pt x="1689" y="726"/>
                  </a:cubicBezTo>
                  <a:cubicBezTo>
                    <a:pt x="1707" y="726"/>
                    <a:pt x="1710" y="710"/>
                    <a:pt x="1732" y="710"/>
                  </a:cubicBezTo>
                  <a:cubicBezTo>
                    <a:pt x="1732" y="724"/>
                    <a:pt x="1732" y="724"/>
                    <a:pt x="1732" y="724"/>
                  </a:cubicBezTo>
                  <a:cubicBezTo>
                    <a:pt x="1732" y="724"/>
                    <a:pt x="1732" y="724"/>
                    <a:pt x="1732" y="724"/>
                  </a:cubicBezTo>
                  <a:cubicBezTo>
                    <a:pt x="1720" y="735"/>
                    <a:pt x="1716" y="763"/>
                    <a:pt x="1703" y="771"/>
                  </a:cubicBezTo>
                  <a:cubicBezTo>
                    <a:pt x="1692" y="777"/>
                    <a:pt x="1675" y="779"/>
                    <a:pt x="1675" y="782"/>
                  </a:cubicBezTo>
                  <a:cubicBezTo>
                    <a:pt x="1675" y="783"/>
                    <a:pt x="1675" y="784"/>
                    <a:pt x="1676" y="784"/>
                  </a:cubicBezTo>
                  <a:cubicBezTo>
                    <a:pt x="1682" y="788"/>
                    <a:pt x="1683" y="792"/>
                    <a:pt x="1683" y="797"/>
                  </a:cubicBezTo>
                  <a:cubicBezTo>
                    <a:pt x="1683" y="808"/>
                    <a:pt x="1674" y="819"/>
                    <a:pt x="1674" y="819"/>
                  </a:cubicBezTo>
                  <a:cubicBezTo>
                    <a:pt x="1674" y="819"/>
                    <a:pt x="1694" y="824"/>
                    <a:pt x="1711" y="824"/>
                  </a:cubicBezTo>
                  <a:cubicBezTo>
                    <a:pt x="1741" y="824"/>
                    <a:pt x="1769" y="760"/>
                    <a:pt x="1790" y="739"/>
                  </a:cubicBezTo>
                  <a:cubicBezTo>
                    <a:pt x="1799" y="731"/>
                    <a:pt x="1810" y="714"/>
                    <a:pt x="1813" y="700"/>
                  </a:cubicBezTo>
                  <a:cubicBezTo>
                    <a:pt x="1817" y="684"/>
                    <a:pt x="1811" y="675"/>
                    <a:pt x="1819" y="660"/>
                  </a:cubicBezTo>
                  <a:cubicBezTo>
                    <a:pt x="1822" y="655"/>
                    <a:pt x="1828" y="643"/>
                    <a:pt x="1828" y="631"/>
                  </a:cubicBezTo>
                  <a:cubicBezTo>
                    <a:pt x="1828" y="618"/>
                    <a:pt x="1811" y="595"/>
                    <a:pt x="1799" y="595"/>
                  </a:cubicBezTo>
                  <a:cubicBezTo>
                    <a:pt x="1798" y="595"/>
                    <a:pt x="1796" y="596"/>
                    <a:pt x="1795" y="597"/>
                  </a:cubicBezTo>
                  <a:cubicBezTo>
                    <a:pt x="1787" y="603"/>
                    <a:pt x="1781" y="605"/>
                    <a:pt x="1775" y="605"/>
                  </a:cubicBezTo>
                  <a:cubicBezTo>
                    <a:pt x="1757" y="605"/>
                    <a:pt x="1748" y="583"/>
                    <a:pt x="1748" y="581"/>
                  </a:cubicBezTo>
                  <a:cubicBezTo>
                    <a:pt x="1748" y="566"/>
                    <a:pt x="1776" y="550"/>
                    <a:pt x="1787" y="539"/>
                  </a:cubicBezTo>
                  <a:cubicBezTo>
                    <a:pt x="1803" y="522"/>
                    <a:pt x="1825" y="495"/>
                    <a:pt x="1848" y="489"/>
                  </a:cubicBezTo>
                  <a:cubicBezTo>
                    <a:pt x="1868" y="483"/>
                    <a:pt x="1931" y="478"/>
                    <a:pt x="1948" y="478"/>
                  </a:cubicBezTo>
                  <a:cubicBezTo>
                    <a:pt x="1970" y="478"/>
                    <a:pt x="1980" y="489"/>
                    <a:pt x="1993" y="489"/>
                  </a:cubicBezTo>
                  <a:cubicBezTo>
                    <a:pt x="2000" y="489"/>
                    <a:pt x="2005" y="489"/>
                    <a:pt x="2022" y="489"/>
                  </a:cubicBezTo>
                  <a:cubicBezTo>
                    <a:pt x="2031" y="454"/>
                    <a:pt x="2046" y="433"/>
                    <a:pt x="2083" y="433"/>
                  </a:cubicBezTo>
                  <a:cubicBezTo>
                    <a:pt x="2089" y="433"/>
                    <a:pt x="2093" y="432"/>
                    <a:pt x="2100" y="432"/>
                  </a:cubicBezTo>
                  <a:cubicBezTo>
                    <a:pt x="2104" y="432"/>
                    <a:pt x="2108" y="432"/>
                    <a:pt x="2114" y="433"/>
                  </a:cubicBezTo>
                  <a:cubicBezTo>
                    <a:pt x="2109" y="437"/>
                    <a:pt x="2106" y="454"/>
                    <a:pt x="2115" y="454"/>
                  </a:cubicBezTo>
                  <a:cubicBezTo>
                    <a:pt x="2121" y="454"/>
                    <a:pt x="2135" y="445"/>
                    <a:pt x="2159" y="415"/>
                  </a:cubicBezTo>
                  <a:cubicBezTo>
                    <a:pt x="2160" y="415"/>
                    <a:pt x="2160" y="415"/>
                    <a:pt x="2160" y="415"/>
                  </a:cubicBezTo>
                  <a:cubicBezTo>
                    <a:pt x="2167" y="415"/>
                    <a:pt x="2191" y="426"/>
                    <a:pt x="2151" y="452"/>
                  </a:cubicBezTo>
                  <a:cubicBezTo>
                    <a:pt x="2137" y="461"/>
                    <a:pt x="2124" y="456"/>
                    <a:pt x="2114" y="470"/>
                  </a:cubicBezTo>
                  <a:cubicBezTo>
                    <a:pt x="2103" y="486"/>
                    <a:pt x="2093" y="506"/>
                    <a:pt x="2078" y="515"/>
                  </a:cubicBezTo>
                  <a:cubicBezTo>
                    <a:pt x="2064" y="522"/>
                    <a:pt x="2046" y="534"/>
                    <a:pt x="2046" y="557"/>
                  </a:cubicBezTo>
                  <a:cubicBezTo>
                    <a:pt x="2046" y="577"/>
                    <a:pt x="2052" y="641"/>
                    <a:pt x="2067" y="652"/>
                  </a:cubicBezTo>
                  <a:cubicBezTo>
                    <a:pt x="2078" y="636"/>
                    <a:pt x="2085" y="607"/>
                    <a:pt x="2107" y="602"/>
                  </a:cubicBezTo>
                  <a:cubicBezTo>
                    <a:pt x="2104" y="587"/>
                    <a:pt x="2128" y="584"/>
                    <a:pt x="2128" y="573"/>
                  </a:cubicBezTo>
                  <a:cubicBezTo>
                    <a:pt x="2128" y="556"/>
                    <a:pt x="2146" y="551"/>
                    <a:pt x="2146" y="541"/>
                  </a:cubicBezTo>
                  <a:cubicBezTo>
                    <a:pt x="2146" y="535"/>
                    <a:pt x="2141" y="529"/>
                    <a:pt x="2146" y="518"/>
                  </a:cubicBezTo>
                  <a:cubicBezTo>
                    <a:pt x="2167" y="474"/>
                    <a:pt x="2186" y="462"/>
                    <a:pt x="2203" y="462"/>
                  </a:cubicBezTo>
                  <a:cubicBezTo>
                    <a:pt x="2221" y="462"/>
                    <a:pt x="2236" y="475"/>
                    <a:pt x="2244" y="475"/>
                  </a:cubicBezTo>
                  <a:cubicBezTo>
                    <a:pt x="2291" y="475"/>
                    <a:pt x="2324" y="415"/>
                    <a:pt x="2365" y="415"/>
                  </a:cubicBezTo>
                  <a:cubicBezTo>
                    <a:pt x="2444" y="413"/>
                    <a:pt x="2381" y="384"/>
                    <a:pt x="2381" y="375"/>
                  </a:cubicBezTo>
                  <a:cubicBezTo>
                    <a:pt x="2381" y="352"/>
                    <a:pt x="2412" y="356"/>
                    <a:pt x="2418" y="343"/>
                  </a:cubicBezTo>
                  <a:cubicBezTo>
                    <a:pt x="2421" y="338"/>
                    <a:pt x="2415" y="325"/>
                    <a:pt x="2426" y="325"/>
                  </a:cubicBezTo>
                  <a:cubicBezTo>
                    <a:pt x="2459" y="325"/>
                    <a:pt x="2487" y="370"/>
                    <a:pt x="2510" y="370"/>
                  </a:cubicBezTo>
                  <a:cubicBezTo>
                    <a:pt x="2521" y="370"/>
                    <a:pt x="2523" y="350"/>
                    <a:pt x="2529" y="343"/>
                  </a:cubicBezTo>
                  <a:cubicBezTo>
                    <a:pt x="2538" y="333"/>
                    <a:pt x="2546" y="334"/>
                    <a:pt x="2561" y="329"/>
                  </a:cubicBezTo>
                  <a:cubicBezTo>
                    <a:pt x="2542" y="304"/>
                    <a:pt x="2480" y="290"/>
                    <a:pt x="2450" y="272"/>
                  </a:cubicBezTo>
                  <a:cubicBezTo>
                    <a:pt x="2408" y="248"/>
                    <a:pt x="2353" y="222"/>
                    <a:pt x="2291" y="222"/>
                  </a:cubicBezTo>
                  <a:cubicBezTo>
                    <a:pt x="2274" y="222"/>
                    <a:pt x="2263" y="225"/>
                    <a:pt x="2265" y="233"/>
                  </a:cubicBezTo>
                  <a:cubicBezTo>
                    <a:pt x="2270" y="250"/>
                    <a:pt x="2269" y="255"/>
                    <a:pt x="2266" y="255"/>
                  </a:cubicBezTo>
                  <a:cubicBezTo>
                    <a:pt x="2262" y="255"/>
                    <a:pt x="2255" y="250"/>
                    <a:pt x="2248" y="244"/>
                  </a:cubicBezTo>
                  <a:cubicBezTo>
                    <a:pt x="2241" y="238"/>
                    <a:pt x="2234" y="233"/>
                    <a:pt x="2231" y="233"/>
                  </a:cubicBezTo>
                  <a:cubicBezTo>
                    <a:pt x="2231" y="233"/>
                    <a:pt x="2231" y="233"/>
                    <a:pt x="2231" y="233"/>
                  </a:cubicBezTo>
                  <a:cubicBezTo>
                    <a:pt x="2109" y="230"/>
                    <a:pt x="2109" y="230"/>
                    <a:pt x="2109" y="230"/>
                  </a:cubicBezTo>
                  <a:cubicBezTo>
                    <a:pt x="2102" y="202"/>
                    <a:pt x="2084" y="193"/>
                    <a:pt x="2048" y="193"/>
                  </a:cubicBezTo>
                  <a:cubicBezTo>
                    <a:pt x="2037" y="193"/>
                    <a:pt x="2022" y="196"/>
                    <a:pt x="2009" y="196"/>
                  </a:cubicBezTo>
                  <a:cubicBezTo>
                    <a:pt x="2000" y="196"/>
                    <a:pt x="1992" y="194"/>
                    <a:pt x="1988" y="190"/>
                  </a:cubicBezTo>
                  <a:cubicBezTo>
                    <a:pt x="1977" y="181"/>
                    <a:pt x="1977" y="169"/>
                    <a:pt x="1961" y="164"/>
                  </a:cubicBezTo>
                  <a:cubicBezTo>
                    <a:pt x="1929" y="153"/>
                    <a:pt x="1894" y="145"/>
                    <a:pt x="1853" y="145"/>
                  </a:cubicBezTo>
                  <a:cubicBezTo>
                    <a:pt x="1812" y="145"/>
                    <a:pt x="1806" y="167"/>
                    <a:pt x="1803" y="188"/>
                  </a:cubicBezTo>
                  <a:cubicBezTo>
                    <a:pt x="1764" y="188"/>
                    <a:pt x="1745" y="188"/>
                    <a:pt x="1718" y="188"/>
                  </a:cubicBezTo>
                  <a:cubicBezTo>
                    <a:pt x="1704" y="188"/>
                    <a:pt x="1702" y="176"/>
                    <a:pt x="1684" y="174"/>
                  </a:cubicBezTo>
                  <a:cubicBezTo>
                    <a:pt x="1683" y="182"/>
                    <a:pt x="1679" y="198"/>
                    <a:pt x="1671" y="198"/>
                  </a:cubicBezTo>
                  <a:cubicBezTo>
                    <a:pt x="1649" y="198"/>
                    <a:pt x="1639" y="171"/>
                    <a:pt x="1639" y="156"/>
                  </a:cubicBezTo>
                  <a:cubicBezTo>
                    <a:pt x="1639" y="152"/>
                    <a:pt x="1682" y="125"/>
                    <a:pt x="1573" y="116"/>
                  </a:cubicBezTo>
                  <a:cubicBezTo>
                    <a:pt x="1572" y="116"/>
                    <a:pt x="1571" y="116"/>
                    <a:pt x="1570" y="116"/>
                  </a:cubicBezTo>
                  <a:cubicBezTo>
                    <a:pt x="1558" y="116"/>
                    <a:pt x="1552" y="122"/>
                    <a:pt x="1552" y="137"/>
                  </a:cubicBezTo>
                  <a:cubicBezTo>
                    <a:pt x="1494" y="137"/>
                    <a:pt x="1494" y="137"/>
                    <a:pt x="1494" y="137"/>
                  </a:cubicBezTo>
                  <a:cubicBezTo>
                    <a:pt x="1477" y="133"/>
                    <a:pt x="1385" y="122"/>
                    <a:pt x="1374" y="103"/>
                  </a:cubicBezTo>
                  <a:cubicBezTo>
                    <a:pt x="1343" y="128"/>
                    <a:pt x="1329" y="135"/>
                    <a:pt x="1323" y="135"/>
                  </a:cubicBezTo>
                  <a:cubicBezTo>
                    <a:pt x="1315" y="135"/>
                    <a:pt x="1320" y="124"/>
                    <a:pt x="1320" y="124"/>
                  </a:cubicBezTo>
                  <a:cubicBezTo>
                    <a:pt x="1336" y="104"/>
                    <a:pt x="1496" y="61"/>
                    <a:pt x="1365" y="29"/>
                  </a:cubicBezTo>
                  <a:cubicBezTo>
                    <a:pt x="1309" y="29"/>
                    <a:pt x="1309" y="29"/>
                    <a:pt x="1309" y="29"/>
                  </a:cubicBezTo>
                  <a:cubicBezTo>
                    <a:pt x="1304" y="14"/>
                    <a:pt x="1292" y="0"/>
                    <a:pt x="127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95">
              <a:extLst>
                <a:ext uri="{FF2B5EF4-FFF2-40B4-BE49-F238E27FC236}">
                  <a16:creationId xmlns:a16="http://schemas.microsoft.com/office/drawing/2014/main" id="{9F68671B-C9C4-49B8-8F54-2B3047ED8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" y="953"/>
              <a:ext cx="2179" cy="1374"/>
            </a:xfrm>
            <a:custGeom>
              <a:avLst/>
              <a:gdLst>
                <a:gd name="T0" fmla="*/ 668 w 922"/>
                <a:gd name="T1" fmla="*/ 71 h 581"/>
                <a:gd name="T2" fmla="*/ 655 w 922"/>
                <a:gd name="T3" fmla="*/ 68 h 581"/>
                <a:gd name="T4" fmla="*/ 631 w 922"/>
                <a:gd name="T5" fmla="*/ 64 h 581"/>
                <a:gd name="T6" fmla="*/ 549 w 922"/>
                <a:gd name="T7" fmla="*/ 81 h 581"/>
                <a:gd name="T8" fmla="*/ 463 w 922"/>
                <a:gd name="T9" fmla="*/ 57 h 581"/>
                <a:gd name="T10" fmla="*/ 448 w 922"/>
                <a:gd name="T11" fmla="*/ 60 h 581"/>
                <a:gd name="T12" fmla="*/ 425 w 922"/>
                <a:gd name="T13" fmla="*/ 39 h 581"/>
                <a:gd name="T14" fmla="*/ 341 w 922"/>
                <a:gd name="T15" fmla="*/ 66 h 581"/>
                <a:gd name="T16" fmla="*/ 182 w 922"/>
                <a:gd name="T17" fmla="*/ 97 h 581"/>
                <a:gd name="T18" fmla="*/ 157 w 922"/>
                <a:gd name="T19" fmla="*/ 130 h 581"/>
                <a:gd name="T20" fmla="*/ 148 w 922"/>
                <a:gd name="T21" fmla="*/ 129 h 581"/>
                <a:gd name="T22" fmla="*/ 147 w 922"/>
                <a:gd name="T23" fmla="*/ 129 h 581"/>
                <a:gd name="T24" fmla="*/ 103 w 922"/>
                <a:gd name="T25" fmla="*/ 163 h 581"/>
                <a:gd name="T26" fmla="*/ 0 w 922"/>
                <a:gd name="T27" fmla="*/ 282 h 581"/>
                <a:gd name="T28" fmla="*/ 18 w 922"/>
                <a:gd name="T29" fmla="*/ 303 h 581"/>
                <a:gd name="T30" fmla="*/ 83 w 922"/>
                <a:gd name="T31" fmla="*/ 325 h 581"/>
                <a:gd name="T32" fmla="*/ 80 w 922"/>
                <a:gd name="T33" fmla="*/ 366 h 581"/>
                <a:gd name="T34" fmla="*/ 80 w 922"/>
                <a:gd name="T35" fmla="*/ 385 h 581"/>
                <a:gd name="T36" fmla="*/ 76 w 922"/>
                <a:gd name="T37" fmla="*/ 385 h 581"/>
                <a:gd name="T38" fmla="*/ 88 w 922"/>
                <a:gd name="T39" fmla="*/ 410 h 581"/>
                <a:gd name="T40" fmla="*/ 159 w 922"/>
                <a:gd name="T41" fmla="*/ 446 h 581"/>
                <a:gd name="T42" fmla="*/ 159 w 922"/>
                <a:gd name="T43" fmla="*/ 446 h 581"/>
                <a:gd name="T44" fmla="*/ 161 w 922"/>
                <a:gd name="T45" fmla="*/ 447 h 581"/>
                <a:gd name="T46" fmla="*/ 164 w 922"/>
                <a:gd name="T47" fmla="*/ 447 h 581"/>
                <a:gd name="T48" fmla="*/ 166 w 922"/>
                <a:gd name="T49" fmla="*/ 446 h 581"/>
                <a:gd name="T50" fmla="*/ 167 w 922"/>
                <a:gd name="T51" fmla="*/ 447 h 581"/>
                <a:gd name="T52" fmla="*/ 167 w 922"/>
                <a:gd name="T53" fmla="*/ 447 h 581"/>
                <a:gd name="T54" fmla="*/ 229 w 922"/>
                <a:gd name="T55" fmla="*/ 469 h 581"/>
                <a:gd name="T56" fmla="*/ 312 w 922"/>
                <a:gd name="T57" fmla="*/ 439 h 581"/>
                <a:gd name="T58" fmla="*/ 315 w 922"/>
                <a:gd name="T59" fmla="*/ 438 h 581"/>
                <a:gd name="T60" fmla="*/ 315 w 922"/>
                <a:gd name="T61" fmla="*/ 438 h 581"/>
                <a:gd name="T62" fmla="*/ 327 w 922"/>
                <a:gd name="T63" fmla="*/ 439 h 581"/>
                <a:gd name="T64" fmla="*/ 330 w 922"/>
                <a:gd name="T65" fmla="*/ 438 h 581"/>
                <a:gd name="T66" fmla="*/ 338 w 922"/>
                <a:gd name="T67" fmla="*/ 434 h 581"/>
                <a:gd name="T68" fmla="*/ 365 w 922"/>
                <a:gd name="T69" fmla="*/ 520 h 581"/>
                <a:gd name="T70" fmla="*/ 389 w 922"/>
                <a:gd name="T71" fmla="*/ 538 h 581"/>
                <a:gd name="T72" fmla="*/ 421 w 922"/>
                <a:gd name="T73" fmla="*/ 565 h 581"/>
                <a:gd name="T74" fmla="*/ 423 w 922"/>
                <a:gd name="T75" fmla="*/ 547 h 581"/>
                <a:gd name="T76" fmla="*/ 457 w 922"/>
                <a:gd name="T77" fmla="*/ 544 h 581"/>
                <a:gd name="T78" fmla="*/ 542 w 922"/>
                <a:gd name="T79" fmla="*/ 568 h 581"/>
                <a:gd name="T80" fmla="*/ 596 w 922"/>
                <a:gd name="T81" fmla="*/ 554 h 581"/>
                <a:gd name="T82" fmla="*/ 669 w 922"/>
                <a:gd name="T83" fmla="*/ 515 h 581"/>
                <a:gd name="T84" fmla="*/ 708 w 922"/>
                <a:gd name="T85" fmla="*/ 379 h 581"/>
                <a:gd name="T86" fmla="*/ 701 w 922"/>
                <a:gd name="T87" fmla="*/ 357 h 581"/>
                <a:gd name="T88" fmla="*/ 729 w 922"/>
                <a:gd name="T89" fmla="*/ 303 h 581"/>
                <a:gd name="T90" fmla="*/ 705 w 922"/>
                <a:gd name="T91" fmla="*/ 295 h 581"/>
                <a:gd name="T92" fmla="*/ 673 w 922"/>
                <a:gd name="T93" fmla="*/ 291 h 581"/>
                <a:gd name="T94" fmla="*/ 716 w 922"/>
                <a:gd name="T95" fmla="*/ 243 h 581"/>
                <a:gd name="T96" fmla="*/ 776 w 922"/>
                <a:gd name="T97" fmla="*/ 265 h 581"/>
                <a:gd name="T98" fmla="*/ 783 w 922"/>
                <a:gd name="T99" fmla="*/ 294 h 581"/>
                <a:gd name="T100" fmla="*/ 794 w 922"/>
                <a:gd name="T101" fmla="*/ 320 h 581"/>
                <a:gd name="T102" fmla="*/ 792 w 922"/>
                <a:gd name="T103" fmla="*/ 353 h 581"/>
                <a:gd name="T104" fmla="*/ 837 w 922"/>
                <a:gd name="T105" fmla="*/ 322 h 581"/>
                <a:gd name="T106" fmla="*/ 840 w 922"/>
                <a:gd name="T107" fmla="*/ 238 h 581"/>
                <a:gd name="T108" fmla="*/ 865 w 922"/>
                <a:gd name="T109" fmla="*/ 169 h 581"/>
                <a:gd name="T110" fmla="*/ 922 w 922"/>
                <a:gd name="T111" fmla="*/ 97 h 581"/>
                <a:gd name="T112" fmla="*/ 747 w 922"/>
                <a:gd name="T113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2" h="581">
                  <a:moveTo>
                    <a:pt x="747" y="0"/>
                  </a:moveTo>
                  <a:cubicBezTo>
                    <a:pt x="747" y="0"/>
                    <a:pt x="747" y="0"/>
                    <a:pt x="747" y="0"/>
                  </a:cubicBezTo>
                  <a:cubicBezTo>
                    <a:pt x="728" y="0"/>
                    <a:pt x="717" y="7"/>
                    <a:pt x="709" y="17"/>
                  </a:cubicBezTo>
                  <a:cubicBezTo>
                    <a:pt x="692" y="38"/>
                    <a:pt x="691" y="71"/>
                    <a:pt x="668" y="71"/>
                  </a:cubicBezTo>
                  <a:cubicBezTo>
                    <a:pt x="668" y="71"/>
                    <a:pt x="668" y="71"/>
                    <a:pt x="668" y="71"/>
                  </a:cubicBezTo>
                  <a:cubicBezTo>
                    <a:pt x="668" y="71"/>
                    <a:pt x="668" y="71"/>
                    <a:pt x="668" y="71"/>
                  </a:cubicBezTo>
                  <a:cubicBezTo>
                    <a:pt x="668" y="71"/>
                    <a:pt x="668" y="71"/>
                    <a:pt x="668" y="71"/>
                  </a:cubicBezTo>
                  <a:cubicBezTo>
                    <a:pt x="664" y="71"/>
                    <a:pt x="660" y="70"/>
                    <a:pt x="655" y="68"/>
                  </a:cubicBezTo>
                  <a:cubicBezTo>
                    <a:pt x="655" y="68"/>
                    <a:pt x="655" y="68"/>
                    <a:pt x="655" y="68"/>
                  </a:cubicBezTo>
                  <a:cubicBezTo>
                    <a:pt x="655" y="68"/>
                    <a:pt x="655" y="68"/>
                    <a:pt x="655" y="68"/>
                  </a:cubicBezTo>
                  <a:cubicBezTo>
                    <a:pt x="647" y="65"/>
                    <a:pt x="639" y="64"/>
                    <a:pt x="631" y="64"/>
                  </a:cubicBezTo>
                  <a:cubicBezTo>
                    <a:pt x="631" y="64"/>
                    <a:pt x="631" y="64"/>
                    <a:pt x="631" y="64"/>
                  </a:cubicBezTo>
                  <a:cubicBezTo>
                    <a:pt x="631" y="64"/>
                    <a:pt x="631" y="64"/>
                    <a:pt x="631" y="64"/>
                  </a:cubicBezTo>
                  <a:cubicBezTo>
                    <a:pt x="631" y="64"/>
                    <a:pt x="631" y="64"/>
                    <a:pt x="631" y="64"/>
                  </a:cubicBezTo>
                  <a:cubicBezTo>
                    <a:pt x="614" y="64"/>
                    <a:pt x="597" y="70"/>
                    <a:pt x="582" y="75"/>
                  </a:cubicBezTo>
                  <a:cubicBezTo>
                    <a:pt x="570" y="78"/>
                    <a:pt x="559" y="81"/>
                    <a:pt x="549" y="81"/>
                  </a:cubicBezTo>
                  <a:cubicBezTo>
                    <a:pt x="549" y="81"/>
                    <a:pt x="549" y="81"/>
                    <a:pt x="549" y="81"/>
                  </a:cubicBezTo>
                  <a:cubicBezTo>
                    <a:pt x="515" y="81"/>
                    <a:pt x="506" y="55"/>
                    <a:pt x="473" y="55"/>
                  </a:cubicBezTo>
                  <a:cubicBezTo>
                    <a:pt x="473" y="55"/>
                    <a:pt x="473" y="55"/>
                    <a:pt x="473" y="55"/>
                  </a:cubicBezTo>
                  <a:cubicBezTo>
                    <a:pt x="470" y="55"/>
                    <a:pt x="466" y="56"/>
                    <a:pt x="463" y="57"/>
                  </a:cubicBezTo>
                  <a:cubicBezTo>
                    <a:pt x="458" y="58"/>
                    <a:pt x="453" y="60"/>
                    <a:pt x="448" y="60"/>
                  </a:cubicBezTo>
                  <a:cubicBezTo>
                    <a:pt x="448" y="60"/>
                    <a:pt x="448" y="60"/>
                    <a:pt x="448" y="60"/>
                  </a:cubicBezTo>
                  <a:cubicBezTo>
                    <a:pt x="448" y="60"/>
                    <a:pt x="448" y="60"/>
                    <a:pt x="448" y="60"/>
                  </a:cubicBezTo>
                  <a:cubicBezTo>
                    <a:pt x="448" y="60"/>
                    <a:pt x="448" y="60"/>
                    <a:pt x="448" y="60"/>
                  </a:cubicBezTo>
                  <a:cubicBezTo>
                    <a:pt x="440" y="60"/>
                    <a:pt x="432" y="56"/>
                    <a:pt x="426" y="40"/>
                  </a:cubicBezTo>
                  <a:cubicBezTo>
                    <a:pt x="426" y="40"/>
                    <a:pt x="426" y="40"/>
                    <a:pt x="426" y="40"/>
                  </a:cubicBezTo>
                  <a:cubicBezTo>
                    <a:pt x="426" y="40"/>
                    <a:pt x="426" y="40"/>
                    <a:pt x="426" y="40"/>
                  </a:cubicBezTo>
                  <a:cubicBezTo>
                    <a:pt x="426" y="40"/>
                    <a:pt x="426" y="40"/>
                    <a:pt x="425" y="39"/>
                  </a:cubicBezTo>
                  <a:cubicBezTo>
                    <a:pt x="425" y="39"/>
                    <a:pt x="425" y="39"/>
                    <a:pt x="425" y="39"/>
                  </a:cubicBezTo>
                  <a:cubicBezTo>
                    <a:pt x="425" y="39"/>
                    <a:pt x="425" y="39"/>
                    <a:pt x="425" y="39"/>
                  </a:cubicBezTo>
                  <a:cubicBezTo>
                    <a:pt x="422" y="31"/>
                    <a:pt x="390" y="26"/>
                    <a:pt x="381" y="26"/>
                  </a:cubicBezTo>
                  <a:cubicBezTo>
                    <a:pt x="364" y="26"/>
                    <a:pt x="370" y="66"/>
                    <a:pt x="341" y="66"/>
                  </a:cubicBezTo>
                  <a:cubicBezTo>
                    <a:pt x="319" y="66"/>
                    <a:pt x="297" y="50"/>
                    <a:pt x="283" y="50"/>
                  </a:cubicBezTo>
                  <a:cubicBezTo>
                    <a:pt x="274" y="50"/>
                    <a:pt x="265" y="61"/>
                    <a:pt x="262" y="63"/>
                  </a:cubicBezTo>
                  <a:cubicBezTo>
                    <a:pt x="236" y="78"/>
                    <a:pt x="204" y="79"/>
                    <a:pt x="183" y="97"/>
                  </a:cubicBezTo>
                  <a:cubicBezTo>
                    <a:pt x="182" y="97"/>
                    <a:pt x="182" y="97"/>
                    <a:pt x="182" y="97"/>
                  </a:cubicBezTo>
                  <a:cubicBezTo>
                    <a:pt x="182" y="97"/>
                    <a:pt x="182" y="97"/>
                    <a:pt x="182" y="97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82" y="98"/>
                    <a:pt x="182" y="98"/>
                    <a:pt x="182" y="98"/>
                  </a:cubicBezTo>
                  <a:cubicBezTo>
                    <a:pt x="175" y="105"/>
                    <a:pt x="188" y="130"/>
                    <a:pt x="157" y="130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7" y="130"/>
                    <a:pt x="157" y="130"/>
                    <a:pt x="157" y="130"/>
                  </a:cubicBezTo>
                  <a:cubicBezTo>
                    <a:pt x="155" y="130"/>
                    <a:pt x="152" y="129"/>
                    <a:pt x="148" y="129"/>
                  </a:cubicBezTo>
                  <a:cubicBezTo>
                    <a:pt x="148" y="129"/>
                    <a:pt x="148" y="129"/>
                    <a:pt x="148" y="129"/>
                  </a:cubicBezTo>
                  <a:cubicBezTo>
                    <a:pt x="148" y="129"/>
                    <a:pt x="148" y="129"/>
                    <a:pt x="148" y="129"/>
                  </a:cubicBezTo>
                  <a:cubicBezTo>
                    <a:pt x="148" y="129"/>
                    <a:pt x="147" y="129"/>
                    <a:pt x="147" y="129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37" y="129"/>
                    <a:pt x="133" y="141"/>
                    <a:pt x="124" y="151"/>
                  </a:cubicBezTo>
                  <a:cubicBezTo>
                    <a:pt x="119" y="157"/>
                    <a:pt x="113" y="162"/>
                    <a:pt x="103" y="163"/>
                  </a:cubicBezTo>
                  <a:cubicBezTo>
                    <a:pt x="103" y="163"/>
                    <a:pt x="103" y="163"/>
                    <a:pt x="103" y="163"/>
                  </a:cubicBezTo>
                  <a:cubicBezTo>
                    <a:pt x="103" y="222"/>
                    <a:pt x="70" y="248"/>
                    <a:pt x="21" y="248"/>
                  </a:cubicBezTo>
                  <a:cubicBezTo>
                    <a:pt x="13" y="248"/>
                    <a:pt x="2" y="272"/>
                    <a:pt x="0" y="282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4" y="285"/>
                    <a:pt x="17" y="288"/>
                    <a:pt x="19" y="301"/>
                  </a:cubicBezTo>
                  <a:cubicBezTo>
                    <a:pt x="19" y="301"/>
                    <a:pt x="19" y="301"/>
                    <a:pt x="19" y="301"/>
                  </a:cubicBezTo>
                  <a:cubicBezTo>
                    <a:pt x="18" y="303"/>
                    <a:pt x="18" y="303"/>
                    <a:pt x="18" y="303"/>
                  </a:cubicBezTo>
                  <a:cubicBezTo>
                    <a:pt x="18" y="303"/>
                    <a:pt x="18" y="303"/>
                    <a:pt x="18" y="303"/>
                  </a:cubicBezTo>
                  <a:cubicBezTo>
                    <a:pt x="18" y="312"/>
                    <a:pt x="23" y="310"/>
                    <a:pt x="31" y="312"/>
                  </a:cubicBezTo>
                  <a:cubicBezTo>
                    <a:pt x="37" y="314"/>
                    <a:pt x="34" y="321"/>
                    <a:pt x="37" y="324"/>
                  </a:cubicBezTo>
                  <a:cubicBezTo>
                    <a:pt x="45" y="332"/>
                    <a:pt x="51" y="332"/>
                    <a:pt x="61" y="335"/>
                  </a:cubicBezTo>
                  <a:cubicBezTo>
                    <a:pt x="70" y="333"/>
                    <a:pt x="74" y="325"/>
                    <a:pt x="83" y="325"/>
                  </a:cubicBezTo>
                  <a:cubicBezTo>
                    <a:pt x="88" y="325"/>
                    <a:pt x="100" y="335"/>
                    <a:pt x="100" y="340"/>
                  </a:cubicBezTo>
                  <a:cubicBezTo>
                    <a:pt x="100" y="340"/>
                    <a:pt x="100" y="340"/>
                    <a:pt x="100" y="340"/>
                  </a:cubicBezTo>
                  <a:cubicBezTo>
                    <a:pt x="100" y="354"/>
                    <a:pt x="80" y="352"/>
                    <a:pt x="80" y="366"/>
                  </a:cubicBezTo>
                  <a:cubicBezTo>
                    <a:pt x="80" y="366"/>
                    <a:pt x="80" y="366"/>
                    <a:pt x="80" y="366"/>
                  </a:cubicBezTo>
                  <a:cubicBezTo>
                    <a:pt x="80" y="372"/>
                    <a:pt x="88" y="373"/>
                    <a:pt x="88" y="379"/>
                  </a:cubicBezTo>
                  <a:cubicBezTo>
                    <a:pt x="88" y="379"/>
                    <a:pt x="88" y="379"/>
                    <a:pt x="88" y="379"/>
                  </a:cubicBezTo>
                  <a:cubicBezTo>
                    <a:pt x="88" y="384"/>
                    <a:pt x="84" y="385"/>
                    <a:pt x="80" y="385"/>
                  </a:cubicBezTo>
                  <a:cubicBezTo>
                    <a:pt x="80" y="385"/>
                    <a:pt x="80" y="385"/>
                    <a:pt x="80" y="385"/>
                  </a:cubicBezTo>
                  <a:cubicBezTo>
                    <a:pt x="80" y="385"/>
                    <a:pt x="80" y="385"/>
                    <a:pt x="80" y="385"/>
                  </a:cubicBezTo>
                  <a:cubicBezTo>
                    <a:pt x="80" y="385"/>
                    <a:pt x="80" y="385"/>
                    <a:pt x="80" y="385"/>
                  </a:cubicBezTo>
                  <a:cubicBezTo>
                    <a:pt x="79" y="385"/>
                    <a:pt x="79" y="385"/>
                    <a:pt x="78" y="385"/>
                  </a:cubicBezTo>
                  <a:cubicBezTo>
                    <a:pt x="77" y="385"/>
                    <a:pt x="77" y="385"/>
                    <a:pt x="76" y="385"/>
                  </a:cubicBezTo>
                  <a:cubicBezTo>
                    <a:pt x="76" y="385"/>
                    <a:pt x="76" y="385"/>
                    <a:pt x="76" y="385"/>
                  </a:cubicBezTo>
                  <a:cubicBezTo>
                    <a:pt x="76" y="390"/>
                    <a:pt x="76" y="390"/>
                    <a:pt x="76" y="390"/>
                  </a:cubicBezTo>
                  <a:cubicBezTo>
                    <a:pt x="77" y="396"/>
                    <a:pt x="77" y="400"/>
                    <a:pt x="79" y="407"/>
                  </a:cubicBezTo>
                  <a:cubicBezTo>
                    <a:pt x="80" y="410"/>
                    <a:pt x="85" y="409"/>
                    <a:pt x="88" y="410"/>
                  </a:cubicBezTo>
                  <a:cubicBezTo>
                    <a:pt x="97" y="413"/>
                    <a:pt x="100" y="420"/>
                    <a:pt x="109" y="422"/>
                  </a:cubicBezTo>
                  <a:cubicBezTo>
                    <a:pt x="121" y="425"/>
                    <a:pt x="127" y="421"/>
                    <a:pt x="133" y="428"/>
                  </a:cubicBezTo>
                  <a:cubicBezTo>
                    <a:pt x="139" y="434"/>
                    <a:pt x="145" y="432"/>
                    <a:pt x="152" y="436"/>
                  </a:cubicBezTo>
                  <a:cubicBezTo>
                    <a:pt x="157" y="438"/>
                    <a:pt x="157" y="442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6"/>
                    <a:pt x="159" y="446"/>
                    <a:pt x="159" y="446"/>
                  </a:cubicBezTo>
                  <a:cubicBezTo>
                    <a:pt x="159" y="447"/>
                    <a:pt x="160" y="447"/>
                    <a:pt x="161" y="447"/>
                  </a:cubicBezTo>
                  <a:cubicBezTo>
                    <a:pt x="161" y="447"/>
                    <a:pt x="161" y="447"/>
                    <a:pt x="161" y="447"/>
                  </a:cubicBezTo>
                  <a:cubicBezTo>
                    <a:pt x="161" y="447"/>
                    <a:pt x="161" y="447"/>
                    <a:pt x="161" y="447"/>
                  </a:cubicBezTo>
                  <a:cubicBezTo>
                    <a:pt x="161" y="447"/>
                    <a:pt x="161" y="447"/>
                    <a:pt x="161" y="447"/>
                  </a:cubicBezTo>
                  <a:cubicBezTo>
                    <a:pt x="162" y="447"/>
                    <a:pt x="162" y="447"/>
                    <a:pt x="163" y="447"/>
                  </a:cubicBezTo>
                  <a:cubicBezTo>
                    <a:pt x="163" y="447"/>
                    <a:pt x="163" y="447"/>
                    <a:pt x="163" y="447"/>
                  </a:cubicBezTo>
                  <a:cubicBezTo>
                    <a:pt x="163" y="447"/>
                    <a:pt x="163" y="447"/>
                    <a:pt x="163" y="447"/>
                  </a:cubicBezTo>
                  <a:cubicBezTo>
                    <a:pt x="163" y="447"/>
                    <a:pt x="163" y="447"/>
                    <a:pt x="164" y="447"/>
                  </a:cubicBezTo>
                  <a:cubicBezTo>
                    <a:pt x="164" y="447"/>
                    <a:pt x="164" y="447"/>
                    <a:pt x="164" y="447"/>
                  </a:cubicBezTo>
                  <a:cubicBezTo>
                    <a:pt x="164" y="447"/>
                    <a:pt x="164" y="447"/>
                    <a:pt x="164" y="447"/>
                  </a:cubicBezTo>
                  <a:cubicBezTo>
                    <a:pt x="164" y="447"/>
                    <a:pt x="164" y="447"/>
                    <a:pt x="164" y="447"/>
                  </a:cubicBezTo>
                  <a:cubicBezTo>
                    <a:pt x="164" y="447"/>
                    <a:pt x="165" y="446"/>
                    <a:pt x="166" y="446"/>
                  </a:cubicBezTo>
                  <a:cubicBezTo>
                    <a:pt x="166" y="446"/>
                    <a:pt x="166" y="446"/>
                    <a:pt x="166" y="446"/>
                  </a:cubicBezTo>
                  <a:cubicBezTo>
                    <a:pt x="166" y="446"/>
                    <a:pt x="166" y="446"/>
                    <a:pt x="166" y="446"/>
                  </a:cubicBezTo>
                  <a:cubicBezTo>
                    <a:pt x="166" y="446"/>
                    <a:pt x="166" y="446"/>
                    <a:pt x="166" y="446"/>
                  </a:cubicBezTo>
                  <a:cubicBezTo>
                    <a:pt x="166" y="446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67" y="447"/>
                    <a:pt x="167" y="447"/>
                    <a:pt x="167" y="447"/>
                  </a:cubicBezTo>
                  <a:cubicBezTo>
                    <a:pt x="175" y="452"/>
                    <a:pt x="180" y="460"/>
                    <a:pt x="192" y="460"/>
                  </a:cubicBezTo>
                  <a:cubicBezTo>
                    <a:pt x="199" y="460"/>
                    <a:pt x="206" y="460"/>
                    <a:pt x="214" y="460"/>
                  </a:cubicBezTo>
                  <a:cubicBezTo>
                    <a:pt x="219" y="460"/>
                    <a:pt x="221" y="457"/>
                    <a:pt x="224" y="457"/>
                  </a:cubicBezTo>
                  <a:cubicBezTo>
                    <a:pt x="226" y="457"/>
                    <a:pt x="228" y="465"/>
                    <a:pt x="229" y="469"/>
                  </a:cubicBezTo>
                  <a:cubicBezTo>
                    <a:pt x="236" y="465"/>
                    <a:pt x="238" y="456"/>
                    <a:pt x="252" y="456"/>
                  </a:cubicBezTo>
                  <a:cubicBezTo>
                    <a:pt x="263" y="456"/>
                    <a:pt x="269" y="462"/>
                    <a:pt x="278" y="462"/>
                  </a:cubicBezTo>
                  <a:cubicBezTo>
                    <a:pt x="285" y="462"/>
                    <a:pt x="302" y="447"/>
                    <a:pt x="306" y="445"/>
                  </a:cubicBezTo>
                  <a:cubicBezTo>
                    <a:pt x="309" y="443"/>
                    <a:pt x="310" y="441"/>
                    <a:pt x="312" y="439"/>
                  </a:cubicBezTo>
                  <a:cubicBezTo>
                    <a:pt x="312" y="439"/>
                    <a:pt x="312" y="439"/>
                    <a:pt x="312" y="439"/>
                  </a:cubicBezTo>
                  <a:cubicBezTo>
                    <a:pt x="312" y="439"/>
                    <a:pt x="312" y="439"/>
                    <a:pt x="312" y="439"/>
                  </a:cubicBezTo>
                  <a:cubicBezTo>
                    <a:pt x="313" y="439"/>
                    <a:pt x="313" y="439"/>
                    <a:pt x="313" y="439"/>
                  </a:cubicBezTo>
                  <a:cubicBezTo>
                    <a:pt x="313" y="438"/>
                    <a:pt x="314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8"/>
                    <a:pt x="315" y="438"/>
                    <a:pt x="315" y="438"/>
                  </a:cubicBezTo>
                  <a:cubicBezTo>
                    <a:pt x="315" y="437"/>
                    <a:pt x="316" y="437"/>
                    <a:pt x="317" y="437"/>
                  </a:cubicBezTo>
                  <a:cubicBezTo>
                    <a:pt x="317" y="437"/>
                    <a:pt x="317" y="437"/>
                    <a:pt x="317" y="437"/>
                  </a:cubicBezTo>
                  <a:cubicBezTo>
                    <a:pt x="318" y="437"/>
                    <a:pt x="320" y="438"/>
                    <a:pt x="321" y="438"/>
                  </a:cubicBezTo>
                  <a:cubicBezTo>
                    <a:pt x="323" y="438"/>
                    <a:pt x="325" y="439"/>
                    <a:pt x="327" y="439"/>
                  </a:cubicBezTo>
                  <a:cubicBezTo>
                    <a:pt x="327" y="439"/>
                    <a:pt x="327" y="439"/>
                    <a:pt x="327" y="439"/>
                  </a:cubicBezTo>
                  <a:cubicBezTo>
                    <a:pt x="327" y="439"/>
                    <a:pt x="327" y="439"/>
                    <a:pt x="327" y="439"/>
                  </a:cubicBezTo>
                  <a:cubicBezTo>
                    <a:pt x="328" y="439"/>
                    <a:pt x="329" y="439"/>
                    <a:pt x="330" y="438"/>
                  </a:cubicBezTo>
                  <a:cubicBezTo>
                    <a:pt x="330" y="438"/>
                    <a:pt x="330" y="438"/>
                    <a:pt x="330" y="438"/>
                  </a:cubicBezTo>
                  <a:cubicBezTo>
                    <a:pt x="330" y="438"/>
                    <a:pt x="330" y="438"/>
                    <a:pt x="330" y="438"/>
                  </a:cubicBezTo>
                  <a:cubicBezTo>
                    <a:pt x="330" y="438"/>
                    <a:pt x="330" y="438"/>
                    <a:pt x="330" y="438"/>
                  </a:cubicBezTo>
                  <a:cubicBezTo>
                    <a:pt x="335" y="434"/>
                    <a:pt x="335" y="434"/>
                    <a:pt x="335" y="434"/>
                  </a:cubicBezTo>
                  <a:cubicBezTo>
                    <a:pt x="338" y="434"/>
                    <a:pt x="338" y="434"/>
                    <a:pt x="338" y="434"/>
                  </a:cubicBezTo>
                  <a:cubicBezTo>
                    <a:pt x="342" y="451"/>
                    <a:pt x="353" y="449"/>
                    <a:pt x="366" y="456"/>
                  </a:cubicBezTo>
                  <a:cubicBezTo>
                    <a:pt x="371" y="464"/>
                    <a:pt x="378" y="467"/>
                    <a:pt x="378" y="478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8" y="500"/>
                    <a:pt x="365" y="500"/>
                    <a:pt x="365" y="520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65" y="521"/>
                    <a:pt x="365" y="525"/>
                    <a:pt x="367" y="525"/>
                  </a:cubicBezTo>
                  <a:cubicBezTo>
                    <a:pt x="371" y="525"/>
                    <a:pt x="374" y="522"/>
                    <a:pt x="378" y="522"/>
                  </a:cubicBezTo>
                  <a:cubicBezTo>
                    <a:pt x="382" y="522"/>
                    <a:pt x="383" y="537"/>
                    <a:pt x="389" y="538"/>
                  </a:cubicBezTo>
                  <a:cubicBezTo>
                    <a:pt x="389" y="549"/>
                    <a:pt x="395" y="560"/>
                    <a:pt x="406" y="560"/>
                  </a:cubicBezTo>
                  <a:cubicBezTo>
                    <a:pt x="410" y="560"/>
                    <a:pt x="411" y="559"/>
                    <a:pt x="414" y="559"/>
                  </a:cubicBezTo>
                  <a:cubicBezTo>
                    <a:pt x="417" y="559"/>
                    <a:pt x="417" y="559"/>
                    <a:pt x="417" y="559"/>
                  </a:cubicBezTo>
                  <a:cubicBezTo>
                    <a:pt x="417" y="564"/>
                    <a:pt x="420" y="565"/>
                    <a:pt x="421" y="565"/>
                  </a:cubicBezTo>
                  <a:cubicBezTo>
                    <a:pt x="422" y="565"/>
                    <a:pt x="423" y="562"/>
                    <a:pt x="423" y="560"/>
                  </a:cubicBezTo>
                  <a:cubicBezTo>
                    <a:pt x="423" y="560"/>
                    <a:pt x="423" y="560"/>
                    <a:pt x="423" y="560"/>
                  </a:cubicBezTo>
                  <a:cubicBezTo>
                    <a:pt x="423" y="555"/>
                    <a:pt x="423" y="552"/>
                    <a:pt x="423" y="547"/>
                  </a:cubicBezTo>
                  <a:cubicBezTo>
                    <a:pt x="423" y="547"/>
                    <a:pt x="423" y="547"/>
                    <a:pt x="423" y="547"/>
                  </a:cubicBezTo>
                  <a:cubicBezTo>
                    <a:pt x="423" y="547"/>
                    <a:pt x="434" y="543"/>
                    <a:pt x="437" y="543"/>
                  </a:cubicBezTo>
                  <a:cubicBezTo>
                    <a:pt x="437" y="543"/>
                    <a:pt x="437" y="543"/>
                    <a:pt x="438" y="543"/>
                  </a:cubicBezTo>
                  <a:cubicBezTo>
                    <a:pt x="454" y="543"/>
                    <a:pt x="454" y="543"/>
                    <a:pt x="454" y="543"/>
                  </a:cubicBezTo>
                  <a:cubicBezTo>
                    <a:pt x="455" y="544"/>
                    <a:pt x="457" y="544"/>
                    <a:pt x="457" y="544"/>
                  </a:cubicBezTo>
                  <a:cubicBezTo>
                    <a:pt x="464" y="544"/>
                    <a:pt x="469" y="536"/>
                    <a:pt x="476" y="536"/>
                  </a:cubicBezTo>
                  <a:cubicBezTo>
                    <a:pt x="484" y="536"/>
                    <a:pt x="489" y="542"/>
                    <a:pt x="498" y="542"/>
                  </a:cubicBezTo>
                  <a:cubicBezTo>
                    <a:pt x="498" y="556"/>
                    <a:pt x="509" y="560"/>
                    <a:pt x="517" y="562"/>
                  </a:cubicBezTo>
                  <a:cubicBezTo>
                    <a:pt x="526" y="567"/>
                    <a:pt x="532" y="564"/>
                    <a:pt x="542" y="568"/>
                  </a:cubicBezTo>
                  <a:cubicBezTo>
                    <a:pt x="542" y="571"/>
                    <a:pt x="540" y="581"/>
                    <a:pt x="545" y="581"/>
                  </a:cubicBezTo>
                  <a:cubicBezTo>
                    <a:pt x="551" y="581"/>
                    <a:pt x="547" y="575"/>
                    <a:pt x="552" y="570"/>
                  </a:cubicBezTo>
                  <a:cubicBezTo>
                    <a:pt x="555" y="567"/>
                    <a:pt x="566" y="565"/>
                    <a:pt x="570" y="563"/>
                  </a:cubicBezTo>
                  <a:cubicBezTo>
                    <a:pt x="580" y="558"/>
                    <a:pt x="590" y="560"/>
                    <a:pt x="596" y="554"/>
                  </a:cubicBezTo>
                  <a:cubicBezTo>
                    <a:pt x="596" y="554"/>
                    <a:pt x="602" y="544"/>
                    <a:pt x="603" y="544"/>
                  </a:cubicBezTo>
                  <a:cubicBezTo>
                    <a:pt x="608" y="544"/>
                    <a:pt x="611" y="548"/>
                    <a:pt x="616" y="548"/>
                  </a:cubicBezTo>
                  <a:cubicBezTo>
                    <a:pt x="640" y="548"/>
                    <a:pt x="646" y="533"/>
                    <a:pt x="661" y="525"/>
                  </a:cubicBezTo>
                  <a:cubicBezTo>
                    <a:pt x="665" y="523"/>
                    <a:pt x="668" y="521"/>
                    <a:pt x="669" y="515"/>
                  </a:cubicBezTo>
                  <a:cubicBezTo>
                    <a:pt x="681" y="515"/>
                    <a:pt x="685" y="496"/>
                    <a:pt x="690" y="486"/>
                  </a:cubicBezTo>
                  <a:cubicBezTo>
                    <a:pt x="693" y="480"/>
                    <a:pt x="707" y="458"/>
                    <a:pt x="715" y="457"/>
                  </a:cubicBezTo>
                  <a:cubicBezTo>
                    <a:pt x="715" y="445"/>
                    <a:pt x="723" y="440"/>
                    <a:pt x="723" y="425"/>
                  </a:cubicBezTo>
                  <a:cubicBezTo>
                    <a:pt x="723" y="402"/>
                    <a:pt x="718" y="394"/>
                    <a:pt x="708" y="379"/>
                  </a:cubicBezTo>
                  <a:cubicBezTo>
                    <a:pt x="707" y="377"/>
                    <a:pt x="707" y="370"/>
                    <a:pt x="702" y="368"/>
                  </a:cubicBezTo>
                  <a:cubicBezTo>
                    <a:pt x="703" y="367"/>
                    <a:pt x="703" y="367"/>
                    <a:pt x="703" y="367"/>
                  </a:cubicBezTo>
                  <a:cubicBezTo>
                    <a:pt x="701" y="367"/>
                    <a:pt x="701" y="367"/>
                    <a:pt x="701" y="367"/>
                  </a:cubicBezTo>
                  <a:cubicBezTo>
                    <a:pt x="701" y="367"/>
                    <a:pt x="701" y="359"/>
                    <a:pt x="701" y="357"/>
                  </a:cubicBezTo>
                  <a:cubicBezTo>
                    <a:pt x="697" y="357"/>
                    <a:pt x="687" y="351"/>
                    <a:pt x="687" y="344"/>
                  </a:cubicBezTo>
                  <a:cubicBezTo>
                    <a:pt x="687" y="338"/>
                    <a:pt x="696" y="337"/>
                    <a:pt x="698" y="331"/>
                  </a:cubicBezTo>
                  <a:cubicBezTo>
                    <a:pt x="703" y="316"/>
                    <a:pt x="725" y="316"/>
                    <a:pt x="736" y="306"/>
                  </a:cubicBezTo>
                  <a:cubicBezTo>
                    <a:pt x="734" y="303"/>
                    <a:pt x="732" y="303"/>
                    <a:pt x="729" y="303"/>
                  </a:cubicBezTo>
                  <a:cubicBezTo>
                    <a:pt x="728" y="303"/>
                    <a:pt x="728" y="303"/>
                    <a:pt x="727" y="303"/>
                  </a:cubicBezTo>
                  <a:cubicBezTo>
                    <a:pt x="726" y="303"/>
                    <a:pt x="725" y="303"/>
                    <a:pt x="724" y="303"/>
                  </a:cubicBezTo>
                  <a:cubicBezTo>
                    <a:pt x="722" y="303"/>
                    <a:pt x="719" y="303"/>
                    <a:pt x="716" y="301"/>
                  </a:cubicBezTo>
                  <a:cubicBezTo>
                    <a:pt x="713" y="299"/>
                    <a:pt x="711" y="295"/>
                    <a:pt x="705" y="295"/>
                  </a:cubicBezTo>
                  <a:cubicBezTo>
                    <a:pt x="700" y="295"/>
                    <a:pt x="700" y="306"/>
                    <a:pt x="697" y="306"/>
                  </a:cubicBezTo>
                  <a:cubicBezTo>
                    <a:pt x="695" y="306"/>
                    <a:pt x="692" y="307"/>
                    <a:pt x="690" y="307"/>
                  </a:cubicBezTo>
                  <a:cubicBezTo>
                    <a:pt x="688" y="307"/>
                    <a:pt x="686" y="307"/>
                    <a:pt x="684" y="305"/>
                  </a:cubicBezTo>
                  <a:cubicBezTo>
                    <a:pt x="677" y="301"/>
                    <a:pt x="679" y="296"/>
                    <a:pt x="673" y="291"/>
                  </a:cubicBezTo>
                  <a:cubicBezTo>
                    <a:pt x="671" y="289"/>
                    <a:pt x="662" y="287"/>
                    <a:pt x="662" y="282"/>
                  </a:cubicBezTo>
                  <a:cubicBezTo>
                    <a:pt x="662" y="271"/>
                    <a:pt x="677" y="275"/>
                    <a:pt x="685" y="269"/>
                  </a:cubicBezTo>
                  <a:cubicBezTo>
                    <a:pt x="691" y="265"/>
                    <a:pt x="703" y="257"/>
                    <a:pt x="707" y="250"/>
                  </a:cubicBezTo>
                  <a:cubicBezTo>
                    <a:pt x="708" y="248"/>
                    <a:pt x="711" y="243"/>
                    <a:pt x="716" y="243"/>
                  </a:cubicBezTo>
                  <a:cubicBezTo>
                    <a:pt x="720" y="243"/>
                    <a:pt x="726" y="250"/>
                    <a:pt x="726" y="253"/>
                  </a:cubicBezTo>
                  <a:cubicBezTo>
                    <a:pt x="726" y="262"/>
                    <a:pt x="716" y="265"/>
                    <a:pt x="716" y="275"/>
                  </a:cubicBezTo>
                  <a:cubicBezTo>
                    <a:pt x="731" y="275"/>
                    <a:pt x="743" y="259"/>
                    <a:pt x="760" y="259"/>
                  </a:cubicBezTo>
                  <a:cubicBezTo>
                    <a:pt x="766" y="259"/>
                    <a:pt x="769" y="265"/>
                    <a:pt x="776" y="265"/>
                  </a:cubicBezTo>
                  <a:cubicBezTo>
                    <a:pt x="774" y="270"/>
                    <a:pt x="776" y="270"/>
                    <a:pt x="776" y="276"/>
                  </a:cubicBezTo>
                  <a:cubicBezTo>
                    <a:pt x="776" y="282"/>
                    <a:pt x="771" y="281"/>
                    <a:pt x="771" y="287"/>
                  </a:cubicBezTo>
                  <a:cubicBezTo>
                    <a:pt x="771" y="290"/>
                    <a:pt x="772" y="296"/>
                    <a:pt x="776" y="296"/>
                  </a:cubicBezTo>
                  <a:cubicBezTo>
                    <a:pt x="778" y="296"/>
                    <a:pt x="780" y="294"/>
                    <a:pt x="783" y="294"/>
                  </a:cubicBezTo>
                  <a:cubicBezTo>
                    <a:pt x="790" y="294"/>
                    <a:pt x="798" y="298"/>
                    <a:pt x="798" y="304"/>
                  </a:cubicBezTo>
                  <a:cubicBezTo>
                    <a:pt x="798" y="308"/>
                    <a:pt x="793" y="311"/>
                    <a:pt x="789" y="311"/>
                  </a:cubicBezTo>
                  <a:cubicBezTo>
                    <a:pt x="789" y="316"/>
                    <a:pt x="789" y="316"/>
                    <a:pt x="789" y="316"/>
                  </a:cubicBezTo>
                  <a:cubicBezTo>
                    <a:pt x="790" y="317"/>
                    <a:pt x="791" y="320"/>
                    <a:pt x="794" y="320"/>
                  </a:cubicBezTo>
                  <a:cubicBezTo>
                    <a:pt x="794" y="323"/>
                    <a:pt x="797" y="326"/>
                    <a:pt x="797" y="329"/>
                  </a:cubicBezTo>
                  <a:cubicBezTo>
                    <a:pt x="797" y="331"/>
                    <a:pt x="792" y="338"/>
                    <a:pt x="792" y="341"/>
                  </a:cubicBezTo>
                  <a:cubicBezTo>
                    <a:pt x="792" y="343"/>
                    <a:pt x="792" y="346"/>
                    <a:pt x="795" y="347"/>
                  </a:cubicBezTo>
                  <a:cubicBezTo>
                    <a:pt x="794" y="349"/>
                    <a:pt x="792" y="351"/>
                    <a:pt x="792" y="353"/>
                  </a:cubicBezTo>
                  <a:cubicBezTo>
                    <a:pt x="800" y="353"/>
                    <a:pt x="800" y="353"/>
                    <a:pt x="800" y="353"/>
                  </a:cubicBezTo>
                  <a:cubicBezTo>
                    <a:pt x="803" y="350"/>
                    <a:pt x="804" y="350"/>
                    <a:pt x="810" y="349"/>
                  </a:cubicBezTo>
                  <a:cubicBezTo>
                    <a:pt x="810" y="344"/>
                    <a:pt x="823" y="343"/>
                    <a:pt x="827" y="342"/>
                  </a:cubicBezTo>
                  <a:cubicBezTo>
                    <a:pt x="834" y="340"/>
                    <a:pt x="837" y="334"/>
                    <a:pt x="837" y="322"/>
                  </a:cubicBezTo>
                  <a:cubicBezTo>
                    <a:pt x="837" y="302"/>
                    <a:pt x="829" y="289"/>
                    <a:pt x="818" y="278"/>
                  </a:cubicBezTo>
                  <a:cubicBezTo>
                    <a:pt x="813" y="273"/>
                    <a:pt x="808" y="268"/>
                    <a:pt x="809" y="259"/>
                  </a:cubicBezTo>
                  <a:cubicBezTo>
                    <a:pt x="815" y="259"/>
                    <a:pt x="820" y="256"/>
                    <a:pt x="825" y="252"/>
                  </a:cubicBezTo>
                  <a:cubicBezTo>
                    <a:pt x="828" y="248"/>
                    <a:pt x="838" y="243"/>
                    <a:pt x="840" y="238"/>
                  </a:cubicBezTo>
                  <a:cubicBezTo>
                    <a:pt x="847" y="224"/>
                    <a:pt x="851" y="216"/>
                    <a:pt x="864" y="206"/>
                  </a:cubicBezTo>
                  <a:cubicBezTo>
                    <a:pt x="864" y="206"/>
                    <a:pt x="873" y="195"/>
                    <a:pt x="873" y="184"/>
                  </a:cubicBezTo>
                  <a:cubicBezTo>
                    <a:pt x="873" y="179"/>
                    <a:pt x="872" y="175"/>
                    <a:pt x="866" y="171"/>
                  </a:cubicBezTo>
                  <a:cubicBezTo>
                    <a:pt x="865" y="171"/>
                    <a:pt x="865" y="170"/>
                    <a:pt x="865" y="169"/>
                  </a:cubicBezTo>
                  <a:cubicBezTo>
                    <a:pt x="865" y="166"/>
                    <a:pt x="882" y="164"/>
                    <a:pt x="893" y="158"/>
                  </a:cubicBezTo>
                  <a:cubicBezTo>
                    <a:pt x="906" y="150"/>
                    <a:pt x="910" y="122"/>
                    <a:pt x="922" y="111"/>
                  </a:cubicBezTo>
                  <a:cubicBezTo>
                    <a:pt x="922" y="111"/>
                    <a:pt x="922" y="111"/>
                    <a:pt x="922" y="111"/>
                  </a:cubicBezTo>
                  <a:cubicBezTo>
                    <a:pt x="922" y="97"/>
                    <a:pt x="922" y="97"/>
                    <a:pt x="922" y="97"/>
                  </a:cubicBezTo>
                  <a:cubicBezTo>
                    <a:pt x="900" y="97"/>
                    <a:pt x="897" y="113"/>
                    <a:pt x="879" y="113"/>
                  </a:cubicBezTo>
                  <a:cubicBezTo>
                    <a:pt x="864" y="113"/>
                    <a:pt x="857" y="94"/>
                    <a:pt x="850" y="87"/>
                  </a:cubicBezTo>
                  <a:cubicBezTo>
                    <a:pt x="841" y="78"/>
                    <a:pt x="818" y="77"/>
                    <a:pt x="811" y="66"/>
                  </a:cubicBezTo>
                  <a:cubicBezTo>
                    <a:pt x="793" y="37"/>
                    <a:pt x="794" y="0"/>
                    <a:pt x="7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96">
              <a:extLst>
                <a:ext uri="{FF2B5EF4-FFF2-40B4-BE49-F238E27FC236}">
                  <a16:creationId xmlns:a16="http://schemas.microsoft.com/office/drawing/2014/main" id="{C9E33177-6E7E-4816-8346-2591EE30C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1" y="-76"/>
              <a:ext cx="125" cy="54"/>
            </a:xfrm>
            <a:custGeom>
              <a:avLst/>
              <a:gdLst>
                <a:gd name="T0" fmla="*/ 25 w 53"/>
                <a:gd name="T1" fmla="*/ 0 h 23"/>
                <a:gd name="T2" fmla="*/ 0 w 53"/>
                <a:gd name="T3" fmla="*/ 18 h 23"/>
                <a:gd name="T4" fmla="*/ 5 w 53"/>
                <a:gd name="T5" fmla="*/ 23 h 23"/>
                <a:gd name="T6" fmla="*/ 53 w 53"/>
                <a:gd name="T7" fmla="*/ 13 h 23"/>
                <a:gd name="T8" fmla="*/ 25 w 53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3">
                  <a:moveTo>
                    <a:pt x="25" y="0"/>
                  </a:moveTo>
                  <a:cubicBezTo>
                    <a:pt x="16" y="0"/>
                    <a:pt x="0" y="10"/>
                    <a:pt x="0" y="18"/>
                  </a:cubicBezTo>
                  <a:cubicBezTo>
                    <a:pt x="0" y="20"/>
                    <a:pt x="2" y="23"/>
                    <a:pt x="5" y="23"/>
                  </a:cubicBezTo>
                  <a:cubicBezTo>
                    <a:pt x="11" y="23"/>
                    <a:pt x="53" y="20"/>
                    <a:pt x="53" y="13"/>
                  </a:cubicBezTo>
                  <a:cubicBezTo>
                    <a:pt x="53" y="5"/>
                    <a:pt x="33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97">
              <a:extLst>
                <a:ext uri="{FF2B5EF4-FFF2-40B4-BE49-F238E27FC236}">
                  <a16:creationId xmlns:a16="http://schemas.microsoft.com/office/drawing/2014/main" id="{845D691C-BA5A-42D1-9B49-C6D7B91C6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3" y="28"/>
              <a:ext cx="49" cy="28"/>
            </a:xfrm>
            <a:custGeom>
              <a:avLst/>
              <a:gdLst>
                <a:gd name="T0" fmla="*/ 17 w 21"/>
                <a:gd name="T1" fmla="*/ 0 h 12"/>
                <a:gd name="T2" fmla="*/ 0 w 21"/>
                <a:gd name="T3" fmla="*/ 0 h 12"/>
                <a:gd name="T4" fmla="*/ 16 w 21"/>
                <a:gd name="T5" fmla="*/ 12 h 12"/>
                <a:gd name="T6" fmla="*/ 21 w 21"/>
                <a:gd name="T7" fmla="*/ 6 h 12"/>
                <a:gd name="T8" fmla="*/ 17 w 21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2">
                  <a:moveTo>
                    <a:pt x="1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6"/>
                    <a:pt x="8" y="12"/>
                    <a:pt x="16" y="12"/>
                  </a:cubicBezTo>
                  <a:cubicBezTo>
                    <a:pt x="18" y="12"/>
                    <a:pt x="21" y="9"/>
                    <a:pt x="21" y="6"/>
                  </a:cubicBezTo>
                  <a:cubicBezTo>
                    <a:pt x="21" y="3"/>
                    <a:pt x="18" y="2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98">
              <a:extLst>
                <a:ext uri="{FF2B5EF4-FFF2-40B4-BE49-F238E27FC236}">
                  <a16:creationId xmlns:a16="http://schemas.microsoft.com/office/drawing/2014/main" id="{DABEA0A9-2DE9-4F94-92C0-2E395BCF6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2" y="-369"/>
              <a:ext cx="22" cy="28"/>
            </a:xfrm>
            <a:custGeom>
              <a:avLst/>
              <a:gdLst>
                <a:gd name="T0" fmla="*/ 4 w 9"/>
                <a:gd name="T1" fmla="*/ 0 h 12"/>
                <a:gd name="T2" fmla="*/ 0 w 9"/>
                <a:gd name="T3" fmla="*/ 8 h 12"/>
                <a:gd name="T4" fmla="*/ 4 w 9"/>
                <a:gd name="T5" fmla="*/ 12 h 12"/>
                <a:gd name="T6" fmla="*/ 9 w 9"/>
                <a:gd name="T7" fmla="*/ 5 h 12"/>
                <a:gd name="T8" fmla="*/ 9 w 9"/>
                <a:gd name="T9" fmla="*/ 5 h 12"/>
                <a:gd name="T10" fmla="*/ 9 w 9"/>
                <a:gd name="T11" fmla="*/ 5 h 12"/>
                <a:gd name="T12" fmla="*/ 9 w 9"/>
                <a:gd name="T13" fmla="*/ 4 h 12"/>
                <a:gd name="T14" fmla="*/ 8 w 9"/>
                <a:gd name="T15" fmla="*/ 4 h 12"/>
                <a:gd name="T16" fmla="*/ 4 w 9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2">
                  <a:moveTo>
                    <a:pt x="4" y="0"/>
                  </a:moveTo>
                  <a:cubicBezTo>
                    <a:pt x="2" y="3"/>
                    <a:pt x="0" y="5"/>
                    <a:pt x="0" y="8"/>
                  </a:cubicBezTo>
                  <a:cubicBezTo>
                    <a:pt x="0" y="11"/>
                    <a:pt x="2" y="12"/>
                    <a:pt x="4" y="12"/>
                  </a:cubicBezTo>
                  <a:cubicBezTo>
                    <a:pt x="8" y="12"/>
                    <a:pt x="9" y="8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99">
              <a:extLst>
                <a:ext uri="{FF2B5EF4-FFF2-40B4-BE49-F238E27FC236}">
                  <a16:creationId xmlns:a16="http://schemas.microsoft.com/office/drawing/2014/main" id="{0AEABA15-D9E2-4C0B-819E-261A917561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03" y="-277"/>
              <a:ext cx="57" cy="33"/>
            </a:xfrm>
            <a:custGeom>
              <a:avLst/>
              <a:gdLst>
                <a:gd name="T0" fmla="*/ 24 w 24"/>
                <a:gd name="T1" fmla="*/ 10 h 14"/>
                <a:gd name="T2" fmla="*/ 23 w 24"/>
                <a:gd name="T3" fmla="*/ 11 h 14"/>
                <a:gd name="T4" fmla="*/ 20 w 24"/>
                <a:gd name="T5" fmla="*/ 14 h 14"/>
                <a:gd name="T6" fmla="*/ 24 w 24"/>
                <a:gd name="T7" fmla="*/ 10 h 14"/>
                <a:gd name="T8" fmla="*/ 12 w 24"/>
                <a:gd name="T9" fmla="*/ 0 h 14"/>
                <a:gd name="T10" fmla="*/ 0 w 24"/>
                <a:gd name="T11" fmla="*/ 8 h 14"/>
                <a:gd name="T12" fmla="*/ 12 w 24"/>
                <a:gd name="T13" fmla="*/ 14 h 14"/>
                <a:gd name="T14" fmla="*/ 23 w 24"/>
                <a:gd name="T15" fmla="*/ 11 h 14"/>
                <a:gd name="T16" fmla="*/ 24 w 24"/>
                <a:gd name="T17" fmla="*/ 8 h 14"/>
                <a:gd name="T18" fmla="*/ 12 w 24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14">
                  <a:moveTo>
                    <a:pt x="24" y="10"/>
                  </a:moveTo>
                  <a:cubicBezTo>
                    <a:pt x="24" y="10"/>
                    <a:pt x="23" y="11"/>
                    <a:pt x="23" y="11"/>
                  </a:cubicBezTo>
                  <a:cubicBezTo>
                    <a:pt x="22" y="12"/>
                    <a:pt x="21" y="13"/>
                    <a:pt x="20" y="14"/>
                  </a:cubicBezTo>
                  <a:cubicBezTo>
                    <a:pt x="24" y="10"/>
                    <a:pt x="24" y="10"/>
                    <a:pt x="24" y="10"/>
                  </a:cubicBezTo>
                  <a:moveTo>
                    <a:pt x="12" y="0"/>
                  </a:moveTo>
                  <a:cubicBezTo>
                    <a:pt x="7" y="0"/>
                    <a:pt x="0" y="2"/>
                    <a:pt x="0" y="8"/>
                  </a:cubicBezTo>
                  <a:cubicBezTo>
                    <a:pt x="0" y="12"/>
                    <a:pt x="6" y="14"/>
                    <a:pt x="12" y="14"/>
                  </a:cubicBezTo>
                  <a:cubicBezTo>
                    <a:pt x="16" y="14"/>
                    <a:pt x="19" y="13"/>
                    <a:pt x="23" y="11"/>
                  </a:cubicBezTo>
                  <a:cubicBezTo>
                    <a:pt x="23" y="10"/>
                    <a:pt x="24" y="9"/>
                    <a:pt x="24" y="8"/>
                  </a:cubicBezTo>
                  <a:cubicBezTo>
                    <a:pt x="24" y="1"/>
                    <a:pt x="19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100">
              <a:extLst>
                <a:ext uri="{FF2B5EF4-FFF2-40B4-BE49-F238E27FC236}">
                  <a16:creationId xmlns:a16="http://schemas.microsoft.com/office/drawing/2014/main" id="{AB668560-E7B4-4484-9C56-6ADAD8CB1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" y="-639"/>
              <a:ext cx="215" cy="121"/>
            </a:xfrm>
            <a:custGeom>
              <a:avLst/>
              <a:gdLst>
                <a:gd name="T0" fmla="*/ 54 w 91"/>
                <a:gd name="T1" fmla="*/ 0 h 51"/>
                <a:gd name="T2" fmla="*/ 47 w 91"/>
                <a:gd name="T3" fmla="*/ 0 h 51"/>
                <a:gd name="T4" fmla="*/ 9 w 91"/>
                <a:gd name="T5" fmla="*/ 31 h 51"/>
                <a:gd name="T6" fmla="*/ 0 w 91"/>
                <a:gd name="T7" fmla="*/ 43 h 51"/>
                <a:gd name="T8" fmla="*/ 8 w 91"/>
                <a:gd name="T9" fmla="*/ 51 h 51"/>
                <a:gd name="T10" fmla="*/ 36 w 91"/>
                <a:gd name="T11" fmla="*/ 43 h 51"/>
                <a:gd name="T12" fmla="*/ 54 w 91"/>
                <a:gd name="T13" fmla="*/ 40 h 51"/>
                <a:gd name="T14" fmla="*/ 61 w 91"/>
                <a:gd name="T15" fmla="*/ 41 h 51"/>
                <a:gd name="T16" fmla="*/ 91 w 91"/>
                <a:gd name="T17" fmla="*/ 27 h 51"/>
                <a:gd name="T18" fmla="*/ 62 w 91"/>
                <a:gd name="T19" fmla="*/ 6 h 51"/>
                <a:gd name="T20" fmla="*/ 53 w 91"/>
                <a:gd name="T21" fmla="*/ 11 h 51"/>
                <a:gd name="T22" fmla="*/ 54 w 91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" h="51">
                  <a:moveTo>
                    <a:pt x="54" y="0"/>
                  </a:moveTo>
                  <a:cubicBezTo>
                    <a:pt x="52" y="0"/>
                    <a:pt x="52" y="0"/>
                    <a:pt x="47" y="0"/>
                  </a:cubicBezTo>
                  <a:cubicBezTo>
                    <a:pt x="26" y="0"/>
                    <a:pt x="21" y="19"/>
                    <a:pt x="9" y="31"/>
                  </a:cubicBezTo>
                  <a:cubicBezTo>
                    <a:pt x="6" y="34"/>
                    <a:pt x="0" y="34"/>
                    <a:pt x="0" y="43"/>
                  </a:cubicBezTo>
                  <a:cubicBezTo>
                    <a:pt x="0" y="48"/>
                    <a:pt x="1" y="51"/>
                    <a:pt x="8" y="51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52" y="40"/>
                    <a:pt x="54" y="40"/>
                  </a:cubicBezTo>
                  <a:cubicBezTo>
                    <a:pt x="56" y="40"/>
                    <a:pt x="58" y="41"/>
                    <a:pt x="61" y="41"/>
                  </a:cubicBezTo>
                  <a:cubicBezTo>
                    <a:pt x="73" y="41"/>
                    <a:pt x="91" y="37"/>
                    <a:pt x="91" y="27"/>
                  </a:cubicBezTo>
                  <a:cubicBezTo>
                    <a:pt x="91" y="20"/>
                    <a:pt x="69" y="6"/>
                    <a:pt x="62" y="6"/>
                  </a:cubicBezTo>
                  <a:cubicBezTo>
                    <a:pt x="58" y="6"/>
                    <a:pt x="56" y="10"/>
                    <a:pt x="53" y="11"/>
                  </a:cubicBezTo>
                  <a:cubicBezTo>
                    <a:pt x="57" y="7"/>
                    <a:pt x="54" y="7"/>
                    <a:pt x="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01">
              <a:extLst>
                <a:ext uri="{FF2B5EF4-FFF2-40B4-BE49-F238E27FC236}">
                  <a16:creationId xmlns:a16="http://schemas.microsoft.com/office/drawing/2014/main" id="{EBD3E8A4-10C2-4444-B4E2-A6E3860D0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" y="-701"/>
              <a:ext cx="83" cy="45"/>
            </a:xfrm>
            <a:custGeom>
              <a:avLst/>
              <a:gdLst>
                <a:gd name="T0" fmla="*/ 14 w 35"/>
                <a:gd name="T1" fmla="*/ 0 h 19"/>
                <a:gd name="T2" fmla="*/ 0 w 35"/>
                <a:gd name="T3" fmla="*/ 5 h 19"/>
                <a:gd name="T4" fmla="*/ 11 w 35"/>
                <a:gd name="T5" fmla="*/ 19 h 19"/>
                <a:gd name="T6" fmla="*/ 35 w 35"/>
                <a:gd name="T7" fmla="*/ 8 h 19"/>
                <a:gd name="T8" fmla="*/ 14 w 35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9">
                  <a:moveTo>
                    <a:pt x="14" y="0"/>
                  </a:moveTo>
                  <a:cubicBezTo>
                    <a:pt x="11" y="0"/>
                    <a:pt x="0" y="0"/>
                    <a:pt x="0" y="5"/>
                  </a:cubicBezTo>
                  <a:cubicBezTo>
                    <a:pt x="0" y="10"/>
                    <a:pt x="7" y="19"/>
                    <a:pt x="11" y="19"/>
                  </a:cubicBezTo>
                  <a:cubicBezTo>
                    <a:pt x="17" y="19"/>
                    <a:pt x="34" y="18"/>
                    <a:pt x="35" y="8"/>
                  </a:cubicBezTo>
                  <a:cubicBezTo>
                    <a:pt x="32" y="7"/>
                    <a:pt x="17" y="0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02">
              <a:extLst>
                <a:ext uri="{FF2B5EF4-FFF2-40B4-BE49-F238E27FC236}">
                  <a16:creationId xmlns:a16="http://schemas.microsoft.com/office/drawing/2014/main" id="{E9036C8A-5100-411B-A804-5E7631079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" y="-793"/>
              <a:ext cx="296" cy="208"/>
            </a:xfrm>
            <a:custGeom>
              <a:avLst/>
              <a:gdLst>
                <a:gd name="T0" fmla="*/ 55 w 125"/>
                <a:gd name="T1" fmla="*/ 0 h 88"/>
                <a:gd name="T2" fmla="*/ 0 w 125"/>
                <a:gd name="T3" fmla="*/ 31 h 88"/>
                <a:gd name="T4" fmla="*/ 38 w 125"/>
                <a:gd name="T5" fmla="*/ 42 h 88"/>
                <a:gd name="T6" fmla="*/ 60 w 125"/>
                <a:gd name="T7" fmla="*/ 43 h 88"/>
                <a:gd name="T8" fmla="*/ 21 w 125"/>
                <a:gd name="T9" fmla="*/ 60 h 88"/>
                <a:gd name="T10" fmla="*/ 49 w 125"/>
                <a:gd name="T11" fmla="*/ 79 h 88"/>
                <a:gd name="T12" fmla="*/ 108 w 125"/>
                <a:gd name="T13" fmla="*/ 88 h 88"/>
                <a:gd name="T14" fmla="*/ 118 w 125"/>
                <a:gd name="T15" fmla="*/ 80 h 88"/>
                <a:gd name="T16" fmla="*/ 111 w 125"/>
                <a:gd name="T17" fmla="*/ 74 h 88"/>
                <a:gd name="T18" fmla="*/ 121 w 125"/>
                <a:gd name="T19" fmla="*/ 67 h 88"/>
                <a:gd name="T20" fmla="*/ 125 w 125"/>
                <a:gd name="T21" fmla="*/ 57 h 88"/>
                <a:gd name="T22" fmla="*/ 108 w 125"/>
                <a:gd name="T23" fmla="*/ 46 h 88"/>
                <a:gd name="T24" fmla="*/ 97 w 125"/>
                <a:gd name="T25" fmla="*/ 46 h 88"/>
                <a:gd name="T26" fmla="*/ 81 w 125"/>
                <a:gd name="T27" fmla="*/ 41 h 88"/>
                <a:gd name="T28" fmla="*/ 75 w 125"/>
                <a:gd name="T29" fmla="*/ 40 h 88"/>
                <a:gd name="T30" fmla="*/ 70 w 125"/>
                <a:gd name="T31" fmla="*/ 41 h 88"/>
                <a:gd name="T32" fmla="*/ 80 w 125"/>
                <a:gd name="T33" fmla="*/ 31 h 88"/>
                <a:gd name="T34" fmla="*/ 80 w 125"/>
                <a:gd name="T35" fmla="*/ 21 h 88"/>
                <a:gd name="T36" fmla="*/ 83 w 125"/>
                <a:gd name="T37" fmla="*/ 21 h 88"/>
                <a:gd name="T38" fmla="*/ 87 w 125"/>
                <a:gd name="T39" fmla="*/ 20 h 88"/>
                <a:gd name="T40" fmla="*/ 55 w 125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" h="88">
                  <a:moveTo>
                    <a:pt x="55" y="0"/>
                  </a:moveTo>
                  <a:cubicBezTo>
                    <a:pt x="30" y="0"/>
                    <a:pt x="22" y="24"/>
                    <a:pt x="0" y="31"/>
                  </a:cubicBezTo>
                  <a:cubicBezTo>
                    <a:pt x="13" y="38"/>
                    <a:pt x="23" y="42"/>
                    <a:pt x="38" y="42"/>
                  </a:cubicBezTo>
                  <a:cubicBezTo>
                    <a:pt x="41" y="42"/>
                    <a:pt x="55" y="43"/>
                    <a:pt x="60" y="43"/>
                  </a:cubicBezTo>
                  <a:cubicBezTo>
                    <a:pt x="43" y="48"/>
                    <a:pt x="38" y="54"/>
                    <a:pt x="21" y="60"/>
                  </a:cubicBezTo>
                  <a:cubicBezTo>
                    <a:pt x="29" y="64"/>
                    <a:pt x="42" y="79"/>
                    <a:pt x="49" y="79"/>
                  </a:cubicBezTo>
                  <a:cubicBezTo>
                    <a:pt x="68" y="79"/>
                    <a:pt x="85" y="88"/>
                    <a:pt x="108" y="88"/>
                  </a:cubicBezTo>
                  <a:cubicBezTo>
                    <a:pt x="113" y="88"/>
                    <a:pt x="118" y="85"/>
                    <a:pt x="118" y="80"/>
                  </a:cubicBezTo>
                  <a:cubicBezTo>
                    <a:pt x="118" y="77"/>
                    <a:pt x="114" y="75"/>
                    <a:pt x="111" y="74"/>
                  </a:cubicBezTo>
                  <a:cubicBezTo>
                    <a:pt x="114" y="73"/>
                    <a:pt x="121" y="72"/>
                    <a:pt x="121" y="67"/>
                  </a:cubicBezTo>
                  <a:cubicBezTo>
                    <a:pt x="121" y="62"/>
                    <a:pt x="120" y="61"/>
                    <a:pt x="125" y="57"/>
                  </a:cubicBezTo>
                  <a:cubicBezTo>
                    <a:pt x="118" y="50"/>
                    <a:pt x="118" y="46"/>
                    <a:pt x="108" y="46"/>
                  </a:cubicBezTo>
                  <a:cubicBezTo>
                    <a:pt x="104" y="46"/>
                    <a:pt x="101" y="46"/>
                    <a:pt x="97" y="46"/>
                  </a:cubicBezTo>
                  <a:cubicBezTo>
                    <a:pt x="91" y="46"/>
                    <a:pt x="88" y="41"/>
                    <a:pt x="81" y="41"/>
                  </a:cubicBezTo>
                  <a:cubicBezTo>
                    <a:pt x="79" y="41"/>
                    <a:pt x="77" y="40"/>
                    <a:pt x="75" y="40"/>
                  </a:cubicBezTo>
                  <a:cubicBezTo>
                    <a:pt x="73" y="40"/>
                    <a:pt x="72" y="40"/>
                    <a:pt x="70" y="41"/>
                  </a:cubicBezTo>
                  <a:cubicBezTo>
                    <a:pt x="75" y="39"/>
                    <a:pt x="80" y="34"/>
                    <a:pt x="80" y="31"/>
                  </a:cubicBezTo>
                  <a:cubicBezTo>
                    <a:pt x="80" y="29"/>
                    <a:pt x="81" y="27"/>
                    <a:pt x="80" y="21"/>
                  </a:cubicBezTo>
                  <a:cubicBezTo>
                    <a:pt x="82" y="21"/>
                    <a:pt x="82" y="21"/>
                    <a:pt x="83" y="21"/>
                  </a:cubicBezTo>
                  <a:cubicBezTo>
                    <a:pt x="83" y="21"/>
                    <a:pt x="84" y="21"/>
                    <a:pt x="87" y="20"/>
                  </a:cubicBezTo>
                  <a:cubicBezTo>
                    <a:pt x="78" y="14"/>
                    <a:pt x="70" y="0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03">
              <a:extLst>
                <a:ext uri="{FF2B5EF4-FFF2-40B4-BE49-F238E27FC236}">
                  <a16:creationId xmlns:a16="http://schemas.microsoft.com/office/drawing/2014/main" id="{36369263-5557-43AB-B680-562FD0A4E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" y="-464"/>
              <a:ext cx="38" cy="26"/>
            </a:xfrm>
            <a:custGeom>
              <a:avLst/>
              <a:gdLst>
                <a:gd name="T0" fmla="*/ 16 w 16"/>
                <a:gd name="T1" fmla="*/ 0 h 11"/>
                <a:gd name="T2" fmla="*/ 8 w 16"/>
                <a:gd name="T3" fmla="*/ 0 h 11"/>
                <a:gd name="T4" fmla="*/ 0 w 16"/>
                <a:gd name="T5" fmla="*/ 6 h 11"/>
                <a:gd name="T6" fmla="*/ 5 w 16"/>
                <a:gd name="T7" fmla="*/ 11 h 11"/>
                <a:gd name="T8" fmla="*/ 16 w 16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1">
                  <a:moveTo>
                    <a:pt x="1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4"/>
                    <a:pt x="0" y="6"/>
                  </a:cubicBezTo>
                  <a:cubicBezTo>
                    <a:pt x="1" y="8"/>
                    <a:pt x="3" y="11"/>
                    <a:pt x="5" y="11"/>
                  </a:cubicBezTo>
                  <a:cubicBezTo>
                    <a:pt x="12" y="11"/>
                    <a:pt x="15" y="8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04">
              <a:extLst>
                <a:ext uri="{FF2B5EF4-FFF2-40B4-BE49-F238E27FC236}">
                  <a16:creationId xmlns:a16="http://schemas.microsoft.com/office/drawing/2014/main" id="{F2B77F5E-B188-496E-8794-AEB47E3C1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0" y="-788"/>
              <a:ext cx="50" cy="12"/>
            </a:xfrm>
            <a:custGeom>
              <a:avLst/>
              <a:gdLst>
                <a:gd name="T0" fmla="*/ 19 w 21"/>
                <a:gd name="T1" fmla="*/ 0 h 5"/>
                <a:gd name="T2" fmla="*/ 0 w 21"/>
                <a:gd name="T3" fmla="*/ 0 h 5"/>
                <a:gd name="T4" fmla="*/ 11 w 21"/>
                <a:gd name="T5" fmla="*/ 5 h 5"/>
                <a:gd name="T6" fmla="*/ 21 w 21"/>
                <a:gd name="T7" fmla="*/ 4 h 5"/>
                <a:gd name="T8" fmla="*/ 19 w 2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5">
                  <a:moveTo>
                    <a:pt x="1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6" y="5"/>
                    <a:pt x="11" y="5"/>
                  </a:cubicBezTo>
                  <a:cubicBezTo>
                    <a:pt x="14" y="5"/>
                    <a:pt x="18" y="5"/>
                    <a:pt x="21" y="4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05">
              <a:extLst>
                <a:ext uri="{FF2B5EF4-FFF2-40B4-BE49-F238E27FC236}">
                  <a16:creationId xmlns:a16="http://schemas.microsoft.com/office/drawing/2014/main" id="{E0D6F60A-C731-464A-8AFC-EA13EEE91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" y="-547"/>
              <a:ext cx="40" cy="19"/>
            </a:xfrm>
            <a:custGeom>
              <a:avLst/>
              <a:gdLst>
                <a:gd name="T0" fmla="*/ 17 w 17"/>
                <a:gd name="T1" fmla="*/ 0 h 8"/>
                <a:gd name="T2" fmla="*/ 13 w 17"/>
                <a:gd name="T3" fmla="*/ 1 h 8"/>
                <a:gd name="T4" fmla="*/ 11 w 17"/>
                <a:gd name="T5" fmla="*/ 1 h 8"/>
                <a:gd name="T6" fmla="*/ 8 w 17"/>
                <a:gd name="T7" fmla="*/ 1 h 8"/>
                <a:gd name="T8" fmla="*/ 0 w 17"/>
                <a:gd name="T9" fmla="*/ 2 h 8"/>
                <a:gd name="T10" fmla="*/ 11 w 17"/>
                <a:gd name="T11" fmla="*/ 8 h 8"/>
                <a:gd name="T12" fmla="*/ 17 w 17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">
                  <a:moveTo>
                    <a:pt x="17" y="0"/>
                  </a:moveTo>
                  <a:cubicBezTo>
                    <a:pt x="16" y="1"/>
                    <a:pt x="15" y="1"/>
                    <a:pt x="13" y="1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10" y="1"/>
                    <a:pt x="9" y="1"/>
                    <a:pt x="8" y="1"/>
                  </a:cubicBezTo>
                  <a:cubicBezTo>
                    <a:pt x="6" y="1"/>
                    <a:pt x="4" y="1"/>
                    <a:pt x="0" y="2"/>
                  </a:cubicBezTo>
                  <a:cubicBezTo>
                    <a:pt x="2" y="4"/>
                    <a:pt x="4" y="8"/>
                    <a:pt x="11" y="8"/>
                  </a:cubicBezTo>
                  <a:cubicBezTo>
                    <a:pt x="14" y="8"/>
                    <a:pt x="17" y="4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06">
              <a:extLst>
                <a:ext uri="{FF2B5EF4-FFF2-40B4-BE49-F238E27FC236}">
                  <a16:creationId xmlns:a16="http://schemas.microsoft.com/office/drawing/2014/main" id="{593D1870-BC8A-4436-B483-C0E1216CC7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2" y="-757"/>
              <a:ext cx="253" cy="75"/>
            </a:xfrm>
            <a:custGeom>
              <a:avLst/>
              <a:gdLst>
                <a:gd name="T0" fmla="*/ 91 w 107"/>
                <a:gd name="T1" fmla="*/ 16 h 32"/>
                <a:gd name="T2" fmla="*/ 87 w 107"/>
                <a:gd name="T3" fmla="*/ 18 h 32"/>
                <a:gd name="T4" fmla="*/ 87 w 107"/>
                <a:gd name="T5" fmla="*/ 20 h 32"/>
                <a:gd name="T6" fmla="*/ 91 w 107"/>
                <a:gd name="T7" fmla="*/ 16 h 32"/>
                <a:gd name="T8" fmla="*/ 91 w 107"/>
                <a:gd name="T9" fmla="*/ 0 h 32"/>
                <a:gd name="T10" fmla="*/ 71 w 107"/>
                <a:gd name="T11" fmla="*/ 7 h 32"/>
                <a:gd name="T12" fmla="*/ 41 w 107"/>
                <a:gd name="T13" fmla="*/ 0 h 32"/>
                <a:gd name="T14" fmla="*/ 0 w 107"/>
                <a:gd name="T15" fmla="*/ 10 h 32"/>
                <a:gd name="T16" fmla="*/ 11 w 107"/>
                <a:gd name="T17" fmla="*/ 13 h 32"/>
                <a:gd name="T18" fmla="*/ 35 w 107"/>
                <a:gd name="T19" fmla="*/ 6 h 32"/>
                <a:gd name="T20" fmla="*/ 47 w 107"/>
                <a:gd name="T21" fmla="*/ 10 h 32"/>
                <a:gd name="T22" fmla="*/ 39 w 107"/>
                <a:gd name="T23" fmla="*/ 15 h 32"/>
                <a:gd name="T24" fmla="*/ 49 w 107"/>
                <a:gd name="T25" fmla="*/ 16 h 32"/>
                <a:gd name="T26" fmla="*/ 38 w 107"/>
                <a:gd name="T27" fmla="*/ 20 h 32"/>
                <a:gd name="T28" fmla="*/ 53 w 107"/>
                <a:gd name="T29" fmla="*/ 27 h 32"/>
                <a:gd name="T30" fmla="*/ 52 w 107"/>
                <a:gd name="T31" fmla="*/ 27 h 32"/>
                <a:gd name="T32" fmla="*/ 58 w 107"/>
                <a:gd name="T33" fmla="*/ 32 h 32"/>
                <a:gd name="T34" fmla="*/ 58 w 107"/>
                <a:gd name="T35" fmla="*/ 32 h 32"/>
                <a:gd name="T36" fmla="*/ 68 w 107"/>
                <a:gd name="T37" fmla="*/ 20 h 32"/>
                <a:gd name="T38" fmla="*/ 75 w 107"/>
                <a:gd name="T39" fmla="*/ 19 h 32"/>
                <a:gd name="T40" fmla="*/ 79 w 107"/>
                <a:gd name="T41" fmla="*/ 19 h 32"/>
                <a:gd name="T42" fmla="*/ 82 w 107"/>
                <a:gd name="T43" fmla="*/ 19 h 32"/>
                <a:gd name="T44" fmla="*/ 87 w 107"/>
                <a:gd name="T45" fmla="*/ 18 h 32"/>
                <a:gd name="T46" fmla="*/ 87 w 107"/>
                <a:gd name="T47" fmla="*/ 15 h 32"/>
                <a:gd name="T48" fmla="*/ 90 w 107"/>
                <a:gd name="T49" fmla="*/ 16 h 32"/>
                <a:gd name="T50" fmla="*/ 92 w 107"/>
                <a:gd name="T51" fmla="*/ 15 h 32"/>
                <a:gd name="T52" fmla="*/ 107 w 107"/>
                <a:gd name="T53" fmla="*/ 6 h 32"/>
                <a:gd name="T54" fmla="*/ 91 w 107"/>
                <a:gd name="T5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7" h="32">
                  <a:moveTo>
                    <a:pt x="91" y="16"/>
                  </a:moveTo>
                  <a:cubicBezTo>
                    <a:pt x="89" y="17"/>
                    <a:pt x="88" y="18"/>
                    <a:pt x="87" y="18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91" y="16"/>
                    <a:pt x="91" y="16"/>
                    <a:pt x="91" y="16"/>
                  </a:cubicBezTo>
                  <a:moveTo>
                    <a:pt x="91" y="0"/>
                  </a:moveTo>
                  <a:cubicBezTo>
                    <a:pt x="83" y="0"/>
                    <a:pt x="79" y="7"/>
                    <a:pt x="71" y="7"/>
                  </a:cubicBezTo>
                  <a:cubicBezTo>
                    <a:pt x="61" y="7"/>
                    <a:pt x="54" y="0"/>
                    <a:pt x="41" y="0"/>
                  </a:cubicBezTo>
                  <a:cubicBezTo>
                    <a:pt x="29" y="0"/>
                    <a:pt x="5" y="2"/>
                    <a:pt x="0" y="10"/>
                  </a:cubicBezTo>
                  <a:cubicBezTo>
                    <a:pt x="4" y="11"/>
                    <a:pt x="7" y="13"/>
                    <a:pt x="11" y="13"/>
                  </a:cubicBezTo>
                  <a:cubicBezTo>
                    <a:pt x="19" y="13"/>
                    <a:pt x="29" y="6"/>
                    <a:pt x="35" y="6"/>
                  </a:cubicBezTo>
                  <a:cubicBezTo>
                    <a:pt x="40" y="6"/>
                    <a:pt x="43" y="9"/>
                    <a:pt x="47" y="10"/>
                  </a:cubicBezTo>
                  <a:cubicBezTo>
                    <a:pt x="45" y="13"/>
                    <a:pt x="42" y="14"/>
                    <a:pt x="39" y="15"/>
                  </a:cubicBezTo>
                  <a:cubicBezTo>
                    <a:pt x="42" y="16"/>
                    <a:pt x="44" y="16"/>
                    <a:pt x="49" y="16"/>
                  </a:cubicBezTo>
                  <a:cubicBezTo>
                    <a:pt x="45" y="17"/>
                    <a:pt x="42" y="18"/>
                    <a:pt x="38" y="20"/>
                  </a:cubicBezTo>
                  <a:cubicBezTo>
                    <a:pt x="39" y="25"/>
                    <a:pt x="45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4" y="29"/>
                    <a:pt x="55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63" y="32"/>
                    <a:pt x="64" y="23"/>
                    <a:pt x="68" y="20"/>
                  </a:cubicBezTo>
                  <a:cubicBezTo>
                    <a:pt x="71" y="19"/>
                    <a:pt x="73" y="19"/>
                    <a:pt x="75" y="19"/>
                  </a:cubicBezTo>
                  <a:cubicBezTo>
                    <a:pt x="76" y="19"/>
                    <a:pt x="77" y="19"/>
                    <a:pt x="79" y="19"/>
                  </a:cubicBezTo>
                  <a:cubicBezTo>
                    <a:pt x="80" y="19"/>
                    <a:pt x="81" y="19"/>
                    <a:pt x="82" y="19"/>
                  </a:cubicBezTo>
                  <a:cubicBezTo>
                    <a:pt x="84" y="19"/>
                    <a:pt x="85" y="19"/>
                    <a:pt x="87" y="18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5"/>
                    <a:pt x="89" y="16"/>
                    <a:pt x="90" y="16"/>
                  </a:cubicBezTo>
                  <a:cubicBezTo>
                    <a:pt x="91" y="16"/>
                    <a:pt x="91" y="15"/>
                    <a:pt x="92" y="15"/>
                  </a:cubicBezTo>
                  <a:cubicBezTo>
                    <a:pt x="99" y="10"/>
                    <a:pt x="105" y="15"/>
                    <a:pt x="107" y="6"/>
                  </a:cubicBezTo>
                  <a:cubicBezTo>
                    <a:pt x="103" y="5"/>
                    <a:pt x="97" y="0"/>
                    <a:pt x="9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07">
              <a:extLst>
                <a:ext uri="{FF2B5EF4-FFF2-40B4-BE49-F238E27FC236}">
                  <a16:creationId xmlns:a16="http://schemas.microsoft.com/office/drawing/2014/main" id="{C5F7EC57-B42B-4DCF-8339-4BD9631F5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6" y="-807"/>
              <a:ext cx="88" cy="57"/>
            </a:xfrm>
            <a:custGeom>
              <a:avLst/>
              <a:gdLst>
                <a:gd name="T0" fmla="*/ 30 w 37"/>
                <a:gd name="T1" fmla="*/ 0 h 24"/>
                <a:gd name="T2" fmla="*/ 0 w 37"/>
                <a:gd name="T3" fmla="*/ 16 h 24"/>
                <a:gd name="T4" fmla="*/ 9 w 37"/>
                <a:gd name="T5" fmla="*/ 24 h 24"/>
                <a:gd name="T6" fmla="*/ 37 w 37"/>
                <a:gd name="T7" fmla="*/ 17 h 24"/>
                <a:gd name="T8" fmla="*/ 30 w 37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4">
                  <a:moveTo>
                    <a:pt x="30" y="0"/>
                  </a:moveTo>
                  <a:cubicBezTo>
                    <a:pt x="22" y="0"/>
                    <a:pt x="0" y="9"/>
                    <a:pt x="0" y="16"/>
                  </a:cubicBezTo>
                  <a:cubicBezTo>
                    <a:pt x="0" y="21"/>
                    <a:pt x="3" y="24"/>
                    <a:pt x="9" y="24"/>
                  </a:cubicBezTo>
                  <a:cubicBezTo>
                    <a:pt x="13" y="24"/>
                    <a:pt x="33" y="20"/>
                    <a:pt x="37" y="17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08">
              <a:extLst>
                <a:ext uri="{FF2B5EF4-FFF2-40B4-BE49-F238E27FC236}">
                  <a16:creationId xmlns:a16="http://schemas.microsoft.com/office/drawing/2014/main" id="{9A99F4FD-A0F9-4BEC-81C9-26D8FE5EB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" y="-769"/>
              <a:ext cx="94" cy="54"/>
            </a:xfrm>
            <a:custGeom>
              <a:avLst/>
              <a:gdLst>
                <a:gd name="T0" fmla="*/ 28 w 40"/>
                <a:gd name="T1" fmla="*/ 0 h 23"/>
                <a:gd name="T2" fmla="*/ 10 w 40"/>
                <a:gd name="T3" fmla="*/ 0 h 23"/>
                <a:gd name="T4" fmla="*/ 10 w 40"/>
                <a:gd name="T5" fmla="*/ 7 h 23"/>
                <a:gd name="T6" fmla="*/ 0 w 40"/>
                <a:gd name="T7" fmla="*/ 21 h 23"/>
                <a:gd name="T8" fmla="*/ 11 w 40"/>
                <a:gd name="T9" fmla="*/ 23 h 23"/>
                <a:gd name="T10" fmla="*/ 29 w 40"/>
                <a:gd name="T11" fmla="*/ 21 h 23"/>
                <a:gd name="T12" fmla="*/ 26 w 40"/>
                <a:gd name="T13" fmla="*/ 15 h 23"/>
                <a:gd name="T14" fmla="*/ 33 w 40"/>
                <a:gd name="T15" fmla="*/ 15 h 23"/>
                <a:gd name="T16" fmla="*/ 40 w 40"/>
                <a:gd name="T17" fmla="*/ 12 h 23"/>
                <a:gd name="T18" fmla="*/ 40 w 40"/>
                <a:gd name="T19" fmla="*/ 4 h 23"/>
                <a:gd name="T20" fmla="*/ 32 w 40"/>
                <a:gd name="T21" fmla="*/ 5 h 23"/>
                <a:gd name="T22" fmla="*/ 23 w 40"/>
                <a:gd name="T23" fmla="*/ 4 h 23"/>
                <a:gd name="T24" fmla="*/ 28 w 40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23">
                  <a:moveTo>
                    <a:pt x="28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3"/>
                    <a:pt x="10" y="7"/>
                  </a:cubicBezTo>
                  <a:cubicBezTo>
                    <a:pt x="4" y="9"/>
                    <a:pt x="0" y="13"/>
                    <a:pt x="0" y="21"/>
                  </a:cubicBezTo>
                  <a:cubicBezTo>
                    <a:pt x="0" y="22"/>
                    <a:pt x="5" y="23"/>
                    <a:pt x="11" y="23"/>
                  </a:cubicBezTo>
                  <a:cubicBezTo>
                    <a:pt x="18" y="23"/>
                    <a:pt x="27" y="22"/>
                    <a:pt x="29" y="21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9" y="15"/>
                    <a:pt x="31" y="15"/>
                    <a:pt x="33" y="15"/>
                  </a:cubicBezTo>
                  <a:cubicBezTo>
                    <a:pt x="36" y="15"/>
                    <a:pt x="38" y="15"/>
                    <a:pt x="40" y="12"/>
                  </a:cubicBezTo>
                  <a:cubicBezTo>
                    <a:pt x="40" y="10"/>
                    <a:pt x="40" y="9"/>
                    <a:pt x="40" y="4"/>
                  </a:cubicBezTo>
                  <a:cubicBezTo>
                    <a:pt x="37" y="5"/>
                    <a:pt x="35" y="5"/>
                    <a:pt x="32" y="5"/>
                  </a:cubicBezTo>
                  <a:cubicBezTo>
                    <a:pt x="28" y="5"/>
                    <a:pt x="24" y="5"/>
                    <a:pt x="23" y="4"/>
                  </a:cubicBezTo>
                  <a:cubicBezTo>
                    <a:pt x="24" y="4"/>
                    <a:pt x="27" y="3"/>
                    <a:pt x="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109">
              <a:extLst>
                <a:ext uri="{FF2B5EF4-FFF2-40B4-BE49-F238E27FC236}">
                  <a16:creationId xmlns:a16="http://schemas.microsoft.com/office/drawing/2014/main" id="{DEA0D63B-7F2B-4856-8889-A162CB5C6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5" y="-722"/>
              <a:ext cx="97" cy="33"/>
            </a:xfrm>
            <a:custGeom>
              <a:avLst/>
              <a:gdLst>
                <a:gd name="T0" fmla="*/ 27 w 41"/>
                <a:gd name="T1" fmla="*/ 0 h 14"/>
                <a:gd name="T2" fmla="*/ 0 w 41"/>
                <a:gd name="T3" fmla="*/ 11 h 14"/>
                <a:gd name="T4" fmla="*/ 5 w 41"/>
                <a:gd name="T5" fmla="*/ 14 h 14"/>
                <a:gd name="T6" fmla="*/ 13 w 41"/>
                <a:gd name="T7" fmla="*/ 9 h 14"/>
                <a:gd name="T8" fmla="*/ 24 w 41"/>
                <a:gd name="T9" fmla="*/ 14 h 14"/>
                <a:gd name="T10" fmla="*/ 41 w 41"/>
                <a:gd name="T11" fmla="*/ 7 h 14"/>
                <a:gd name="T12" fmla="*/ 27 w 41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">
                  <a:moveTo>
                    <a:pt x="27" y="0"/>
                  </a:moveTo>
                  <a:cubicBezTo>
                    <a:pt x="21" y="0"/>
                    <a:pt x="0" y="3"/>
                    <a:pt x="0" y="11"/>
                  </a:cubicBezTo>
                  <a:cubicBezTo>
                    <a:pt x="0" y="13"/>
                    <a:pt x="3" y="14"/>
                    <a:pt x="5" y="14"/>
                  </a:cubicBezTo>
                  <a:cubicBezTo>
                    <a:pt x="10" y="14"/>
                    <a:pt x="12" y="14"/>
                    <a:pt x="13" y="9"/>
                  </a:cubicBezTo>
                  <a:cubicBezTo>
                    <a:pt x="17" y="9"/>
                    <a:pt x="21" y="14"/>
                    <a:pt x="24" y="14"/>
                  </a:cubicBezTo>
                  <a:cubicBezTo>
                    <a:pt x="31" y="14"/>
                    <a:pt x="31" y="7"/>
                    <a:pt x="41" y="7"/>
                  </a:cubicBezTo>
                  <a:cubicBezTo>
                    <a:pt x="39" y="3"/>
                    <a:pt x="33" y="0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10">
              <a:extLst>
                <a:ext uri="{FF2B5EF4-FFF2-40B4-BE49-F238E27FC236}">
                  <a16:creationId xmlns:a16="http://schemas.microsoft.com/office/drawing/2014/main" id="{CF7003CC-8076-48F5-9832-275D99A2D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" y="-833"/>
              <a:ext cx="151" cy="102"/>
            </a:xfrm>
            <a:custGeom>
              <a:avLst/>
              <a:gdLst>
                <a:gd name="T0" fmla="*/ 61 w 64"/>
                <a:gd name="T1" fmla="*/ 0 h 43"/>
                <a:gd name="T2" fmla="*/ 52 w 64"/>
                <a:gd name="T3" fmla="*/ 9 h 43"/>
                <a:gd name="T4" fmla="*/ 20 w 64"/>
                <a:gd name="T5" fmla="*/ 19 h 43"/>
                <a:gd name="T6" fmla="*/ 20 w 64"/>
                <a:gd name="T7" fmla="*/ 26 h 43"/>
                <a:gd name="T8" fmla="*/ 24 w 64"/>
                <a:gd name="T9" fmla="*/ 24 h 43"/>
                <a:gd name="T10" fmla="*/ 29 w 64"/>
                <a:gd name="T11" fmla="*/ 27 h 43"/>
                <a:gd name="T12" fmla="*/ 7 w 64"/>
                <a:gd name="T13" fmla="*/ 27 h 43"/>
                <a:gd name="T14" fmla="*/ 0 w 64"/>
                <a:gd name="T15" fmla="*/ 33 h 43"/>
                <a:gd name="T16" fmla="*/ 27 w 64"/>
                <a:gd name="T17" fmla="*/ 43 h 43"/>
                <a:gd name="T18" fmla="*/ 48 w 64"/>
                <a:gd name="T19" fmla="*/ 37 h 43"/>
                <a:gd name="T20" fmla="*/ 55 w 64"/>
                <a:gd name="T21" fmla="*/ 37 h 43"/>
                <a:gd name="T22" fmla="*/ 64 w 64"/>
                <a:gd name="T23" fmla="*/ 35 h 43"/>
                <a:gd name="T24" fmla="*/ 34 w 64"/>
                <a:gd name="T25" fmla="*/ 27 h 43"/>
                <a:gd name="T26" fmla="*/ 58 w 64"/>
                <a:gd name="T27" fmla="*/ 13 h 43"/>
                <a:gd name="T28" fmla="*/ 63 w 64"/>
                <a:gd name="T29" fmla="*/ 6 h 43"/>
                <a:gd name="T30" fmla="*/ 61 w 64"/>
                <a:gd name="T3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43">
                  <a:moveTo>
                    <a:pt x="61" y="0"/>
                  </a:moveTo>
                  <a:cubicBezTo>
                    <a:pt x="56" y="0"/>
                    <a:pt x="53" y="4"/>
                    <a:pt x="52" y="9"/>
                  </a:cubicBezTo>
                  <a:cubicBezTo>
                    <a:pt x="37" y="9"/>
                    <a:pt x="36" y="19"/>
                    <a:pt x="20" y="19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5"/>
                    <a:pt x="23" y="24"/>
                    <a:pt x="24" y="24"/>
                  </a:cubicBezTo>
                  <a:cubicBezTo>
                    <a:pt x="25" y="24"/>
                    <a:pt x="26" y="26"/>
                    <a:pt x="29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5" y="29"/>
                    <a:pt x="4" y="30"/>
                    <a:pt x="0" y="33"/>
                  </a:cubicBezTo>
                  <a:cubicBezTo>
                    <a:pt x="1" y="33"/>
                    <a:pt x="23" y="43"/>
                    <a:pt x="27" y="43"/>
                  </a:cubicBezTo>
                  <a:cubicBezTo>
                    <a:pt x="33" y="43"/>
                    <a:pt x="42" y="37"/>
                    <a:pt x="48" y="37"/>
                  </a:cubicBezTo>
                  <a:cubicBezTo>
                    <a:pt x="50" y="37"/>
                    <a:pt x="53" y="37"/>
                    <a:pt x="55" y="37"/>
                  </a:cubicBezTo>
                  <a:cubicBezTo>
                    <a:pt x="58" y="37"/>
                    <a:pt x="61" y="36"/>
                    <a:pt x="64" y="35"/>
                  </a:cubicBezTo>
                  <a:cubicBezTo>
                    <a:pt x="52" y="30"/>
                    <a:pt x="48" y="29"/>
                    <a:pt x="34" y="27"/>
                  </a:cubicBezTo>
                  <a:cubicBezTo>
                    <a:pt x="39" y="21"/>
                    <a:pt x="49" y="18"/>
                    <a:pt x="58" y="13"/>
                  </a:cubicBezTo>
                  <a:cubicBezTo>
                    <a:pt x="58" y="10"/>
                    <a:pt x="61" y="8"/>
                    <a:pt x="63" y="6"/>
                  </a:cubicBezTo>
                  <a:cubicBezTo>
                    <a:pt x="63" y="4"/>
                    <a:pt x="62" y="0"/>
                    <a:pt x="6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11">
              <a:extLst>
                <a:ext uri="{FF2B5EF4-FFF2-40B4-BE49-F238E27FC236}">
                  <a16:creationId xmlns:a16="http://schemas.microsoft.com/office/drawing/2014/main" id="{1D37BE22-211C-4424-83F5-949E39245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3" y="-684"/>
              <a:ext cx="496" cy="274"/>
            </a:xfrm>
            <a:custGeom>
              <a:avLst/>
              <a:gdLst>
                <a:gd name="T0" fmla="*/ 86 w 210"/>
                <a:gd name="T1" fmla="*/ 0 h 116"/>
                <a:gd name="T2" fmla="*/ 75 w 210"/>
                <a:gd name="T3" fmla="*/ 8 h 116"/>
                <a:gd name="T4" fmla="*/ 82 w 210"/>
                <a:gd name="T5" fmla="*/ 31 h 116"/>
                <a:gd name="T6" fmla="*/ 58 w 210"/>
                <a:gd name="T7" fmla="*/ 8 h 116"/>
                <a:gd name="T8" fmla="*/ 49 w 210"/>
                <a:gd name="T9" fmla="*/ 17 h 116"/>
                <a:gd name="T10" fmla="*/ 51 w 210"/>
                <a:gd name="T11" fmla="*/ 22 h 116"/>
                <a:gd name="T12" fmla="*/ 38 w 210"/>
                <a:gd name="T13" fmla="*/ 16 h 116"/>
                <a:gd name="T14" fmla="*/ 45 w 210"/>
                <a:gd name="T15" fmla="*/ 8 h 116"/>
                <a:gd name="T16" fmla="*/ 18 w 210"/>
                <a:gd name="T17" fmla="*/ 6 h 116"/>
                <a:gd name="T18" fmla="*/ 0 w 210"/>
                <a:gd name="T19" fmla="*/ 19 h 116"/>
                <a:gd name="T20" fmla="*/ 13 w 210"/>
                <a:gd name="T21" fmla="*/ 32 h 116"/>
                <a:gd name="T22" fmla="*/ 17 w 210"/>
                <a:gd name="T23" fmla="*/ 34 h 116"/>
                <a:gd name="T24" fmla="*/ 32 w 210"/>
                <a:gd name="T25" fmla="*/ 51 h 116"/>
                <a:gd name="T26" fmla="*/ 28 w 210"/>
                <a:gd name="T27" fmla="*/ 52 h 116"/>
                <a:gd name="T28" fmla="*/ 45 w 210"/>
                <a:gd name="T29" fmla="*/ 61 h 116"/>
                <a:gd name="T30" fmla="*/ 60 w 210"/>
                <a:gd name="T31" fmla="*/ 47 h 116"/>
                <a:gd name="T32" fmla="*/ 65 w 210"/>
                <a:gd name="T33" fmla="*/ 47 h 116"/>
                <a:gd name="T34" fmla="*/ 73 w 210"/>
                <a:gd name="T35" fmla="*/ 51 h 116"/>
                <a:gd name="T36" fmla="*/ 86 w 210"/>
                <a:gd name="T37" fmla="*/ 51 h 116"/>
                <a:gd name="T38" fmla="*/ 59 w 210"/>
                <a:gd name="T39" fmla="*/ 64 h 116"/>
                <a:gd name="T40" fmla="*/ 45 w 210"/>
                <a:gd name="T41" fmla="*/ 70 h 116"/>
                <a:gd name="T42" fmla="*/ 53 w 210"/>
                <a:gd name="T43" fmla="*/ 78 h 116"/>
                <a:gd name="T44" fmla="*/ 65 w 210"/>
                <a:gd name="T45" fmla="*/ 77 h 116"/>
                <a:gd name="T46" fmla="*/ 88 w 210"/>
                <a:gd name="T47" fmla="*/ 79 h 116"/>
                <a:gd name="T48" fmla="*/ 71 w 210"/>
                <a:gd name="T49" fmla="*/ 83 h 116"/>
                <a:gd name="T50" fmla="*/ 58 w 210"/>
                <a:gd name="T51" fmla="*/ 83 h 116"/>
                <a:gd name="T52" fmla="*/ 51 w 210"/>
                <a:gd name="T53" fmla="*/ 83 h 116"/>
                <a:gd name="T54" fmla="*/ 93 w 210"/>
                <a:gd name="T55" fmla="*/ 116 h 116"/>
                <a:gd name="T56" fmla="*/ 108 w 210"/>
                <a:gd name="T57" fmla="*/ 87 h 116"/>
                <a:gd name="T58" fmla="*/ 116 w 210"/>
                <a:gd name="T59" fmla="*/ 83 h 116"/>
                <a:gd name="T60" fmla="*/ 145 w 210"/>
                <a:gd name="T61" fmla="*/ 46 h 116"/>
                <a:gd name="T62" fmla="*/ 158 w 210"/>
                <a:gd name="T63" fmla="*/ 54 h 116"/>
                <a:gd name="T64" fmla="*/ 150 w 210"/>
                <a:gd name="T65" fmla="*/ 55 h 116"/>
                <a:gd name="T66" fmla="*/ 161 w 210"/>
                <a:gd name="T67" fmla="*/ 70 h 116"/>
                <a:gd name="T68" fmla="*/ 153 w 210"/>
                <a:gd name="T69" fmla="*/ 85 h 116"/>
                <a:gd name="T70" fmla="*/ 177 w 210"/>
                <a:gd name="T71" fmla="*/ 86 h 116"/>
                <a:gd name="T72" fmla="*/ 177 w 210"/>
                <a:gd name="T73" fmla="*/ 95 h 116"/>
                <a:gd name="T74" fmla="*/ 210 w 210"/>
                <a:gd name="T75" fmla="*/ 77 h 116"/>
                <a:gd name="T76" fmla="*/ 190 w 210"/>
                <a:gd name="T77" fmla="*/ 58 h 116"/>
                <a:gd name="T78" fmla="*/ 173 w 210"/>
                <a:gd name="T79" fmla="*/ 58 h 116"/>
                <a:gd name="T80" fmla="*/ 173 w 210"/>
                <a:gd name="T81" fmla="*/ 50 h 116"/>
                <a:gd name="T82" fmla="*/ 168 w 210"/>
                <a:gd name="T83" fmla="*/ 51 h 116"/>
                <a:gd name="T84" fmla="*/ 163 w 210"/>
                <a:gd name="T85" fmla="*/ 50 h 116"/>
                <a:gd name="T86" fmla="*/ 169 w 210"/>
                <a:gd name="T87" fmla="*/ 50 h 116"/>
                <a:gd name="T88" fmla="*/ 126 w 210"/>
                <a:gd name="T89" fmla="*/ 27 h 116"/>
                <a:gd name="T90" fmla="*/ 121 w 210"/>
                <a:gd name="T91" fmla="*/ 27 h 116"/>
                <a:gd name="T92" fmla="*/ 115 w 210"/>
                <a:gd name="T93" fmla="*/ 14 h 116"/>
                <a:gd name="T94" fmla="*/ 105 w 210"/>
                <a:gd name="T95" fmla="*/ 21 h 116"/>
                <a:gd name="T96" fmla="*/ 107 w 210"/>
                <a:gd name="T97" fmla="*/ 11 h 116"/>
                <a:gd name="T98" fmla="*/ 86 w 210"/>
                <a:gd name="T9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0" h="116">
                  <a:moveTo>
                    <a:pt x="86" y="0"/>
                  </a:moveTo>
                  <a:cubicBezTo>
                    <a:pt x="79" y="0"/>
                    <a:pt x="75" y="0"/>
                    <a:pt x="75" y="8"/>
                  </a:cubicBezTo>
                  <a:cubicBezTo>
                    <a:pt x="75" y="18"/>
                    <a:pt x="78" y="23"/>
                    <a:pt x="82" y="31"/>
                  </a:cubicBezTo>
                  <a:cubicBezTo>
                    <a:pt x="68" y="26"/>
                    <a:pt x="72" y="8"/>
                    <a:pt x="58" y="8"/>
                  </a:cubicBezTo>
                  <a:cubicBezTo>
                    <a:pt x="53" y="8"/>
                    <a:pt x="49" y="12"/>
                    <a:pt x="49" y="17"/>
                  </a:cubicBezTo>
                  <a:cubicBezTo>
                    <a:pt x="49" y="19"/>
                    <a:pt x="50" y="21"/>
                    <a:pt x="51" y="22"/>
                  </a:cubicBezTo>
                  <a:cubicBezTo>
                    <a:pt x="47" y="20"/>
                    <a:pt x="43" y="19"/>
                    <a:pt x="38" y="16"/>
                  </a:cubicBezTo>
                  <a:cubicBezTo>
                    <a:pt x="40" y="13"/>
                    <a:pt x="42" y="12"/>
                    <a:pt x="45" y="8"/>
                  </a:cubicBezTo>
                  <a:cubicBezTo>
                    <a:pt x="32" y="6"/>
                    <a:pt x="27" y="6"/>
                    <a:pt x="18" y="6"/>
                  </a:cubicBezTo>
                  <a:cubicBezTo>
                    <a:pt x="13" y="6"/>
                    <a:pt x="2" y="16"/>
                    <a:pt x="0" y="19"/>
                  </a:cubicBezTo>
                  <a:cubicBezTo>
                    <a:pt x="3" y="23"/>
                    <a:pt x="9" y="32"/>
                    <a:pt x="13" y="32"/>
                  </a:cubicBezTo>
                  <a:cubicBezTo>
                    <a:pt x="15" y="32"/>
                    <a:pt x="16" y="33"/>
                    <a:pt x="17" y="34"/>
                  </a:cubicBezTo>
                  <a:cubicBezTo>
                    <a:pt x="15" y="42"/>
                    <a:pt x="23" y="47"/>
                    <a:pt x="32" y="51"/>
                  </a:cubicBezTo>
                  <a:cubicBezTo>
                    <a:pt x="30" y="51"/>
                    <a:pt x="29" y="52"/>
                    <a:pt x="28" y="52"/>
                  </a:cubicBezTo>
                  <a:cubicBezTo>
                    <a:pt x="30" y="58"/>
                    <a:pt x="36" y="61"/>
                    <a:pt x="45" y="61"/>
                  </a:cubicBezTo>
                  <a:cubicBezTo>
                    <a:pt x="56" y="61"/>
                    <a:pt x="56" y="49"/>
                    <a:pt x="60" y="47"/>
                  </a:cubicBezTo>
                  <a:cubicBezTo>
                    <a:pt x="62" y="47"/>
                    <a:pt x="63" y="47"/>
                    <a:pt x="65" y="47"/>
                  </a:cubicBezTo>
                  <a:cubicBezTo>
                    <a:pt x="67" y="48"/>
                    <a:pt x="71" y="51"/>
                    <a:pt x="73" y="51"/>
                  </a:cubicBezTo>
                  <a:cubicBezTo>
                    <a:pt x="75" y="51"/>
                    <a:pt x="79" y="51"/>
                    <a:pt x="86" y="51"/>
                  </a:cubicBezTo>
                  <a:cubicBezTo>
                    <a:pt x="80" y="56"/>
                    <a:pt x="66" y="62"/>
                    <a:pt x="59" y="64"/>
                  </a:cubicBezTo>
                  <a:cubicBezTo>
                    <a:pt x="57" y="65"/>
                    <a:pt x="45" y="65"/>
                    <a:pt x="45" y="70"/>
                  </a:cubicBezTo>
                  <a:cubicBezTo>
                    <a:pt x="45" y="76"/>
                    <a:pt x="48" y="78"/>
                    <a:pt x="53" y="78"/>
                  </a:cubicBezTo>
                  <a:cubicBezTo>
                    <a:pt x="57" y="78"/>
                    <a:pt x="62" y="77"/>
                    <a:pt x="65" y="77"/>
                  </a:cubicBezTo>
                  <a:cubicBezTo>
                    <a:pt x="68" y="77"/>
                    <a:pt x="85" y="77"/>
                    <a:pt x="88" y="79"/>
                  </a:cubicBezTo>
                  <a:cubicBezTo>
                    <a:pt x="82" y="81"/>
                    <a:pt x="76" y="79"/>
                    <a:pt x="71" y="83"/>
                  </a:cubicBezTo>
                  <a:cubicBezTo>
                    <a:pt x="71" y="83"/>
                    <a:pt x="64" y="83"/>
                    <a:pt x="58" y="83"/>
                  </a:cubicBezTo>
                  <a:cubicBezTo>
                    <a:pt x="55" y="83"/>
                    <a:pt x="53" y="83"/>
                    <a:pt x="51" y="83"/>
                  </a:cubicBezTo>
                  <a:cubicBezTo>
                    <a:pt x="51" y="101"/>
                    <a:pt x="80" y="108"/>
                    <a:pt x="93" y="116"/>
                  </a:cubicBezTo>
                  <a:cubicBezTo>
                    <a:pt x="100" y="109"/>
                    <a:pt x="99" y="94"/>
                    <a:pt x="108" y="87"/>
                  </a:cubicBezTo>
                  <a:cubicBezTo>
                    <a:pt x="111" y="85"/>
                    <a:pt x="115" y="86"/>
                    <a:pt x="116" y="83"/>
                  </a:cubicBezTo>
                  <a:cubicBezTo>
                    <a:pt x="121" y="69"/>
                    <a:pt x="127" y="46"/>
                    <a:pt x="145" y="46"/>
                  </a:cubicBezTo>
                  <a:cubicBezTo>
                    <a:pt x="145" y="46"/>
                    <a:pt x="149" y="53"/>
                    <a:pt x="158" y="54"/>
                  </a:cubicBezTo>
                  <a:cubicBezTo>
                    <a:pt x="155" y="54"/>
                    <a:pt x="153" y="54"/>
                    <a:pt x="150" y="55"/>
                  </a:cubicBezTo>
                  <a:cubicBezTo>
                    <a:pt x="152" y="59"/>
                    <a:pt x="157" y="69"/>
                    <a:pt x="161" y="70"/>
                  </a:cubicBezTo>
                  <a:cubicBezTo>
                    <a:pt x="160" y="78"/>
                    <a:pt x="154" y="75"/>
                    <a:pt x="153" y="85"/>
                  </a:cubicBezTo>
                  <a:cubicBezTo>
                    <a:pt x="160" y="85"/>
                    <a:pt x="171" y="85"/>
                    <a:pt x="177" y="86"/>
                  </a:cubicBezTo>
                  <a:cubicBezTo>
                    <a:pt x="176" y="88"/>
                    <a:pt x="176" y="91"/>
                    <a:pt x="177" y="95"/>
                  </a:cubicBezTo>
                  <a:cubicBezTo>
                    <a:pt x="190" y="91"/>
                    <a:pt x="196" y="82"/>
                    <a:pt x="210" y="77"/>
                  </a:cubicBezTo>
                  <a:cubicBezTo>
                    <a:pt x="205" y="70"/>
                    <a:pt x="190" y="74"/>
                    <a:pt x="190" y="58"/>
                  </a:cubicBezTo>
                  <a:cubicBezTo>
                    <a:pt x="183" y="58"/>
                    <a:pt x="181" y="58"/>
                    <a:pt x="173" y="58"/>
                  </a:cubicBezTo>
                  <a:cubicBezTo>
                    <a:pt x="174" y="56"/>
                    <a:pt x="174" y="53"/>
                    <a:pt x="173" y="50"/>
                  </a:cubicBezTo>
                  <a:cubicBezTo>
                    <a:pt x="171" y="50"/>
                    <a:pt x="169" y="51"/>
                    <a:pt x="168" y="51"/>
                  </a:cubicBezTo>
                  <a:cubicBezTo>
                    <a:pt x="166" y="51"/>
                    <a:pt x="165" y="51"/>
                    <a:pt x="163" y="50"/>
                  </a:cubicBezTo>
                  <a:cubicBezTo>
                    <a:pt x="165" y="50"/>
                    <a:pt x="167" y="50"/>
                    <a:pt x="169" y="50"/>
                  </a:cubicBezTo>
                  <a:cubicBezTo>
                    <a:pt x="163" y="43"/>
                    <a:pt x="135" y="27"/>
                    <a:pt x="126" y="27"/>
                  </a:cubicBezTo>
                  <a:cubicBezTo>
                    <a:pt x="125" y="27"/>
                    <a:pt x="123" y="27"/>
                    <a:pt x="121" y="27"/>
                  </a:cubicBezTo>
                  <a:cubicBezTo>
                    <a:pt x="122" y="23"/>
                    <a:pt x="123" y="14"/>
                    <a:pt x="115" y="14"/>
                  </a:cubicBezTo>
                  <a:cubicBezTo>
                    <a:pt x="111" y="14"/>
                    <a:pt x="110" y="19"/>
                    <a:pt x="105" y="21"/>
                  </a:cubicBezTo>
                  <a:cubicBezTo>
                    <a:pt x="105" y="17"/>
                    <a:pt x="107" y="14"/>
                    <a:pt x="107" y="11"/>
                  </a:cubicBezTo>
                  <a:cubicBezTo>
                    <a:pt x="107" y="5"/>
                    <a:pt x="9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112">
              <a:extLst>
                <a:ext uri="{FF2B5EF4-FFF2-40B4-BE49-F238E27FC236}">
                  <a16:creationId xmlns:a16="http://schemas.microsoft.com/office/drawing/2014/main" id="{A018ABAA-0520-4AD5-A07C-30C4F9CFC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" y="-724"/>
              <a:ext cx="324" cy="116"/>
            </a:xfrm>
            <a:custGeom>
              <a:avLst/>
              <a:gdLst>
                <a:gd name="T0" fmla="*/ 80 w 137"/>
                <a:gd name="T1" fmla="*/ 0 h 49"/>
                <a:gd name="T2" fmla="*/ 73 w 137"/>
                <a:gd name="T3" fmla="*/ 0 h 49"/>
                <a:gd name="T4" fmla="*/ 60 w 137"/>
                <a:gd name="T5" fmla="*/ 12 h 49"/>
                <a:gd name="T6" fmla="*/ 39 w 137"/>
                <a:gd name="T7" fmla="*/ 1 h 49"/>
                <a:gd name="T8" fmla="*/ 24 w 137"/>
                <a:gd name="T9" fmla="*/ 1 h 49"/>
                <a:gd name="T10" fmla="*/ 27 w 137"/>
                <a:gd name="T11" fmla="*/ 6 h 49"/>
                <a:gd name="T12" fmla="*/ 18 w 137"/>
                <a:gd name="T13" fmla="*/ 6 h 49"/>
                <a:gd name="T14" fmla="*/ 18 w 137"/>
                <a:gd name="T15" fmla="*/ 9 h 49"/>
                <a:gd name="T16" fmla="*/ 15 w 137"/>
                <a:gd name="T17" fmla="*/ 10 h 49"/>
                <a:gd name="T18" fmla="*/ 7 w 137"/>
                <a:gd name="T19" fmla="*/ 8 h 49"/>
                <a:gd name="T20" fmla="*/ 0 w 137"/>
                <a:gd name="T21" fmla="*/ 8 h 49"/>
                <a:gd name="T22" fmla="*/ 7 w 137"/>
                <a:gd name="T23" fmla="*/ 20 h 49"/>
                <a:gd name="T24" fmla="*/ 13 w 137"/>
                <a:gd name="T25" fmla="*/ 28 h 49"/>
                <a:gd name="T26" fmla="*/ 26 w 137"/>
                <a:gd name="T27" fmla="*/ 26 h 49"/>
                <a:gd name="T28" fmla="*/ 51 w 137"/>
                <a:gd name="T29" fmla="*/ 28 h 49"/>
                <a:gd name="T30" fmla="*/ 38 w 137"/>
                <a:gd name="T31" fmla="*/ 30 h 49"/>
                <a:gd name="T32" fmla="*/ 27 w 137"/>
                <a:gd name="T33" fmla="*/ 31 h 49"/>
                <a:gd name="T34" fmla="*/ 34 w 137"/>
                <a:gd name="T35" fmla="*/ 39 h 49"/>
                <a:gd name="T36" fmla="*/ 64 w 137"/>
                <a:gd name="T37" fmla="*/ 39 h 49"/>
                <a:gd name="T38" fmla="*/ 82 w 137"/>
                <a:gd name="T39" fmla="*/ 49 h 49"/>
                <a:gd name="T40" fmla="*/ 137 w 137"/>
                <a:gd name="T41" fmla="*/ 22 h 49"/>
                <a:gd name="T42" fmla="*/ 113 w 137"/>
                <a:gd name="T43" fmla="*/ 8 h 49"/>
                <a:gd name="T44" fmla="*/ 96 w 137"/>
                <a:gd name="T45" fmla="*/ 8 h 49"/>
                <a:gd name="T46" fmla="*/ 80 w 137"/>
                <a:gd name="T47" fmla="*/ 13 h 49"/>
                <a:gd name="T48" fmla="*/ 80 w 137"/>
                <a:gd name="T4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7" h="49">
                  <a:moveTo>
                    <a:pt x="80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1" y="2"/>
                    <a:pt x="67" y="12"/>
                    <a:pt x="60" y="12"/>
                  </a:cubicBezTo>
                  <a:cubicBezTo>
                    <a:pt x="58" y="12"/>
                    <a:pt x="42" y="4"/>
                    <a:pt x="39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10"/>
                    <a:pt x="16" y="10"/>
                    <a:pt x="15" y="10"/>
                  </a:cubicBezTo>
                  <a:cubicBezTo>
                    <a:pt x="12" y="10"/>
                    <a:pt x="10" y="9"/>
                    <a:pt x="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3"/>
                    <a:pt x="3" y="17"/>
                    <a:pt x="7" y="20"/>
                  </a:cubicBezTo>
                  <a:cubicBezTo>
                    <a:pt x="7" y="26"/>
                    <a:pt x="9" y="28"/>
                    <a:pt x="13" y="28"/>
                  </a:cubicBezTo>
                  <a:cubicBezTo>
                    <a:pt x="16" y="28"/>
                    <a:pt x="21" y="26"/>
                    <a:pt x="26" y="26"/>
                  </a:cubicBezTo>
                  <a:cubicBezTo>
                    <a:pt x="27" y="26"/>
                    <a:pt x="49" y="28"/>
                    <a:pt x="51" y="28"/>
                  </a:cubicBezTo>
                  <a:cubicBezTo>
                    <a:pt x="48" y="29"/>
                    <a:pt x="42" y="29"/>
                    <a:pt x="38" y="30"/>
                  </a:cubicBezTo>
                  <a:cubicBezTo>
                    <a:pt x="36" y="30"/>
                    <a:pt x="31" y="30"/>
                    <a:pt x="27" y="31"/>
                  </a:cubicBezTo>
                  <a:cubicBezTo>
                    <a:pt x="28" y="35"/>
                    <a:pt x="29" y="38"/>
                    <a:pt x="3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8" y="46"/>
                    <a:pt x="73" y="49"/>
                    <a:pt x="82" y="49"/>
                  </a:cubicBezTo>
                  <a:cubicBezTo>
                    <a:pt x="98" y="49"/>
                    <a:pt x="124" y="30"/>
                    <a:pt x="137" y="22"/>
                  </a:cubicBezTo>
                  <a:cubicBezTo>
                    <a:pt x="134" y="15"/>
                    <a:pt x="124" y="8"/>
                    <a:pt x="113" y="8"/>
                  </a:cubicBezTo>
                  <a:cubicBezTo>
                    <a:pt x="105" y="8"/>
                    <a:pt x="108" y="8"/>
                    <a:pt x="96" y="8"/>
                  </a:cubicBezTo>
                  <a:cubicBezTo>
                    <a:pt x="88" y="8"/>
                    <a:pt x="85" y="13"/>
                    <a:pt x="80" y="13"/>
                  </a:cubicBezTo>
                  <a:cubicBezTo>
                    <a:pt x="79" y="9"/>
                    <a:pt x="80" y="6"/>
                    <a:pt x="8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113">
              <a:extLst>
                <a:ext uri="{FF2B5EF4-FFF2-40B4-BE49-F238E27FC236}">
                  <a16:creationId xmlns:a16="http://schemas.microsoft.com/office/drawing/2014/main" id="{560EE10F-6731-45B4-B309-13A745531F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4" y="-594"/>
              <a:ext cx="61" cy="54"/>
            </a:xfrm>
            <a:custGeom>
              <a:avLst/>
              <a:gdLst>
                <a:gd name="T0" fmla="*/ 8 w 26"/>
                <a:gd name="T1" fmla="*/ 1 h 23"/>
                <a:gd name="T2" fmla="*/ 26 w 26"/>
                <a:gd name="T3" fmla="*/ 23 h 23"/>
                <a:gd name="T4" fmla="*/ 8 w 26"/>
                <a:gd name="T5" fmla="*/ 1 h 23"/>
                <a:gd name="T6" fmla="*/ 8 w 26"/>
                <a:gd name="T7" fmla="*/ 0 h 23"/>
                <a:gd name="T8" fmla="*/ 8 w 26"/>
                <a:gd name="T9" fmla="*/ 1 h 23"/>
                <a:gd name="T10" fmla="*/ 8 w 26"/>
                <a:gd name="T11" fmla="*/ 1 h 23"/>
                <a:gd name="T12" fmla="*/ 8 w 26"/>
                <a:gd name="T13" fmla="*/ 0 h 23"/>
                <a:gd name="T14" fmla="*/ 9 w 26"/>
                <a:gd name="T15" fmla="*/ 0 h 23"/>
                <a:gd name="T16" fmla="*/ 8 w 26"/>
                <a:gd name="T17" fmla="*/ 1 h 23"/>
                <a:gd name="T18" fmla="*/ 9 w 26"/>
                <a:gd name="T19" fmla="*/ 2 h 23"/>
                <a:gd name="T20" fmla="*/ 9 w 26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3">
                  <a:moveTo>
                    <a:pt x="8" y="1"/>
                  </a:moveTo>
                  <a:cubicBezTo>
                    <a:pt x="0" y="6"/>
                    <a:pt x="16" y="20"/>
                    <a:pt x="26" y="23"/>
                  </a:cubicBezTo>
                  <a:cubicBezTo>
                    <a:pt x="22" y="11"/>
                    <a:pt x="15" y="9"/>
                    <a:pt x="8" y="1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moveTo>
                    <a:pt x="9" y="0"/>
                  </a:moveTo>
                  <a:cubicBezTo>
                    <a:pt x="9" y="0"/>
                    <a:pt x="9" y="0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14">
              <a:extLst>
                <a:ext uri="{FF2B5EF4-FFF2-40B4-BE49-F238E27FC236}">
                  <a16:creationId xmlns:a16="http://schemas.microsoft.com/office/drawing/2014/main" id="{EA8CA3E9-FABB-41A0-B4BA-1E282D5D8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" y="872"/>
              <a:ext cx="156" cy="187"/>
            </a:xfrm>
            <a:custGeom>
              <a:avLst/>
              <a:gdLst>
                <a:gd name="T0" fmla="*/ 48 w 66"/>
                <a:gd name="T1" fmla="*/ 0 h 79"/>
                <a:gd name="T2" fmla="*/ 39 w 66"/>
                <a:gd name="T3" fmla="*/ 0 h 79"/>
                <a:gd name="T4" fmla="*/ 23 w 66"/>
                <a:gd name="T5" fmla="*/ 10 h 79"/>
                <a:gd name="T6" fmla="*/ 26 w 66"/>
                <a:gd name="T7" fmla="*/ 17 h 79"/>
                <a:gd name="T8" fmla="*/ 11 w 66"/>
                <a:gd name="T9" fmla="*/ 23 h 79"/>
                <a:gd name="T10" fmla="*/ 10 w 66"/>
                <a:gd name="T11" fmla="*/ 22 h 79"/>
                <a:gd name="T12" fmla="*/ 5 w 66"/>
                <a:gd name="T13" fmla="*/ 28 h 79"/>
                <a:gd name="T14" fmla="*/ 15 w 66"/>
                <a:gd name="T15" fmla="*/ 39 h 79"/>
                <a:gd name="T16" fmla="*/ 0 w 66"/>
                <a:gd name="T17" fmla="*/ 66 h 79"/>
                <a:gd name="T18" fmla="*/ 13 w 66"/>
                <a:gd name="T19" fmla="*/ 79 h 79"/>
                <a:gd name="T20" fmla="*/ 23 w 66"/>
                <a:gd name="T21" fmla="*/ 76 h 79"/>
                <a:gd name="T22" fmla="*/ 42 w 66"/>
                <a:gd name="T23" fmla="*/ 65 h 79"/>
                <a:gd name="T24" fmla="*/ 46 w 66"/>
                <a:gd name="T25" fmla="*/ 65 h 79"/>
                <a:gd name="T26" fmla="*/ 56 w 66"/>
                <a:gd name="T27" fmla="*/ 62 h 79"/>
                <a:gd name="T28" fmla="*/ 56 w 66"/>
                <a:gd name="T29" fmla="*/ 47 h 79"/>
                <a:gd name="T30" fmla="*/ 56 w 66"/>
                <a:gd name="T31" fmla="*/ 29 h 79"/>
                <a:gd name="T32" fmla="*/ 66 w 66"/>
                <a:gd name="T33" fmla="*/ 22 h 79"/>
                <a:gd name="T34" fmla="*/ 48 w 66"/>
                <a:gd name="T3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79">
                  <a:moveTo>
                    <a:pt x="48" y="0"/>
                  </a:moveTo>
                  <a:cubicBezTo>
                    <a:pt x="45" y="0"/>
                    <a:pt x="42" y="0"/>
                    <a:pt x="39" y="0"/>
                  </a:cubicBezTo>
                  <a:cubicBezTo>
                    <a:pt x="34" y="0"/>
                    <a:pt x="23" y="6"/>
                    <a:pt x="23" y="10"/>
                  </a:cubicBezTo>
                  <a:cubicBezTo>
                    <a:pt x="23" y="13"/>
                    <a:pt x="24" y="14"/>
                    <a:pt x="26" y="17"/>
                  </a:cubicBezTo>
                  <a:cubicBezTo>
                    <a:pt x="23" y="20"/>
                    <a:pt x="14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8" y="22"/>
                    <a:pt x="5" y="23"/>
                    <a:pt x="5" y="28"/>
                  </a:cubicBezTo>
                  <a:cubicBezTo>
                    <a:pt x="5" y="34"/>
                    <a:pt x="10" y="37"/>
                    <a:pt x="15" y="39"/>
                  </a:cubicBezTo>
                  <a:cubicBezTo>
                    <a:pt x="13" y="52"/>
                    <a:pt x="0" y="53"/>
                    <a:pt x="0" y="66"/>
                  </a:cubicBezTo>
                  <a:cubicBezTo>
                    <a:pt x="0" y="73"/>
                    <a:pt x="7" y="79"/>
                    <a:pt x="13" y="79"/>
                  </a:cubicBezTo>
                  <a:cubicBezTo>
                    <a:pt x="16" y="79"/>
                    <a:pt x="21" y="78"/>
                    <a:pt x="23" y="76"/>
                  </a:cubicBezTo>
                  <a:cubicBezTo>
                    <a:pt x="27" y="74"/>
                    <a:pt x="34" y="65"/>
                    <a:pt x="42" y="65"/>
                  </a:cubicBezTo>
                  <a:cubicBezTo>
                    <a:pt x="43" y="65"/>
                    <a:pt x="45" y="65"/>
                    <a:pt x="46" y="65"/>
                  </a:cubicBezTo>
                  <a:cubicBezTo>
                    <a:pt x="50" y="65"/>
                    <a:pt x="54" y="65"/>
                    <a:pt x="56" y="62"/>
                  </a:cubicBezTo>
                  <a:cubicBezTo>
                    <a:pt x="60" y="58"/>
                    <a:pt x="56" y="52"/>
                    <a:pt x="56" y="47"/>
                  </a:cubicBezTo>
                  <a:cubicBezTo>
                    <a:pt x="56" y="47"/>
                    <a:pt x="56" y="33"/>
                    <a:pt x="56" y="29"/>
                  </a:cubicBezTo>
                  <a:cubicBezTo>
                    <a:pt x="56" y="25"/>
                    <a:pt x="66" y="26"/>
                    <a:pt x="66" y="22"/>
                  </a:cubicBezTo>
                  <a:cubicBezTo>
                    <a:pt x="66" y="13"/>
                    <a:pt x="60" y="0"/>
                    <a:pt x="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15">
              <a:extLst>
                <a:ext uri="{FF2B5EF4-FFF2-40B4-BE49-F238E27FC236}">
                  <a16:creationId xmlns:a16="http://schemas.microsoft.com/office/drawing/2014/main" id="{B88F37CA-12C4-43DE-A0A2-F1156489A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714"/>
              <a:ext cx="33" cy="28"/>
            </a:xfrm>
            <a:custGeom>
              <a:avLst/>
              <a:gdLst>
                <a:gd name="T0" fmla="*/ 14 w 14"/>
                <a:gd name="T1" fmla="*/ 0 h 12"/>
                <a:gd name="T2" fmla="*/ 0 w 14"/>
                <a:gd name="T3" fmla="*/ 6 h 12"/>
                <a:gd name="T4" fmla="*/ 3 w 14"/>
                <a:gd name="T5" fmla="*/ 12 h 12"/>
                <a:gd name="T6" fmla="*/ 14 w 14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2">
                  <a:moveTo>
                    <a:pt x="14" y="0"/>
                  </a:moveTo>
                  <a:cubicBezTo>
                    <a:pt x="9" y="0"/>
                    <a:pt x="0" y="2"/>
                    <a:pt x="0" y="6"/>
                  </a:cubicBezTo>
                  <a:cubicBezTo>
                    <a:pt x="0" y="8"/>
                    <a:pt x="2" y="12"/>
                    <a:pt x="3" y="12"/>
                  </a:cubicBezTo>
                  <a:cubicBezTo>
                    <a:pt x="9" y="12"/>
                    <a:pt x="14" y="6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16">
              <a:extLst>
                <a:ext uri="{FF2B5EF4-FFF2-40B4-BE49-F238E27FC236}">
                  <a16:creationId xmlns:a16="http://schemas.microsoft.com/office/drawing/2014/main" id="{8C35CF85-9132-4DCC-99B3-7FD4B996F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697"/>
              <a:ext cx="295" cy="431"/>
            </a:xfrm>
            <a:custGeom>
              <a:avLst/>
              <a:gdLst>
                <a:gd name="T0" fmla="*/ 30 w 125"/>
                <a:gd name="T1" fmla="*/ 0 h 182"/>
                <a:gd name="T2" fmla="*/ 19 w 125"/>
                <a:gd name="T3" fmla="*/ 16 h 182"/>
                <a:gd name="T4" fmla="*/ 14 w 125"/>
                <a:gd name="T5" fmla="*/ 26 h 182"/>
                <a:gd name="T6" fmla="*/ 9 w 125"/>
                <a:gd name="T7" fmla="*/ 24 h 182"/>
                <a:gd name="T8" fmla="*/ 12 w 125"/>
                <a:gd name="T9" fmla="*/ 34 h 182"/>
                <a:gd name="T10" fmla="*/ 9 w 125"/>
                <a:gd name="T11" fmla="*/ 45 h 182"/>
                <a:gd name="T12" fmla="*/ 17 w 125"/>
                <a:gd name="T13" fmla="*/ 54 h 182"/>
                <a:gd name="T14" fmla="*/ 14 w 125"/>
                <a:gd name="T15" fmla="*/ 66 h 182"/>
                <a:gd name="T16" fmla="*/ 19 w 125"/>
                <a:gd name="T17" fmla="*/ 59 h 182"/>
                <a:gd name="T18" fmla="*/ 28 w 125"/>
                <a:gd name="T19" fmla="*/ 71 h 182"/>
                <a:gd name="T20" fmla="*/ 31 w 125"/>
                <a:gd name="T21" fmla="*/ 87 h 182"/>
                <a:gd name="T22" fmla="*/ 48 w 125"/>
                <a:gd name="T23" fmla="*/ 84 h 182"/>
                <a:gd name="T24" fmla="*/ 54 w 125"/>
                <a:gd name="T25" fmla="*/ 98 h 182"/>
                <a:gd name="T26" fmla="*/ 57 w 125"/>
                <a:gd name="T27" fmla="*/ 106 h 182"/>
                <a:gd name="T28" fmla="*/ 37 w 125"/>
                <a:gd name="T29" fmla="*/ 131 h 182"/>
                <a:gd name="T30" fmla="*/ 25 w 125"/>
                <a:gd name="T31" fmla="*/ 150 h 182"/>
                <a:gd name="T32" fmla="*/ 45 w 125"/>
                <a:gd name="T33" fmla="*/ 154 h 182"/>
                <a:gd name="T34" fmla="*/ 56 w 125"/>
                <a:gd name="T35" fmla="*/ 152 h 182"/>
                <a:gd name="T36" fmla="*/ 19 w 125"/>
                <a:gd name="T37" fmla="*/ 178 h 182"/>
                <a:gd name="T38" fmla="*/ 23 w 125"/>
                <a:gd name="T39" fmla="*/ 182 h 182"/>
                <a:gd name="T40" fmla="*/ 38 w 125"/>
                <a:gd name="T41" fmla="*/ 177 h 182"/>
                <a:gd name="T42" fmla="*/ 56 w 125"/>
                <a:gd name="T43" fmla="*/ 172 h 182"/>
                <a:gd name="T44" fmla="*/ 104 w 125"/>
                <a:gd name="T45" fmla="*/ 167 h 182"/>
                <a:gd name="T46" fmla="*/ 119 w 125"/>
                <a:gd name="T47" fmla="*/ 155 h 182"/>
                <a:gd name="T48" fmla="*/ 125 w 125"/>
                <a:gd name="T49" fmla="*/ 132 h 182"/>
                <a:gd name="T50" fmla="*/ 112 w 125"/>
                <a:gd name="T51" fmla="*/ 122 h 182"/>
                <a:gd name="T52" fmla="*/ 110 w 125"/>
                <a:gd name="T53" fmla="*/ 122 h 182"/>
                <a:gd name="T54" fmla="*/ 104 w 125"/>
                <a:gd name="T55" fmla="*/ 122 h 182"/>
                <a:gd name="T56" fmla="*/ 101 w 125"/>
                <a:gd name="T57" fmla="*/ 107 h 182"/>
                <a:gd name="T58" fmla="*/ 64 w 125"/>
                <a:gd name="T59" fmla="*/ 60 h 182"/>
                <a:gd name="T60" fmla="*/ 58 w 125"/>
                <a:gd name="T61" fmla="*/ 60 h 182"/>
                <a:gd name="T62" fmla="*/ 51 w 125"/>
                <a:gd name="T63" fmla="*/ 60 h 182"/>
                <a:gd name="T64" fmla="*/ 70 w 125"/>
                <a:gd name="T65" fmla="*/ 23 h 182"/>
                <a:gd name="T66" fmla="*/ 37 w 125"/>
                <a:gd name="T67" fmla="*/ 19 h 182"/>
                <a:gd name="T68" fmla="*/ 45 w 125"/>
                <a:gd name="T6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5" h="182">
                  <a:moveTo>
                    <a:pt x="45" y="0"/>
                  </a:moveTo>
                  <a:cubicBezTo>
                    <a:pt x="41" y="0"/>
                    <a:pt x="36" y="0"/>
                    <a:pt x="30" y="0"/>
                  </a:cubicBezTo>
                  <a:cubicBezTo>
                    <a:pt x="27" y="0"/>
                    <a:pt x="21" y="5"/>
                    <a:pt x="21" y="7"/>
                  </a:cubicBezTo>
                  <a:cubicBezTo>
                    <a:pt x="21" y="10"/>
                    <a:pt x="19" y="12"/>
                    <a:pt x="19" y="16"/>
                  </a:cubicBezTo>
                  <a:cubicBezTo>
                    <a:pt x="16" y="16"/>
                    <a:pt x="12" y="18"/>
                    <a:pt x="12" y="23"/>
                  </a:cubicBezTo>
                  <a:cubicBezTo>
                    <a:pt x="12" y="24"/>
                    <a:pt x="13" y="25"/>
                    <a:pt x="14" y="26"/>
                  </a:cubicBezTo>
                  <a:cubicBezTo>
                    <a:pt x="14" y="27"/>
                    <a:pt x="13" y="29"/>
                    <a:pt x="12" y="29"/>
                  </a:cubicBezTo>
                  <a:cubicBezTo>
                    <a:pt x="11" y="29"/>
                    <a:pt x="9" y="27"/>
                    <a:pt x="9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1"/>
                    <a:pt x="4" y="33"/>
                    <a:pt x="12" y="34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9"/>
                    <a:pt x="9" y="43"/>
                    <a:pt x="9" y="45"/>
                  </a:cubicBezTo>
                  <a:cubicBezTo>
                    <a:pt x="9" y="47"/>
                    <a:pt x="13" y="49"/>
                    <a:pt x="17" y="50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5" y="55"/>
                    <a:pt x="14" y="56"/>
                    <a:pt x="14" y="58"/>
                  </a:cubicBezTo>
                  <a:cubicBezTo>
                    <a:pt x="14" y="61"/>
                    <a:pt x="14" y="62"/>
                    <a:pt x="14" y="66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8" y="64"/>
                    <a:pt x="16" y="63"/>
                    <a:pt x="19" y="59"/>
                  </a:cubicBezTo>
                  <a:cubicBezTo>
                    <a:pt x="20" y="60"/>
                    <a:pt x="23" y="61"/>
                    <a:pt x="28" y="61"/>
                  </a:cubicBezTo>
                  <a:cubicBezTo>
                    <a:pt x="26" y="65"/>
                    <a:pt x="28" y="66"/>
                    <a:pt x="28" y="71"/>
                  </a:cubicBezTo>
                  <a:cubicBezTo>
                    <a:pt x="28" y="75"/>
                    <a:pt x="22" y="78"/>
                    <a:pt x="22" y="82"/>
                  </a:cubicBezTo>
                  <a:cubicBezTo>
                    <a:pt x="22" y="87"/>
                    <a:pt x="26" y="87"/>
                    <a:pt x="31" y="87"/>
                  </a:cubicBezTo>
                  <a:cubicBezTo>
                    <a:pt x="35" y="87"/>
                    <a:pt x="38" y="84"/>
                    <a:pt x="43" y="84"/>
                  </a:cubicBezTo>
                  <a:cubicBezTo>
                    <a:pt x="45" y="84"/>
                    <a:pt x="46" y="84"/>
                    <a:pt x="48" y="84"/>
                  </a:cubicBezTo>
                  <a:cubicBezTo>
                    <a:pt x="47" y="87"/>
                    <a:pt x="44" y="88"/>
                    <a:pt x="44" y="92"/>
                  </a:cubicBezTo>
                  <a:cubicBezTo>
                    <a:pt x="44" y="96"/>
                    <a:pt x="49" y="98"/>
                    <a:pt x="54" y="98"/>
                  </a:cubicBezTo>
                  <a:cubicBezTo>
                    <a:pt x="55" y="98"/>
                    <a:pt x="56" y="98"/>
                    <a:pt x="57" y="98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54" y="111"/>
                    <a:pt x="42" y="116"/>
                    <a:pt x="33" y="116"/>
                  </a:cubicBezTo>
                  <a:cubicBezTo>
                    <a:pt x="33" y="121"/>
                    <a:pt x="37" y="124"/>
                    <a:pt x="37" y="131"/>
                  </a:cubicBezTo>
                  <a:cubicBezTo>
                    <a:pt x="37" y="139"/>
                    <a:pt x="22" y="139"/>
                    <a:pt x="22" y="147"/>
                  </a:cubicBezTo>
                  <a:cubicBezTo>
                    <a:pt x="22" y="148"/>
                    <a:pt x="24" y="150"/>
                    <a:pt x="25" y="150"/>
                  </a:cubicBezTo>
                  <a:cubicBezTo>
                    <a:pt x="28" y="150"/>
                    <a:pt x="27" y="147"/>
                    <a:pt x="30" y="147"/>
                  </a:cubicBezTo>
                  <a:cubicBezTo>
                    <a:pt x="36" y="147"/>
                    <a:pt x="38" y="154"/>
                    <a:pt x="45" y="154"/>
                  </a:cubicBezTo>
                  <a:cubicBezTo>
                    <a:pt x="49" y="154"/>
                    <a:pt x="52" y="151"/>
                    <a:pt x="55" y="148"/>
                  </a:cubicBezTo>
                  <a:cubicBezTo>
                    <a:pt x="55" y="149"/>
                    <a:pt x="56" y="151"/>
                    <a:pt x="56" y="152"/>
                  </a:cubicBezTo>
                  <a:cubicBezTo>
                    <a:pt x="56" y="159"/>
                    <a:pt x="45" y="157"/>
                    <a:pt x="38" y="159"/>
                  </a:cubicBezTo>
                  <a:cubicBezTo>
                    <a:pt x="36" y="159"/>
                    <a:pt x="20" y="176"/>
                    <a:pt x="19" y="178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23" y="182"/>
                    <a:pt x="23" y="182"/>
                    <a:pt x="23" y="182"/>
                  </a:cubicBezTo>
                  <a:cubicBezTo>
                    <a:pt x="25" y="179"/>
                    <a:pt x="27" y="177"/>
                    <a:pt x="30" y="177"/>
                  </a:cubicBezTo>
                  <a:cubicBezTo>
                    <a:pt x="38" y="177"/>
                    <a:pt x="38" y="177"/>
                    <a:pt x="38" y="177"/>
                  </a:cubicBezTo>
                  <a:cubicBezTo>
                    <a:pt x="38" y="173"/>
                    <a:pt x="41" y="168"/>
                    <a:pt x="46" y="168"/>
                  </a:cubicBezTo>
                  <a:cubicBezTo>
                    <a:pt x="50" y="168"/>
                    <a:pt x="52" y="172"/>
                    <a:pt x="56" y="172"/>
                  </a:cubicBezTo>
                  <a:cubicBezTo>
                    <a:pt x="64" y="172"/>
                    <a:pt x="78" y="167"/>
                    <a:pt x="83" y="167"/>
                  </a:cubicBezTo>
                  <a:cubicBezTo>
                    <a:pt x="86" y="167"/>
                    <a:pt x="98" y="167"/>
                    <a:pt x="104" y="167"/>
                  </a:cubicBezTo>
                  <a:cubicBezTo>
                    <a:pt x="111" y="167"/>
                    <a:pt x="114" y="164"/>
                    <a:pt x="119" y="159"/>
                  </a:cubicBezTo>
                  <a:cubicBezTo>
                    <a:pt x="119" y="155"/>
                    <a:pt x="119" y="155"/>
                    <a:pt x="119" y="155"/>
                  </a:cubicBezTo>
                  <a:cubicBezTo>
                    <a:pt x="116" y="155"/>
                    <a:pt x="114" y="155"/>
                    <a:pt x="108" y="153"/>
                  </a:cubicBezTo>
                  <a:cubicBezTo>
                    <a:pt x="113" y="146"/>
                    <a:pt x="125" y="141"/>
                    <a:pt x="125" y="132"/>
                  </a:cubicBezTo>
                  <a:cubicBezTo>
                    <a:pt x="125" y="127"/>
                    <a:pt x="121" y="122"/>
                    <a:pt x="114" y="122"/>
                  </a:cubicBezTo>
                  <a:cubicBezTo>
                    <a:pt x="113" y="122"/>
                    <a:pt x="112" y="122"/>
                    <a:pt x="112" y="122"/>
                  </a:cubicBezTo>
                  <a:cubicBezTo>
                    <a:pt x="110" y="122"/>
                    <a:pt x="110" y="122"/>
                    <a:pt x="107" y="124"/>
                  </a:cubicBezTo>
                  <a:cubicBezTo>
                    <a:pt x="110" y="122"/>
                    <a:pt x="110" y="122"/>
                    <a:pt x="110" y="122"/>
                  </a:cubicBezTo>
                  <a:cubicBezTo>
                    <a:pt x="108" y="123"/>
                    <a:pt x="107" y="125"/>
                    <a:pt x="104" y="126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5" y="121"/>
                    <a:pt x="106" y="120"/>
                    <a:pt x="106" y="118"/>
                  </a:cubicBezTo>
                  <a:cubicBezTo>
                    <a:pt x="106" y="114"/>
                    <a:pt x="101" y="111"/>
                    <a:pt x="101" y="107"/>
                  </a:cubicBezTo>
                  <a:cubicBezTo>
                    <a:pt x="101" y="94"/>
                    <a:pt x="87" y="91"/>
                    <a:pt x="78" y="82"/>
                  </a:cubicBezTo>
                  <a:cubicBezTo>
                    <a:pt x="72" y="76"/>
                    <a:pt x="74" y="63"/>
                    <a:pt x="64" y="60"/>
                  </a:cubicBezTo>
                  <a:cubicBezTo>
                    <a:pt x="63" y="60"/>
                    <a:pt x="62" y="60"/>
                    <a:pt x="61" y="60"/>
                  </a:cubicBezTo>
                  <a:cubicBezTo>
                    <a:pt x="60" y="60"/>
                    <a:pt x="59" y="60"/>
                    <a:pt x="58" y="60"/>
                  </a:cubicBezTo>
                  <a:cubicBezTo>
                    <a:pt x="57" y="60"/>
                    <a:pt x="57" y="60"/>
                    <a:pt x="56" y="60"/>
                  </a:cubicBezTo>
                  <a:cubicBezTo>
                    <a:pt x="54" y="60"/>
                    <a:pt x="53" y="60"/>
                    <a:pt x="51" y="60"/>
                  </a:cubicBezTo>
                  <a:cubicBezTo>
                    <a:pt x="52" y="58"/>
                    <a:pt x="54" y="56"/>
                    <a:pt x="56" y="55"/>
                  </a:cubicBezTo>
                  <a:cubicBezTo>
                    <a:pt x="56" y="44"/>
                    <a:pt x="72" y="38"/>
                    <a:pt x="70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2"/>
                    <a:pt x="37" y="21"/>
                    <a:pt x="37" y="19"/>
                  </a:cubicBezTo>
                  <a:cubicBezTo>
                    <a:pt x="39" y="12"/>
                    <a:pt x="50" y="13"/>
                    <a:pt x="50" y="5"/>
                  </a:cubicBezTo>
                  <a:cubicBezTo>
                    <a:pt x="50" y="4"/>
                    <a:pt x="47" y="0"/>
                    <a:pt x="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17">
              <a:extLst>
                <a:ext uri="{FF2B5EF4-FFF2-40B4-BE49-F238E27FC236}">
                  <a16:creationId xmlns:a16="http://schemas.microsoft.com/office/drawing/2014/main" id="{FCAABDF6-FE3D-4908-BABC-8A20E38F4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920"/>
              <a:ext cx="14" cy="14"/>
            </a:xfrm>
            <a:custGeom>
              <a:avLst/>
              <a:gdLst>
                <a:gd name="T0" fmla="*/ 6 w 6"/>
                <a:gd name="T1" fmla="*/ 0 h 6"/>
                <a:gd name="T2" fmla="*/ 3 w 6"/>
                <a:gd name="T3" fmla="*/ 0 h 6"/>
                <a:gd name="T4" fmla="*/ 0 w 6"/>
                <a:gd name="T5" fmla="*/ 6 h 6"/>
                <a:gd name="T6" fmla="*/ 5 w 6"/>
                <a:gd name="T7" fmla="*/ 6 h 6"/>
                <a:gd name="T8" fmla="*/ 6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4"/>
                    <a:pt x="6" y="2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18">
              <a:extLst>
                <a:ext uri="{FF2B5EF4-FFF2-40B4-BE49-F238E27FC236}">
                  <a16:creationId xmlns:a16="http://schemas.microsoft.com/office/drawing/2014/main" id="{285CA543-1B93-4DB4-B26D-C1C15F92A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" y="260"/>
              <a:ext cx="362" cy="163"/>
            </a:xfrm>
            <a:custGeom>
              <a:avLst/>
              <a:gdLst>
                <a:gd name="T0" fmla="*/ 24 w 153"/>
                <a:gd name="T1" fmla="*/ 0 h 69"/>
                <a:gd name="T2" fmla="*/ 20 w 153"/>
                <a:gd name="T3" fmla="*/ 0 h 69"/>
                <a:gd name="T4" fmla="*/ 10 w 153"/>
                <a:gd name="T5" fmla="*/ 6 h 69"/>
                <a:gd name="T6" fmla="*/ 10 w 153"/>
                <a:gd name="T7" fmla="*/ 10 h 69"/>
                <a:gd name="T8" fmla="*/ 4 w 153"/>
                <a:gd name="T9" fmla="*/ 8 h 69"/>
                <a:gd name="T10" fmla="*/ 0 w 153"/>
                <a:gd name="T11" fmla="*/ 9 h 69"/>
                <a:gd name="T12" fmla="*/ 26 w 153"/>
                <a:gd name="T13" fmla="*/ 21 h 69"/>
                <a:gd name="T14" fmla="*/ 29 w 153"/>
                <a:gd name="T15" fmla="*/ 25 h 69"/>
                <a:gd name="T16" fmla="*/ 1 w 153"/>
                <a:gd name="T17" fmla="*/ 30 h 69"/>
                <a:gd name="T18" fmla="*/ 8 w 153"/>
                <a:gd name="T19" fmla="*/ 32 h 69"/>
                <a:gd name="T20" fmla="*/ 13 w 153"/>
                <a:gd name="T21" fmla="*/ 32 h 69"/>
                <a:gd name="T22" fmla="*/ 19 w 153"/>
                <a:gd name="T23" fmla="*/ 31 h 69"/>
                <a:gd name="T24" fmla="*/ 24 w 153"/>
                <a:gd name="T25" fmla="*/ 32 h 69"/>
                <a:gd name="T26" fmla="*/ 21 w 153"/>
                <a:gd name="T27" fmla="*/ 48 h 69"/>
                <a:gd name="T28" fmla="*/ 16 w 153"/>
                <a:gd name="T29" fmla="*/ 50 h 69"/>
                <a:gd name="T30" fmla="*/ 40 w 153"/>
                <a:gd name="T31" fmla="*/ 60 h 69"/>
                <a:gd name="T32" fmla="*/ 87 w 153"/>
                <a:gd name="T33" fmla="*/ 69 h 69"/>
                <a:gd name="T34" fmla="*/ 128 w 153"/>
                <a:gd name="T35" fmla="*/ 56 h 69"/>
                <a:gd name="T36" fmla="*/ 152 w 153"/>
                <a:gd name="T37" fmla="*/ 37 h 69"/>
                <a:gd name="T38" fmla="*/ 153 w 153"/>
                <a:gd name="T39" fmla="*/ 36 h 69"/>
                <a:gd name="T40" fmla="*/ 133 w 153"/>
                <a:gd name="T41" fmla="*/ 10 h 69"/>
                <a:gd name="T42" fmla="*/ 136 w 153"/>
                <a:gd name="T43" fmla="*/ 5 h 69"/>
                <a:gd name="T44" fmla="*/ 124 w 153"/>
                <a:gd name="T45" fmla="*/ 8 h 69"/>
                <a:gd name="T46" fmla="*/ 114 w 153"/>
                <a:gd name="T47" fmla="*/ 1 h 69"/>
                <a:gd name="T48" fmla="*/ 112 w 153"/>
                <a:gd name="T49" fmla="*/ 2 h 69"/>
                <a:gd name="T50" fmla="*/ 108 w 153"/>
                <a:gd name="T51" fmla="*/ 1 h 69"/>
                <a:gd name="T52" fmla="*/ 106 w 153"/>
                <a:gd name="T53" fmla="*/ 9 h 69"/>
                <a:gd name="T54" fmla="*/ 102 w 153"/>
                <a:gd name="T55" fmla="*/ 7 h 69"/>
                <a:gd name="T56" fmla="*/ 88 w 153"/>
                <a:gd name="T57" fmla="*/ 10 h 69"/>
                <a:gd name="T58" fmla="*/ 71 w 153"/>
                <a:gd name="T59" fmla="*/ 9 h 69"/>
                <a:gd name="T60" fmla="*/ 71 w 153"/>
                <a:gd name="T61" fmla="*/ 14 h 69"/>
                <a:gd name="T62" fmla="*/ 64 w 153"/>
                <a:gd name="T63" fmla="*/ 10 h 69"/>
                <a:gd name="T64" fmla="*/ 51 w 153"/>
                <a:gd name="T65" fmla="*/ 13 h 69"/>
                <a:gd name="T66" fmla="*/ 44 w 153"/>
                <a:gd name="T67" fmla="*/ 9 h 69"/>
                <a:gd name="T68" fmla="*/ 44 w 153"/>
                <a:gd name="T69" fmla="*/ 15 h 69"/>
                <a:gd name="T70" fmla="*/ 35 w 153"/>
                <a:gd name="T71" fmla="*/ 19 h 69"/>
                <a:gd name="T72" fmla="*/ 27 w 153"/>
                <a:gd name="T73" fmla="*/ 8 h 69"/>
                <a:gd name="T74" fmla="*/ 24 w 153"/>
                <a:gd name="T7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3" h="69">
                  <a:moveTo>
                    <a:pt x="24" y="0"/>
                  </a:moveTo>
                  <a:cubicBezTo>
                    <a:pt x="22" y="0"/>
                    <a:pt x="21" y="0"/>
                    <a:pt x="20" y="0"/>
                  </a:cubicBezTo>
                  <a:cubicBezTo>
                    <a:pt x="15" y="0"/>
                    <a:pt x="14" y="6"/>
                    <a:pt x="10" y="6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8" y="9"/>
                    <a:pt x="6" y="8"/>
                    <a:pt x="4" y="8"/>
                  </a:cubicBezTo>
                  <a:cubicBezTo>
                    <a:pt x="3" y="8"/>
                    <a:pt x="1" y="9"/>
                    <a:pt x="0" y="9"/>
                  </a:cubicBezTo>
                  <a:cubicBezTo>
                    <a:pt x="1" y="15"/>
                    <a:pt x="20" y="21"/>
                    <a:pt x="26" y="21"/>
                  </a:cubicBezTo>
                  <a:cubicBezTo>
                    <a:pt x="26" y="22"/>
                    <a:pt x="27" y="24"/>
                    <a:pt x="29" y="25"/>
                  </a:cubicBezTo>
                  <a:cubicBezTo>
                    <a:pt x="23" y="27"/>
                    <a:pt x="9" y="30"/>
                    <a:pt x="1" y="30"/>
                  </a:cubicBezTo>
                  <a:cubicBezTo>
                    <a:pt x="3" y="32"/>
                    <a:pt x="5" y="32"/>
                    <a:pt x="8" y="32"/>
                  </a:cubicBezTo>
                  <a:cubicBezTo>
                    <a:pt x="10" y="32"/>
                    <a:pt x="12" y="32"/>
                    <a:pt x="13" y="32"/>
                  </a:cubicBezTo>
                  <a:cubicBezTo>
                    <a:pt x="15" y="32"/>
                    <a:pt x="17" y="31"/>
                    <a:pt x="19" y="31"/>
                  </a:cubicBezTo>
                  <a:cubicBezTo>
                    <a:pt x="21" y="31"/>
                    <a:pt x="22" y="31"/>
                    <a:pt x="24" y="32"/>
                  </a:cubicBezTo>
                  <a:cubicBezTo>
                    <a:pt x="23" y="38"/>
                    <a:pt x="21" y="41"/>
                    <a:pt x="21" y="48"/>
                  </a:cubicBezTo>
                  <a:cubicBezTo>
                    <a:pt x="20" y="48"/>
                    <a:pt x="18" y="49"/>
                    <a:pt x="16" y="50"/>
                  </a:cubicBezTo>
                  <a:cubicBezTo>
                    <a:pt x="28" y="50"/>
                    <a:pt x="32" y="58"/>
                    <a:pt x="40" y="60"/>
                  </a:cubicBezTo>
                  <a:cubicBezTo>
                    <a:pt x="54" y="65"/>
                    <a:pt x="68" y="69"/>
                    <a:pt x="87" y="69"/>
                  </a:cubicBezTo>
                  <a:cubicBezTo>
                    <a:pt x="105" y="69"/>
                    <a:pt x="115" y="60"/>
                    <a:pt x="128" y="56"/>
                  </a:cubicBezTo>
                  <a:cubicBezTo>
                    <a:pt x="135" y="54"/>
                    <a:pt x="147" y="45"/>
                    <a:pt x="152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21"/>
                    <a:pt x="133" y="25"/>
                    <a:pt x="133" y="10"/>
                  </a:cubicBezTo>
                  <a:cubicBezTo>
                    <a:pt x="133" y="8"/>
                    <a:pt x="135" y="6"/>
                    <a:pt x="136" y="5"/>
                  </a:cubicBezTo>
                  <a:cubicBezTo>
                    <a:pt x="132" y="5"/>
                    <a:pt x="128" y="8"/>
                    <a:pt x="124" y="8"/>
                  </a:cubicBezTo>
                  <a:cubicBezTo>
                    <a:pt x="118" y="8"/>
                    <a:pt x="114" y="7"/>
                    <a:pt x="114" y="1"/>
                  </a:cubicBezTo>
                  <a:cubicBezTo>
                    <a:pt x="113" y="1"/>
                    <a:pt x="113" y="2"/>
                    <a:pt x="112" y="2"/>
                  </a:cubicBezTo>
                  <a:cubicBezTo>
                    <a:pt x="111" y="2"/>
                    <a:pt x="110" y="1"/>
                    <a:pt x="108" y="1"/>
                  </a:cubicBezTo>
                  <a:cubicBezTo>
                    <a:pt x="107" y="3"/>
                    <a:pt x="106" y="4"/>
                    <a:pt x="106" y="9"/>
                  </a:cubicBezTo>
                  <a:cubicBezTo>
                    <a:pt x="105" y="7"/>
                    <a:pt x="103" y="7"/>
                    <a:pt x="102" y="7"/>
                  </a:cubicBezTo>
                  <a:cubicBezTo>
                    <a:pt x="98" y="7"/>
                    <a:pt x="93" y="10"/>
                    <a:pt x="88" y="10"/>
                  </a:cubicBezTo>
                  <a:cubicBezTo>
                    <a:pt x="83" y="10"/>
                    <a:pt x="79" y="9"/>
                    <a:pt x="71" y="9"/>
                  </a:cubicBezTo>
                  <a:cubicBezTo>
                    <a:pt x="71" y="10"/>
                    <a:pt x="71" y="12"/>
                    <a:pt x="71" y="14"/>
                  </a:cubicBezTo>
                  <a:cubicBezTo>
                    <a:pt x="69" y="13"/>
                    <a:pt x="68" y="11"/>
                    <a:pt x="64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48" y="13"/>
                    <a:pt x="47" y="11"/>
                    <a:pt x="44" y="9"/>
                  </a:cubicBezTo>
                  <a:cubicBezTo>
                    <a:pt x="43" y="11"/>
                    <a:pt x="43" y="12"/>
                    <a:pt x="44" y="15"/>
                  </a:cubicBezTo>
                  <a:cubicBezTo>
                    <a:pt x="42" y="16"/>
                    <a:pt x="39" y="19"/>
                    <a:pt x="35" y="19"/>
                  </a:cubicBezTo>
                  <a:cubicBezTo>
                    <a:pt x="31" y="19"/>
                    <a:pt x="26" y="12"/>
                    <a:pt x="27" y="8"/>
                  </a:cubicBezTo>
                  <a:cubicBezTo>
                    <a:pt x="26" y="5"/>
                    <a:pt x="24" y="3"/>
                    <a:pt x="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19">
              <a:extLst>
                <a:ext uri="{FF2B5EF4-FFF2-40B4-BE49-F238E27FC236}">
                  <a16:creationId xmlns:a16="http://schemas.microsoft.com/office/drawing/2014/main" id="{1EAF3C37-72B8-4380-A9CF-E0C9AD89D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" y="2246"/>
              <a:ext cx="371" cy="128"/>
            </a:xfrm>
            <a:custGeom>
              <a:avLst/>
              <a:gdLst>
                <a:gd name="T0" fmla="*/ 43 w 157"/>
                <a:gd name="T1" fmla="*/ 0 h 54"/>
                <a:gd name="T2" fmla="*/ 0 w 157"/>
                <a:gd name="T3" fmla="*/ 23 h 54"/>
                <a:gd name="T4" fmla="*/ 5 w 157"/>
                <a:gd name="T5" fmla="*/ 23 h 54"/>
                <a:gd name="T6" fmla="*/ 34 w 157"/>
                <a:gd name="T7" fmla="*/ 11 h 54"/>
                <a:gd name="T8" fmla="*/ 37 w 157"/>
                <a:gd name="T9" fmla="*/ 11 h 54"/>
                <a:gd name="T10" fmla="*/ 42 w 157"/>
                <a:gd name="T11" fmla="*/ 12 h 54"/>
                <a:gd name="T12" fmla="*/ 43 w 157"/>
                <a:gd name="T13" fmla="*/ 18 h 54"/>
                <a:gd name="T14" fmla="*/ 58 w 157"/>
                <a:gd name="T15" fmla="*/ 18 h 54"/>
                <a:gd name="T16" fmla="*/ 77 w 157"/>
                <a:gd name="T17" fmla="*/ 26 h 54"/>
                <a:gd name="T18" fmla="*/ 83 w 157"/>
                <a:gd name="T19" fmla="*/ 25 h 54"/>
                <a:gd name="T20" fmla="*/ 88 w 157"/>
                <a:gd name="T21" fmla="*/ 27 h 54"/>
                <a:gd name="T22" fmla="*/ 93 w 157"/>
                <a:gd name="T23" fmla="*/ 31 h 54"/>
                <a:gd name="T24" fmla="*/ 111 w 157"/>
                <a:gd name="T25" fmla="*/ 42 h 54"/>
                <a:gd name="T26" fmla="*/ 106 w 157"/>
                <a:gd name="T27" fmla="*/ 47 h 54"/>
                <a:gd name="T28" fmla="*/ 106 w 157"/>
                <a:gd name="T29" fmla="*/ 50 h 54"/>
                <a:gd name="T30" fmla="*/ 137 w 157"/>
                <a:gd name="T31" fmla="*/ 54 h 54"/>
                <a:gd name="T32" fmla="*/ 157 w 157"/>
                <a:gd name="T33" fmla="*/ 48 h 54"/>
                <a:gd name="T34" fmla="*/ 145 w 157"/>
                <a:gd name="T35" fmla="*/ 37 h 54"/>
                <a:gd name="T36" fmla="*/ 137 w 157"/>
                <a:gd name="T37" fmla="*/ 37 h 54"/>
                <a:gd name="T38" fmla="*/ 137 w 157"/>
                <a:gd name="T39" fmla="*/ 33 h 54"/>
                <a:gd name="T40" fmla="*/ 104 w 157"/>
                <a:gd name="T41" fmla="*/ 20 h 54"/>
                <a:gd name="T42" fmla="*/ 95 w 157"/>
                <a:gd name="T43" fmla="*/ 13 h 54"/>
                <a:gd name="T44" fmla="*/ 43 w 157"/>
                <a:gd name="T4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7" h="54">
                  <a:moveTo>
                    <a:pt x="43" y="0"/>
                  </a:moveTo>
                  <a:cubicBezTo>
                    <a:pt x="20" y="0"/>
                    <a:pt x="8" y="9"/>
                    <a:pt x="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10" y="18"/>
                    <a:pt x="24" y="11"/>
                    <a:pt x="34" y="11"/>
                  </a:cubicBezTo>
                  <a:cubicBezTo>
                    <a:pt x="35" y="11"/>
                    <a:pt x="36" y="11"/>
                    <a:pt x="37" y="11"/>
                  </a:cubicBezTo>
                  <a:cubicBezTo>
                    <a:pt x="39" y="11"/>
                    <a:pt x="40" y="11"/>
                    <a:pt x="42" y="12"/>
                  </a:cubicBezTo>
                  <a:cubicBezTo>
                    <a:pt x="40" y="14"/>
                    <a:pt x="40" y="16"/>
                    <a:pt x="43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66" y="18"/>
                    <a:pt x="69" y="26"/>
                    <a:pt x="77" y="26"/>
                  </a:cubicBezTo>
                  <a:cubicBezTo>
                    <a:pt x="79" y="26"/>
                    <a:pt x="81" y="25"/>
                    <a:pt x="83" y="25"/>
                  </a:cubicBezTo>
                  <a:cubicBezTo>
                    <a:pt x="85" y="25"/>
                    <a:pt x="86" y="26"/>
                    <a:pt x="88" y="27"/>
                  </a:cubicBezTo>
                  <a:cubicBezTo>
                    <a:pt x="90" y="28"/>
                    <a:pt x="89" y="31"/>
                    <a:pt x="93" y="31"/>
                  </a:cubicBezTo>
                  <a:cubicBezTo>
                    <a:pt x="95" y="39"/>
                    <a:pt x="104" y="39"/>
                    <a:pt x="111" y="42"/>
                  </a:cubicBezTo>
                  <a:cubicBezTo>
                    <a:pt x="111" y="45"/>
                    <a:pt x="109" y="47"/>
                    <a:pt x="106" y="47"/>
                  </a:cubicBezTo>
                  <a:cubicBezTo>
                    <a:pt x="106" y="48"/>
                    <a:pt x="106" y="49"/>
                    <a:pt x="106" y="50"/>
                  </a:cubicBezTo>
                  <a:cubicBezTo>
                    <a:pt x="116" y="50"/>
                    <a:pt x="125" y="54"/>
                    <a:pt x="137" y="54"/>
                  </a:cubicBezTo>
                  <a:cubicBezTo>
                    <a:pt x="143" y="54"/>
                    <a:pt x="153" y="54"/>
                    <a:pt x="157" y="48"/>
                  </a:cubicBezTo>
                  <a:cubicBezTo>
                    <a:pt x="153" y="46"/>
                    <a:pt x="151" y="39"/>
                    <a:pt x="145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6" y="36"/>
                    <a:pt x="137" y="34"/>
                    <a:pt x="137" y="33"/>
                  </a:cubicBezTo>
                  <a:cubicBezTo>
                    <a:pt x="125" y="33"/>
                    <a:pt x="111" y="27"/>
                    <a:pt x="104" y="20"/>
                  </a:cubicBezTo>
                  <a:cubicBezTo>
                    <a:pt x="103" y="19"/>
                    <a:pt x="99" y="13"/>
                    <a:pt x="95" y="13"/>
                  </a:cubicBezTo>
                  <a:cubicBezTo>
                    <a:pt x="78" y="13"/>
                    <a:pt x="67" y="0"/>
                    <a:pt x="4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20">
              <a:extLst>
                <a:ext uri="{FF2B5EF4-FFF2-40B4-BE49-F238E27FC236}">
                  <a16:creationId xmlns:a16="http://schemas.microsoft.com/office/drawing/2014/main" id="{6CB68A57-D63E-42A2-B5FE-21ED9AAA6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2294"/>
              <a:ext cx="19" cy="21"/>
            </a:xfrm>
            <a:custGeom>
              <a:avLst/>
              <a:gdLst>
                <a:gd name="T0" fmla="*/ 6 w 8"/>
                <a:gd name="T1" fmla="*/ 0 h 9"/>
                <a:gd name="T2" fmla="*/ 4 w 8"/>
                <a:gd name="T3" fmla="*/ 0 h 9"/>
                <a:gd name="T4" fmla="*/ 4 w 8"/>
                <a:gd name="T5" fmla="*/ 4 h 9"/>
                <a:gd name="T6" fmla="*/ 0 w 8"/>
                <a:gd name="T7" fmla="*/ 9 h 9"/>
                <a:gd name="T8" fmla="*/ 1 w 8"/>
                <a:gd name="T9" fmla="*/ 9 h 9"/>
                <a:gd name="T10" fmla="*/ 7 w 8"/>
                <a:gd name="T11" fmla="*/ 9 h 9"/>
                <a:gd name="T12" fmla="*/ 7 w 8"/>
                <a:gd name="T13" fmla="*/ 1 h 9"/>
                <a:gd name="T14" fmla="*/ 6 w 8"/>
                <a:gd name="T1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9">
                  <a:moveTo>
                    <a:pt x="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0" y="5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4" y="9"/>
                    <a:pt x="7" y="9"/>
                    <a:pt x="7" y="9"/>
                  </a:cubicBezTo>
                  <a:cubicBezTo>
                    <a:pt x="8" y="6"/>
                    <a:pt x="8" y="3"/>
                    <a:pt x="7" y="1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21">
              <a:extLst>
                <a:ext uri="{FF2B5EF4-FFF2-40B4-BE49-F238E27FC236}">
                  <a16:creationId xmlns:a16="http://schemas.microsoft.com/office/drawing/2014/main" id="{C62012DF-F773-47D4-8E52-61A81DD81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" y="2421"/>
              <a:ext cx="62" cy="26"/>
            </a:xfrm>
            <a:custGeom>
              <a:avLst/>
              <a:gdLst>
                <a:gd name="T0" fmla="*/ 6 w 26"/>
                <a:gd name="T1" fmla="*/ 0 h 11"/>
                <a:gd name="T2" fmla="*/ 0 w 26"/>
                <a:gd name="T3" fmla="*/ 3 h 11"/>
                <a:gd name="T4" fmla="*/ 9 w 26"/>
                <a:gd name="T5" fmla="*/ 11 h 11"/>
                <a:gd name="T6" fmla="*/ 26 w 26"/>
                <a:gd name="T7" fmla="*/ 7 h 11"/>
                <a:gd name="T8" fmla="*/ 21 w 26"/>
                <a:gd name="T9" fmla="*/ 3 h 11"/>
                <a:gd name="T10" fmla="*/ 23 w 26"/>
                <a:gd name="T11" fmla="*/ 4 h 11"/>
                <a:gd name="T12" fmla="*/ 6 w 2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1">
                  <a:moveTo>
                    <a:pt x="6" y="0"/>
                  </a:moveTo>
                  <a:cubicBezTo>
                    <a:pt x="4" y="0"/>
                    <a:pt x="0" y="1"/>
                    <a:pt x="0" y="3"/>
                  </a:cubicBezTo>
                  <a:cubicBezTo>
                    <a:pt x="0" y="7"/>
                    <a:pt x="5" y="11"/>
                    <a:pt x="9" y="11"/>
                  </a:cubicBezTo>
                  <a:cubicBezTo>
                    <a:pt x="15" y="11"/>
                    <a:pt x="20" y="8"/>
                    <a:pt x="26" y="7"/>
                  </a:cubicBezTo>
                  <a:cubicBezTo>
                    <a:pt x="26" y="5"/>
                    <a:pt x="25" y="4"/>
                    <a:pt x="21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9" y="3"/>
                    <a:pt x="12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22">
              <a:extLst>
                <a:ext uri="{FF2B5EF4-FFF2-40B4-BE49-F238E27FC236}">
                  <a16:creationId xmlns:a16="http://schemas.microsoft.com/office/drawing/2014/main" id="{FB582E6A-A3AB-41EB-A77B-10D46A393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" y="2417"/>
              <a:ext cx="50" cy="21"/>
            </a:xfrm>
            <a:custGeom>
              <a:avLst/>
              <a:gdLst>
                <a:gd name="T0" fmla="*/ 5 w 21"/>
                <a:gd name="T1" fmla="*/ 0 h 9"/>
                <a:gd name="T2" fmla="*/ 0 w 21"/>
                <a:gd name="T3" fmla="*/ 4 h 9"/>
                <a:gd name="T4" fmla="*/ 13 w 21"/>
                <a:gd name="T5" fmla="*/ 9 h 9"/>
                <a:gd name="T6" fmla="*/ 21 w 21"/>
                <a:gd name="T7" fmla="*/ 6 h 9"/>
                <a:gd name="T8" fmla="*/ 5 w 21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9">
                  <a:moveTo>
                    <a:pt x="5" y="0"/>
                  </a:moveTo>
                  <a:cubicBezTo>
                    <a:pt x="4" y="0"/>
                    <a:pt x="0" y="1"/>
                    <a:pt x="0" y="4"/>
                  </a:cubicBezTo>
                  <a:cubicBezTo>
                    <a:pt x="0" y="9"/>
                    <a:pt x="7" y="9"/>
                    <a:pt x="13" y="9"/>
                  </a:cubicBezTo>
                  <a:cubicBezTo>
                    <a:pt x="16" y="9"/>
                    <a:pt x="20" y="9"/>
                    <a:pt x="21" y="6"/>
                  </a:cubicBezTo>
                  <a:cubicBezTo>
                    <a:pt x="20" y="3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23">
              <a:extLst>
                <a:ext uri="{FF2B5EF4-FFF2-40B4-BE49-F238E27FC236}">
                  <a16:creationId xmlns:a16="http://schemas.microsoft.com/office/drawing/2014/main" id="{1843AB47-7DCA-48FD-86D3-850120903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2365"/>
              <a:ext cx="212" cy="85"/>
            </a:xfrm>
            <a:custGeom>
              <a:avLst/>
              <a:gdLst>
                <a:gd name="T0" fmla="*/ 20 w 90"/>
                <a:gd name="T1" fmla="*/ 0 h 36"/>
                <a:gd name="T2" fmla="*/ 16 w 90"/>
                <a:gd name="T3" fmla="*/ 4 h 36"/>
                <a:gd name="T4" fmla="*/ 23 w 90"/>
                <a:gd name="T5" fmla="*/ 10 h 36"/>
                <a:gd name="T6" fmla="*/ 26 w 90"/>
                <a:gd name="T7" fmla="*/ 21 h 36"/>
                <a:gd name="T8" fmla="*/ 19 w 90"/>
                <a:gd name="T9" fmla="*/ 22 h 36"/>
                <a:gd name="T10" fmla="*/ 3 w 90"/>
                <a:gd name="T11" fmla="*/ 21 h 36"/>
                <a:gd name="T12" fmla="*/ 0 w 90"/>
                <a:gd name="T13" fmla="*/ 24 h 36"/>
                <a:gd name="T14" fmla="*/ 6 w 90"/>
                <a:gd name="T15" fmla="*/ 32 h 36"/>
                <a:gd name="T16" fmla="*/ 7 w 90"/>
                <a:gd name="T17" fmla="*/ 28 h 36"/>
                <a:gd name="T18" fmla="*/ 9 w 90"/>
                <a:gd name="T19" fmla="*/ 28 h 36"/>
                <a:gd name="T20" fmla="*/ 13 w 90"/>
                <a:gd name="T21" fmla="*/ 28 h 36"/>
                <a:gd name="T22" fmla="*/ 26 w 90"/>
                <a:gd name="T23" fmla="*/ 27 h 36"/>
                <a:gd name="T24" fmla="*/ 37 w 90"/>
                <a:gd name="T25" fmla="*/ 29 h 36"/>
                <a:gd name="T26" fmla="*/ 43 w 90"/>
                <a:gd name="T27" fmla="*/ 36 h 36"/>
                <a:gd name="T28" fmla="*/ 55 w 90"/>
                <a:gd name="T29" fmla="*/ 27 h 36"/>
                <a:gd name="T30" fmla="*/ 61 w 90"/>
                <a:gd name="T31" fmla="*/ 29 h 36"/>
                <a:gd name="T32" fmla="*/ 70 w 90"/>
                <a:gd name="T33" fmla="*/ 25 h 36"/>
                <a:gd name="T34" fmla="*/ 90 w 90"/>
                <a:gd name="T35" fmla="*/ 25 h 36"/>
                <a:gd name="T36" fmla="*/ 75 w 90"/>
                <a:gd name="T37" fmla="*/ 13 h 36"/>
                <a:gd name="T38" fmla="*/ 78 w 90"/>
                <a:gd name="T39" fmla="*/ 16 h 36"/>
                <a:gd name="T40" fmla="*/ 48 w 90"/>
                <a:gd name="T41" fmla="*/ 2 h 36"/>
                <a:gd name="T42" fmla="*/ 33 w 90"/>
                <a:gd name="T43" fmla="*/ 4 h 36"/>
                <a:gd name="T44" fmla="*/ 20 w 90"/>
                <a:gd name="T4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36">
                  <a:moveTo>
                    <a:pt x="20" y="0"/>
                  </a:moveTo>
                  <a:cubicBezTo>
                    <a:pt x="18" y="0"/>
                    <a:pt x="16" y="2"/>
                    <a:pt x="16" y="4"/>
                  </a:cubicBezTo>
                  <a:cubicBezTo>
                    <a:pt x="16" y="7"/>
                    <a:pt x="19" y="10"/>
                    <a:pt x="23" y="10"/>
                  </a:cubicBezTo>
                  <a:cubicBezTo>
                    <a:pt x="23" y="14"/>
                    <a:pt x="23" y="18"/>
                    <a:pt x="26" y="21"/>
                  </a:cubicBezTo>
                  <a:cubicBezTo>
                    <a:pt x="24" y="22"/>
                    <a:pt x="22" y="22"/>
                    <a:pt x="19" y="22"/>
                  </a:cubicBezTo>
                  <a:cubicBezTo>
                    <a:pt x="15" y="22"/>
                    <a:pt x="10" y="21"/>
                    <a:pt x="3" y="21"/>
                  </a:cubicBezTo>
                  <a:cubicBezTo>
                    <a:pt x="2" y="22"/>
                    <a:pt x="1" y="24"/>
                    <a:pt x="0" y="24"/>
                  </a:cubicBezTo>
                  <a:cubicBezTo>
                    <a:pt x="0" y="27"/>
                    <a:pt x="3" y="31"/>
                    <a:pt x="6" y="32"/>
                  </a:cubicBezTo>
                  <a:cubicBezTo>
                    <a:pt x="6" y="30"/>
                    <a:pt x="7" y="29"/>
                    <a:pt x="7" y="28"/>
                  </a:cubicBezTo>
                  <a:cubicBezTo>
                    <a:pt x="8" y="28"/>
                    <a:pt x="8" y="28"/>
                    <a:pt x="9" y="28"/>
                  </a:cubicBezTo>
                  <a:cubicBezTo>
                    <a:pt x="10" y="28"/>
                    <a:pt x="11" y="28"/>
                    <a:pt x="13" y="28"/>
                  </a:cubicBezTo>
                  <a:cubicBezTo>
                    <a:pt x="16" y="28"/>
                    <a:pt x="21" y="27"/>
                    <a:pt x="26" y="27"/>
                  </a:cubicBezTo>
                  <a:cubicBezTo>
                    <a:pt x="30" y="27"/>
                    <a:pt x="34" y="28"/>
                    <a:pt x="37" y="29"/>
                  </a:cubicBezTo>
                  <a:cubicBezTo>
                    <a:pt x="40" y="31"/>
                    <a:pt x="38" y="36"/>
                    <a:pt x="43" y="36"/>
                  </a:cubicBezTo>
                  <a:cubicBezTo>
                    <a:pt x="49" y="36"/>
                    <a:pt x="48" y="27"/>
                    <a:pt x="55" y="27"/>
                  </a:cubicBezTo>
                  <a:cubicBezTo>
                    <a:pt x="58" y="27"/>
                    <a:pt x="57" y="29"/>
                    <a:pt x="61" y="29"/>
                  </a:cubicBezTo>
                  <a:cubicBezTo>
                    <a:pt x="64" y="29"/>
                    <a:pt x="66" y="27"/>
                    <a:pt x="7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86" y="20"/>
                    <a:pt x="81" y="18"/>
                    <a:pt x="75" y="13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69" y="11"/>
                    <a:pt x="65" y="2"/>
                    <a:pt x="48" y="2"/>
                  </a:cubicBezTo>
                  <a:cubicBezTo>
                    <a:pt x="43" y="2"/>
                    <a:pt x="40" y="4"/>
                    <a:pt x="33" y="4"/>
                  </a:cubicBezTo>
                  <a:cubicBezTo>
                    <a:pt x="28" y="4"/>
                    <a:pt x="25" y="0"/>
                    <a:pt x="2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24">
              <a:extLst>
                <a:ext uri="{FF2B5EF4-FFF2-40B4-BE49-F238E27FC236}">
                  <a16:creationId xmlns:a16="http://schemas.microsoft.com/office/drawing/2014/main" id="{DEA4AED8-B3A7-4652-B194-733E6605B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2705"/>
              <a:ext cx="26" cy="29"/>
            </a:xfrm>
            <a:custGeom>
              <a:avLst/>
              <a:gdLst>
                <a:gd name="T0" fmla="*/ 11 w 11"/>
                <a:gd name="T1" fmla="*/ 0 h 12"/>
                <a:gd name="T2" fmla="*/ 6 w 11"/>
                <a:gd name="T3" fmla="*/ 0 h 12"/>
                <a:gd name="T4" fmla="*/ 0 w 11"/>
                <a:gd name="T5" fmla="*/ 11 h 12"/>
                <a:gd name="T6" fmla="*/ 0 w 11"/>
                <a:gd name="T7" fmla="*/ 12 h 12"/>
                <a:gd name="T8" fmla="*/ 4 w 11"/>
                <a:gd name="T9" fmla="*/ 11 h 12"/>
                <a:gd name="T10" fmla="*/ 11 w 11"/>
                <a:gd name="T11" fmla="*/ 4 h 12"/>
                <a:gd name="T12" fmla="*/ 11 w 11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2">
                  <a:moveTo>
                    <a:pt x="11" y="0"/>
                  </a:moveTo>
                  <a:cubicBezTo>
                    <a:pt x="9" y="0"/>
                    <a:pt x="7" y="0"/>
                    <a:pt x="6" y="0"/>
                  </a:cubicBezTo>
                  <a:cubicBezTo>
                    <a:pt x="3" y="0"/>
                    <a:pt x="0" y="6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3" y="11"/>
                    <a:pt x="4" y="11"/>
                  </a:cubicBezTo>
                  <a:cubicBezTo>
                    <a:pt x="7" y="11"/>
                    <a:pt x="10" y="6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25">
              <a:extLst>
                <a:ext uri="{FF2B5EF4-FFF2-40B4-BE49-F238E27FC236}">
                  <a16:creationId xmlns:a16="http://schemas.microsoft.com/office/drawing/2014/main" id="{B796159E-89A3-4B9F-BA55-AD799724D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3084"/>
              <a:ext cx="85" cy="63"/>
            </a:xfrm>
            <a:custGeom>
              <a:avLst/>
              <a:gdLst>
                <a:gd name="T0" fmla="*/ 12 w 36"/>
                <a:gd name="T1" fmla="*/ 0 h 27"/>
                <a:gd name="T2" fmla="*/ 12 w 36"/>
                <a:gd name="T3" fmla="*/ 0 h 27"/>
                <a:gd name="T4" fmla="*/ 10 w 36"/>
                <a:gd name="T5" fmla="*/ 0 h 27"/>
                <a:gd name="T6" fmla="*/ 0 w 36"/>
                <a:gd name="T7" fmla="*/ 13 h 27"/>
                <a:gd name="T8" fmla="*/ 21 w 36"/>
                <a:gd name="T9" fmla="*/ 27 h 27"/>
                <a:gd name="T10" fmla="*/ 36 w 36"/>
                <a:gd name="T11" fmla="*/ 10 h 27"/>
                <a:gd name="T12" fmla="*/ 32 w 36"/>
                <a:gd name="T13" fmla="*/ 6 h 27"/>
                <a:gd name="T14" fmla="*/ 26 w 36"/>
                <a:gd name="T15" fmla="*/ 8 h 27"/>
                <a:gd name="T16" fmla="*/ 23 w 36"/>
                <a:gd name="T17" fmla="*/ 5 h 27"/>
                <a:gd name="T18" fmla="*/ 12 w 36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27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4" y="0"/>
                    <a:pt x="0" y="5"/>
                    <a:pt x="0" y="13"/>
                  </a:cubicBezTo>
                  <a:cubicBezTo>
                    <a:pt x="0" y="18"/>
                    <a:pt x="13" y="27"/>
                    <a:pt x="21" y="27"/>
                  </a:cubicBezTo>
                  <a:cubicBezTo>
                    <a:pt x="28" y="27"/>
                    <a:pt x="36" y="15"/>
                    <a:pt x="36" y="10"/>
                  </a:cubicBezTo>
                  <a:cubicBezTo>
                    <a:pt x="36" y="9"/>
                    <a:pt x="34" y="6"/>
                    <a:pt x="32" y="6"/>
                  </a:cubicBezTo>
                  <a:cubicBezTo>
                    <a:pt x="30" y="6"/>
                    <a:pt x="28" y="8"/>
                    <a:pt x="26" y="8"/>
                  </a:cubicBezTo>
                  <a:cubicBezTo>
                    <a:pt x="25" y="8"/>
                    <a:pt x="24" y="7"/>
                    <a:pt x="23" y="5"/>
                  </a:cubicBezTo>
                  <a:cubicBezTo>
                    <a:pt x="19" y="5"/>
                    <a:pt x="16" y="2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26">
              <a:extLst>
                <a:ext uri="{FF2B5EF4-FFF2-40B4-BE49-F238E27FC236}">
                  <a16:creationId xmlns:a16="http://schemas.microsoft.com/office/drawing/2014/main" id="{F07C0B16-7F90-4807-95D1-BB0173228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4690"/>
              <a:ext cx="30" cy="70"/>
            </a:xfrm>
            <a:custGeom>
              <a:avLst/>
              <a:gdLst>
                <a:gd name="T0" fmla="*/ 6 w 13"/>
                <a:gd name="T1" fmla="*/ 0 h 30"/>
                <a:gd name="T2" fmla="*/ 0 w 13"/>
                <a:gd name="T3" fmla="*/ 16 h 30"/>
                <a:gd name="T4" fmla="*/ 0 w 13"/>
                <a:gd name="T5" fmla="*/ 23 h 30"/>
                <a:gd name="T6" fmla="*/ 6 w 13"/>
                <a:gd name="T7" fmla="*/ 30 h 30"/>
                <a:gd name="T8" fmla="*/ 11 w 13"/>
                <a:gd name="T9" fmla="*/ 30 h 30"/>
                <a:gd name="T10" fmla="*/ 11 w 13"/>
                <a:gd name="T11" fmla="*/ 15 h 30"/>
                <a:gd name="T12" fmla="*/ 13 w 13"/>
                <a:gd name="T13" fmla="*/ 9 h 30"/>
                <a:gd name="T14" fmla="*/ 6 w 13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30">
                  <a:moveTo>
                    <a:pt x="6" y="0"/>
                  </a:moveTo>
                  <a:cubicBezTo>
                    <a:pt x="3" y="0"/>
                    <a:pt x="0" y="16"/>
                    <a:pt x="0" y="16"/>
                  </a:cubicBezTo>
                  <a:cubicBezTo>
                    <a:pt x="0" y="16"/>
                    <a:pt x="0" y="20"/>
                    <a:pt x="0" y="23"/>
                  </a:cubicBezTo>
                  <a:cubicBezTo>
                    <a:pt x="0" y="25"/>
                    <a:pt x="3" y="30"/>
                    <a:pt x="6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3"/>
                    <a:pt x="13" y="12"/>
                    <a:pt x="13" y="9"/>
                  </a:cubicBezTo>
                  <a:cubicBezTo>
                    <a:pt x="13" y="5"/>
                    <a:pt x="11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27">
              <a:extLst>
                <a:ext uri="{FF2B5EF4-FFF2-40B4-BE49-F238E27FC236}">
                  <a16:creationId xmlns:a16="http://schemas.microsoft.com/office/drawing/2014/main" id="{EA89C6EC-CF09-486A-8A4F-749843779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" y="2646"/>
              <a:ext cx="1657" cy="2675"/>
            </a:xfrm>
            <a:custGeom>
              <a:avLst/>
              <a:gdLst>
                <a:gd name="T0" fmla="*/ 84 w 701"/>
                <a:gd name="T1" fmla="*/ 33 h 1131"/>
                <a:gd name="T2" fmla="*/ 68 w 701"/>
                <a:gd name="T3" fmla="*/ 61 h 1131"/>
                <a:gd name="T4" fmla="*/ 49 w 701"/>
                <a:gd name="T5" fmla="*/ 72 h 1131"/>
                <a:gd name="T6" fmla="*/ 58 w 701"/>
                <a:gd name="T7" fmla="*/ 120 h 1131"/>
                <a:gd name="T8" fmla="*/ 58 w 701"/>
                <a:gd name="T9" fmla="*/ 123 h 1131"/>
                <a:gd name="T10" fmla="*/ 17 w 701"/>
                <a:gd name="T11" fmla="*/ 177 h 1131"/>
                <a:gd name="T12" fmla="*/ 22 w 701"/>
                <a:gd name="T13" fmla="*/ 229 h 1131"/>
                <a:gd name="T14" fmla="*/ 21 w 701"/>
                <a:gd name="T15" fmla="*/ 293 h 1131"/>
                <a:gd name="T16" fmla="*/ 64 w 701"/>
                <a:gd name="T17" fmla="*/ 374 h 1131"/>
                <a:gd name="T18" fmla="*/ 125 w 701"/>
                <a:gd name="T19" fmla="*/ 443 h 1131"/>
                <a:gd name="T20" fmla="*/ 167 w 701"/>
                <a:gd name="T21" fmla="*/ 549 h 1131"/>
                <a:gd name="T22" fmla="*/ 151 w 701"/>
                <a:gd name="T23" fmla="*/ 647 h 1131"/>
                <a:gd name="T24" fmla="*/ 137 w 701"/>
                <a:gd name="T25" fmla="*/ 749 h 1131"/>
                <a:gd name="T26" fmla="*/ 125 w 701"/>
                <a:gd name="T27" fmla="*/ 820 h 1131"/>
                <a:gd name="T28" fmla="*/ 130 w 701"/>
                <a:gd name="T29" fmla="*/ 859 h 1131"/>
                <a:gd name="T30" fmla="*/ 117 w 701"/>
                <a:gd name="T31" fmla="*/ 945 h 1131"/>
                <a:gd name="T32" fmla="*/ 98 w 701"/>
                <a:gd name="T33" fmla="*/ 947 h 1131"/>
                <a:gd name="T34" fmla="*/ 101 w 701"/>
                <a:gd name="T35" fmla="*/ 1033 h 1131"/>
                <a:gd name="T36" fmla="*/ 106 w 701"/>
                <a:gd name="T37" fmla="*/ 1076 h 1131"/>
                <a:gd name="T38" fmla="*/ 152 w 701"/>
                <a:gd name="T39" fmla="*/ 1102 h 1131"/>
                <a:gd name="T40" fmla="*/ 208 w 701"/>
                <a:gd name="T41" fmla="*/ 1129 h 1131"/>
                <a:gd name="T42" fmla="*/ 249 w 701"/>
                <a:gd name="T43" fmla="*/ 1117 h 1131"/>
                <a:gd name="T44" fmla="*/ 194 w 701"/>
                <a:gd name="T45" fmla="*/ 1022 h 1131"/>
                <a:gd name="T46" fmla="*/ 213 w 701"/>
                <a:gd name="T47" fmla="*/ 941 h 1131"/>
                <a:gd name="T48" fmla="*/ 250 w 701"/>
                <a:gd name="T49" fmla="*/ 876 h 1131"/>
                <a:gd name="T50" fmla="*/ 257 w 701"/>
                <a:gd name="T51" fmla="*/ 872 h 1131"/>
                <a:gd name="T52" fmla="*/ 287 w 701"/>
                <a:gd name="T53" fmla="*/ 846 h 1131"/>
                <a:gd name="T54" fmla="*/ 308 w 701"/>
                <a:gd name="T55" fmla="*/ 809 h 1131"/>
                <a:gd name="T56" fmla="*/ 369 w 701"/>
                <a:gd name="T57" fmla="*/ 782 h 1131"/>
                <a:gd name="T58" fmla="*/ 346 w 701"/>
                <a:gd name="T59" fmla="*/ 731 h 1131"/>
                <a:gd name="T60" fmla="*/ 435 w 701"/>
                <a:gd name="T61" fmla="*/ 699 h 1131"/>
                <a:gd name="T62" fmla="*/ 493 w 701"/>
                <a:gd name="T63" fmla="*/ 627 h 1131"/>
                <a:gd name="T64" fmla="*/ 549 w 701"/>
                <a:gd name="T65" fmla="*/ 547 h 1131"/>
                <a:gd name="T66" fmla="*/ 604 w 701"/>
                <a:gd name="T67" fmla="*/ 524 h 1131"/>
                <a:gd name="T68" fmla="*/ 634 w 701"/>
                <a:gd name="T69" fmla="*/ 454 h 1131"/>
                <a:gd name="T70" fmla="*/ 657 w 701"/>
                <a:gd name="T71" fmla="*/ 371 h 1131"/>
                <a:gd name="T72" fmla="*/ 683 w 701"/>
                <a:gd name="T73" fmla="*/ 263 h 1131"/>
                <a:gd name="T74" fmla="*/ 639 w 701"/>
                <a:gd name="T75" fmla="*/ 237 h 1131"/>
                <a:gd name="T76" fmla="*/ 559 w 701"/>
                <a:gd name="T77" fmla="*/ 229 h 1131"/>
                <a:gd name="T78" fmla="*/ 509 w 701"/>
                <a:gd name="T79" fmla="*/ 195 h 1131"/>
                <a:gd name="T80" fmla="*/ 468 w 701"/>
                <a:gd name="T81" fmla="*/ 215 h 1131"/>
                <a:gd name="T82" fmla="*/ 466 w 701"/>
                <a:gd name="T83" fmla="*/ 155 h 1131"/>
                <a:gd name="T84" fmla="*/ 424 w 701"/>
                <a:gd name="T85" fmla="*/ 106 h 1131"/>
                <a:gd name="T86" fmla="*/ 345 w 701"/>
                <a:gd name="T87" fmla="*/ 81 h 1131"/>
                <a:gd name="T88" fmla="*/ 279 w 701"/>
                <a:gd name="T89" fmla="*/ 31 h 1131"/>
                <a:gd name="T90" fmla="*/ 272 w 701"/>
                <a:gd name="T91" fmla="*/ 24 h 1131"/>
                <a:gd name="T92" fmla="*/ 204 w 701"/>
                <a:gd name="T93" fmla="*/ 28 h 1131"/>
                <a:gd name="T94" fmla="*/ 176 w 701"/>
                <a:gd name="T95" fmla="*/ 15 h 1131"/>
                <a:gd name="T96" fmla="*/ 152 w 701"/>
                <a:gd name="T97" fmla="*/ 50 h 1131"/>
                <a:gd name="T98" fmla="*/ 148 w 701"/>
                <a:gd name="T99" fmla="*/ 0 h 1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01" h="1131">
                  <a:moveTo>
                    <a:pt x="148" y="0"/>
                  </a:moveTo>
                  <a:cubicBezTo>
                    <a:pt x="141" y="0"/>
                    <a:pt x="140" y="8"/>
                    <a:pt x="133" y="10"/>
                  </a:cubicBezTo>
                  <a:cubicBezTo>
                    <a:pt x="120" y="14"/>
                    <a:pt x="111" y="16"/>
                    <a:pt x="99" y="21"/>
                  </a:cubicBezTo>
                  <a:cubicBezTo>
                    <a:pt x="92" y="23"/>
                    <a:pt x="87" y="24"/>
                    <a:pt x="84" y="33"/>
                  </a:cubicBezTo>
                  <a:cubicBezTo>
                    <a:pt x="83" y="37"/>
                    <a:pt x="83" y="44"/>
                    <a:pt x="80" y="46"/>
                  </a:cubicBezTo>
                  <a:cubicBezTo>
                    <a:pt x="76" y="48"/>
                    <a:pt x="71" y="50"/>
                    <a:pt x="71" y="55"/>
                  </a:cubicBezTo>
                  <a:cubicBezTo>
                    <a:pt x="70" y="55"/>
                    <a:pt x="68" y="57"/>
                    <a:pt x="68" y="58"/>
                  </a:cubicBezTo>
                  <a:cubicBezTo>
                    <a:pt x="68" y="59"/>
                    <a:pt x="68" y="60"/>
                    <a:pt x="68" y="61"/>
                  </a:cubicBezTo>
                  <a:cubicBezTo>
                    <a:pt x="66" y="61"/>
                    <a:pt x="66" y="62"/>
                    <a:pt x="65" y="62"/>
                  </a:cubicBezTo>
                  <a:cubicBezTo>
                    <a:pt x="64" y="62"/>
                    <a:pt x="64" y="61"/>
                    <a:pt x="62" y="61"/>
                  </a:cubicBezTo>
                  <a:cubicBezTo>
                    <a:pt x="61" y="62"/>
                    <a:pt x="59" y="63"/>
                    <a:pt x="58" y="64"/>
                  </a:cubicBezTo>
                  <a:cubicBezTo>
                    <a:pt x="55" y="67"/>
                    <a:pt x="51" y="71"/>
                    <a:pt x="49" y="72"/>
                  </a:cubicBezTo>
                  <a:cubicBezTo>
                    <a:pt x="49" y="73"/>
                    <a:pt x="48" y="74"/>
                    <a:pt x="48" y="76"/>
                  </a:cubicBezTo>
                  <a:cubicBezTo>
                    <a:pt x="48" y="85"/>
                    <a:pt x="58" y="84"/>
                    <a:pt x="58" y="95"/>
                  </a:cubicBezTo>
                  <a:cubicBezTo>
                    <a:pt x="58" y="100"/>
                    <a:pt x="55" y="102"/>
                    <a:pt x="55" y="108"/>
                  </a:cubicBezTo>
                  <a:cubicBezTo>
                    <a:pt x="55" y="113"/>
                    <a:pt x="58" y="116"/>
                    <a:pt x="58" y="120"/>
                  </a:cubicBezTo>
                  <a:cubicBezTo>
                    <a:pt x="58" y="121"/>
                    <a:pt x="58" y="122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6" y="127"/>
                    <a:pt x="56" y="127"/>
                    <a:pt x="56" y="127"/>
                  </a:cubicBezTo>
                  <a:cubicBezTo>
                    <a:pt x="56" y="128"/>
                    <a:pt x="59" y="131"/>
                    <a:pt x="62" y="132"/>
                  </a:cubicBezTo>
                  <a:cubicBezTo>
                    <a:pt x="58" y="146"/>
                    <a:pt x="45" y="143"/>
                    <a:pt x="39" y="154"/>
                  </a:cubicBezTo>
                  <a:cubicBezTo>
                    <a:pt x="35" y="163"/>
                    <a:pt x="31" y="177"/>
                    <a:pt x="17" y="177"/>
                  </a:cubicBezTo>
                  <a:cubicBezTo>
                    <a:pt x="19" y="200"/>
                    <a:pt x="6" y="198"/>
                    <a:pt x="6" y="210"/>
                  </a:cubicBezTo>
                  <a:cubicBezTo>
                    <a:pt x="6" y="218"/>
                    <a:pt x="7" y="228"/>
                    <a:pt x="14" y="228"/>
                  </a:cubicBezTo>
                  <a:cubicBezTo>
                    <a:pt x="16" y="228"/>
                    <a:pt x="17" y="227"/>
                    <a:pt x="18" y="227"/>
                  </a:cubicBezTo>
                  <a:cubicBezTo>
                    <a:pt x="19" y="227"/>
                    <a:pt x="20" y="228"/>
                    <a:pt x="22" y="229"/>
                  </a:cubicBezTo>
                  <a:cubicBezTo>
                    <a:pt x="20" y="237"/>
                    <a:pt x="10" y="239"/>
                    <a:pt x="6" y="247"/>
                  </a:cubicBezTo>
                  <a:cubicBezTo>
                    <a:pt x="4" y="249"/>
                    <a:pt x="0" y="257"/>
                    <a:pt x="0" y="263"/>
                  </a:cubicBezTo>
                  <a:cubicBezTo>
                    <a:pt x="0" y="273"/>
                    <a:pt x="7" y="283"/>
                    <a:pt x="13" y="289"/>
                  </a:cubicBezTo>
                  <a:cubicBezTo>
                    <a:pt x="15" y="291"/>
                    <a:pt x="19" y="290"/>
                    <a:pt x="21" y="293"/>
                  </a:cubicBezTo>
                  <a:cubicBezTo>
                    <a:pt x="23" y="297"/>
                    <a:pt x="24" y="304"/>
                    <a:pt x="27" y="308"/>
                  </a:cubicBezTo>
                  <a:cubicBezTo>
                    <a:pt x="29" y="309"/>
                    <a:pt x="33" y="308"/>
                    <a:pt x="34" y="312"/>
                  </a:cubicBezTo>
                  <a:cubicBezTo>
                    <a:pt x="39" y="322"/>
                    <a:pt x="42" y="328"/>
                    <a:pt x="46" y="341"/>
                  </a:cubicBezTo>
                  <a:cubicBezTo>
                    <a:pt x="49" y="352"/>
                    <a:pt x="60" y="362"/>
                    <a:pt x="64" y="374"/>
                  </a:cubicBezTo>
                  <a:cubicBezTo>
                    <a:pt x="66" y="382"/>
                    <a:pt x="74" y="386"/>
                    <a:pt x="74" y="394"/>
                  </a:cubicBezTo>
                  <a:cubicBezTo>
                    <a:pt x="74" y="401"/>
                    <a:pt x="72" y="407"/>
                    <a:pt x="76" y="411"/>
                  </a:cubicBezTo>
                  <a:cubicBezTo>
                    <a:pt x="86" y="420"/>
                    <a:pt x="93" y="428"/>
                    <a:pt x="108" y="432"/>
                  </a:cubicBezTo>
                  <a:cubicBezTo>
                    <a:pt x="115" y="435"/>
                    <a:pt x="119" y="437"/>
                    <a:pt x="125" y="443"/>
                  </a:cubicBezTo>
                  <a:cubicBezTo>
                    <a:pt x="131" y="449"/>
                    <a:pt x="137" y="448"/>
                    <a:pt x="145" y="451"/>
                  </a:cubicBezTo>
                  <a:cubicBezTo>
                    <a:pt x="154" y="456"/>
                    <a:pt x="162" y="464"/>
                    <a:pt x="167" y="477"/>
                  </a:cubicBezTo>
                  <a:cubicBezTo>
                    <a:pt x="169" y="483"/>
                    <a:pt x="171" y="514"/>
                    <a:pt x="171" y="519"/>
                  </a:cubicBezTo>
                  <a:cubicBezTo>
                    <a:pt x="171" y="528"/>
                    <a:pt x="167" y="542"/>
                    <a:pt x="167" y="549"/>
                  </a:cubicBezTo>
                  <a:cubicBezTo>
                    <a:pt x="167" y="556"/>
                    <a:pt x="167" y="556"/>
                    <a:pt x="167" y="572"/>
                  </a:cubicBezTo>
                  <a:cubicBezTo>
                    <a:pt x="166" y="578"/>
                    <a:pt x="163" y="587"/>
                    <a:pt x="163" y="591"/>
                  </a:cubicBezTo>
                  <a:cubicBezTo>
                    <a:pt x="163" y="592"/>
                    <a:pt x="163" y="594"/>
                    <a:pt x="163" y="596"/>
                  </a:cubicBezTo>
                  <a:cubicBezTo>
                    <a:pt x="163" y="614"/>
                    <a:pt x="151" y="627"/>
                    <a:pt x="151" y="647"/>
                  </a:cubicBezTo>
                  <a:cubicBezTo>
                    <a:pt x="151" y="655"/>
                    <a:pt x="145" y="663"/>
                    <a:pt x="148" y="672"/>
                  </a:cubicBezTo>
                  <a:cubicBezTo>
                    <a:pt x="149" y="712"/>
                    <a:pt x="149" y="712"/>
                    <a:pt x="149" y="712"/>
                  </a:cubicBezTo>
                  <a:cubicBezTo>
                    <a:pt x="146" y="724"/>
                    <a:pt x="146" y="733"/>
                    <a:pt x="142" y="746"/>
                  </a:cubicBezTo>
                  <a:cubicBezTo>
                    <a:pt x="141" y="748"/>
                    <a:pt x="139" y="747"/>
                    <a:pt x="137" y="749"/>
                  </a:cubicBezTo>
                  <a:cubicBezTo>
                    <a:pt x="134" y="753"/>
                    <a:pt x="133" y="760"/>
                    <a:pt x="131" y="764"/>
                  </a:cubicBezTo>
                  <a:cubicBezTo>
                    <a:pt x="127" y="771"/>
                    <a:pt x="119" y="784"/>
                    <a:pt x="119" y="796"/>
                  </a:cubicBezTo>
                  <a:cubicBezTo>
                    <a:pt x="119" y="799"/>
                    <a:pt x="120" y="814"/>
                    <a:pt x="122" y="814"/>
                  </a:cubicBezTo>
                  <a:cubicBezTo>
                    <a:pt x="122" y="814"/>
                    <a:pt x="125" y="817"/>
                    <a:pt x="125" y="820"/>
                  </a:cubicBezTo>
                  <a:cubicBezTo>
                    <a:pt x="125" y="822"/>
                    <a:pt x="123" y="823"/>
                    <a:pt x="120" y="823"/>
                  </a:cubicBezTo>
                  <a:cubicBezTo>
                    <a:pt x="118" y="833"/>
                    <a:pt x="114" y="837"/>
                    <a:pt x="114" y="847"/>
                  </a:cubicBezTo>
                  <a:cubicBezTo>
                    <a:pt x="114" y="853"/>
                    <a:pt x="118" y="865"/>
                    <a:pt x="122" y="865"/>
                  </a:cubicBezTo>
                  <a:cubicBezTo>
                    <a:pt x="125" y="865"/>
                    <a:pt x="126" y="861"/>
                    <a:pt x="130" y="859"/>
                  </a:cubicBezTo>
                  <a:cubicBezTo>
                    <a:pt x="130" y="859"/>
                    <a:pt x="131" y="859"/>
                    <a:pt x="131" y="859"/>
                  </a:cubicBezTo>
                  <a:cubicBezTo>
                    <a:pt x="132" y="859"/>
                    <a:pt x="133" y="859"/>
                    <a:pt x="134" y="859"/>
                  </a:cubicBezTo>
                  <a:cubicBezTo>
                    <a:pt x="134" y="867"/>
                    <a:pt x="134" y="867"/>
                    <a:pt x="134" y="867"/>
                  </a:cubicBezTo>
                  <a:cubicBezTo>
                    <a:pt x="117" y="945"/>
                    <a:pt x="117" y="945"/>
                    <a:pt x="117" y="945"/>
                  </a:cubicBezTo>
                  <a:cubicBezTo>
                    <a:pt x="109" y="945"/>
                    <a:pt x="113" y="936"/>
                    <a:pt x="103" y="936"/>
                  </a:cubicBezTo>
                  <a:cubicBezTo>
                    <a:pt x="101" y="936"/>
                    <a:pt x="99" y="938"/>
                    <a:pt x="99" y="941"/>
                  </a:cubicBezTo>
                  <a:cubicBezTo>
                    <a:pt x="98" y="941"/>
                    <a:pt x="98" y="941"/>
                    <a:pt x="98" y="941"/>
                  </a:cubicBezTo>
                  <a:cubicBezTo>
                    <a:pt x="98" y="947"/>
                    <a:pt x="98" y="947"/>
                    <a:pt x="98" y="947"/>
                  </a:cubicBezTo>
                  <a:cubicBezTo>
                    <a:pt x="99" y="953"/>
                    <a:pt x="105" y="961"/>
                    <a:pt x="105" y="965"/>
                  </a:cubicBezTo>
                  <a:cubicBezTo>
                    <a:pt x="105" y="974"/>
                    <a:pt x="93" y="977"/>
                    <a:pt x="93" y="987"/>
                  </a:cubicBezTo>
                  <a:cubicBezTo>
                    <a:pt x="93" y="996"/>
                    <a:pt x="101" y="1014"/>
                    <a:pt x="101" y="1026"/>
                  </a:cubicBezTo>
                  <a:cubicBezTo>
                    <a:pt x="101" y="1028"/>
                    <a:pt x="101" y="1030"/>
                    <a:pt x="101" y="1033"/>
                  </a:cubicBezTo>
                  <a:cubicBezTo>
                    <a:pt x="101" y="1044"/>
                    <a:pt x="115" y="1042"/>
                    <a:pt x="115" y="1055"/>
                  </a:cubicBezTo>
                  <a:cubicBezTo>
                    <a:pt x="115" y="1058"/>
                    <a:pt x="113" y="1061"/>
                    <a:pt x="112" y="1064"/>
                  </a:cubicBezTo>
                  <a:cubicBezTo>
                    <a:pt x="113" y="1065"/>
                    <a:pt x="114" y="1066"/>
                    <a:pt x="116" y="1067"/>
                  </a:cubicBezTo>
                  <a:cubicBezTo>
                    <a:pt x="115" y="1071"/>
                    <a:pt x="106" y="1071"/>
                    <a:pt x="106" y="1076"/>
                  </a:cubicBezTo>
                  <a:cubicBezTo>
                    <a:pt x="106" y="1077"/>
                    <a:pt x="109" y="1079"/>
                    <a:pt x="111" y="1081"/>
                  </a:cubicBezTo>
                  <a:cubicBezTo>
                    <a:pt x="118" y="1088"/>
                    <a:pt x="122" y="1095"/>
                    <a:pt x="137" y="1095"/>
                  </a:cubicBezTo>
                  <a:cubicBezTo>
                    <a:pt x="137" y="1098"/>
                    <a:pt x="138" y="1102"/>
                    <a:pt x="142" y="1102"/>
                  </a:cubicBezTo>
                  <a:cubicBezTo>
                    <a:pt x="146" y="1102"/>
                    <a:pt x="148" y="1102"/>
                    <a:pt x="152" y="1102"/>
                  </a:cubicBezTo>
                  <a:cubicBezTo>
                    <a:pt x="152" y="1111"/>
                    <a:pt x="164" y="1111"/>
                    <a:pt x="172" y="1114"/>
                  </a:cubicBezTo>
                  <a:cubicBezTo>
                    <a:pt x="180" y="1117"/>
                    <a:pt x="176" y="1131"/>
                    <a:pt x="188" y="1131"/>
                  </a:cubicBezTo>
                  <a:cubicBezTo>
                    <a:pt x="194" y="1131"/>
                    <a:pt x="198" y="1131"/>
                    <a:pt x="203" y="1131"/>
                  </a:cubicBezTo>
                  <a:cubicBezTo>
                    <a:pt x="205" y="1131"/>
                    <a:pt x="207" y="1129"/>
                    <a:pt x="208" y="1129"/>
                  </a:cubicBezTo>
                  <a:cubicBezTo>
                    <a:pt x="211" y="1129"/>
                    <a:pt x="210" y="1129"/>
                    <a:pt x="214" y="1129"/>
                  </a:cubicBezTo>
                  <a:cubicBezTo>
                    <a:pt x="219" y="1129"/>
                    <a:pt x="232" y="1119"/>
                    <a:pt x="240" y="1119"/>
                  </a:cubicBezTo>
                  <a:cubicBezTo>
                    <a:pt x="242" y="1119"/>
                    <a:pt x="243" y="1119"/>
                    <a:pt x="245" y="1119"/>
                  </a:cubicBezTo>
                  <a:cubicBezTo>
                    <a:pt x="246" y="1119"/>
                    <a:pt x="247" y="1119"/>
                    <a:pt x="249" y="1117"/>
                  </a:cubicBezTo>
                  <a:cubicBezTo>
                    <a:pt x="234" y="1110"/>
                    <a:pt x="220" y="1106"/>
                    <a:pt x="208" y="1094"/>
                  </a:cubicBezTo>
                  <a:cubicBezTo>
                    <a:pt x="202" y="1087"/>
                    <a:pt x="202" y="1063"/>
                    <a:pt x="193" y="1058"/>
                  </a:cubicBezTo>
                  <a:cubicBezTo>
                    <a:pt x="189" y="1057"/>
                    <a:pt x="185" y="1051"/>
                    <a:pt x="185" y="1045"/>
                  </a:cubicBezTo>
                  <a:cubicBezTo>
                    <a:pt x="185" y="1035"/>
                    <a:pt x="187" y="1028"/>
                    <a:pt x="194" y="1022"/>
                  </a:cubicBezTo>
                  <a:cubicBezTo>
                    <a:pt x="198" y="1017"/>
                    <a:pt x="207" y="1020"/>
                    <a:pt x="210" y="1013"/>
                  </a:cubicBezTo>
                  <a:cubicBezTo>
                    <a:pt x="214" y="1006"/>
                    <a:pt x="212" y="999"/>
                    <a:pt x="216" y="995"/>
                  </a:cubicBezTo>
                  <a:cubicBezTo>
                    <a:pt x="224" y="987"/>
                    <a:pt x="237" y="986"/>
                    <a:pt x="237" y="971"/>
                  </a:cubicBezTo>
                  <a:cubicBezTo>
                    <a:pt x="237" y="955"/>
                    <a:pt x="213" y="962"/>
                    <a:pt x="213" y="941"/>
                  </a:cubicBezTo>
                  <a:cubicBezTo>
                    <a:pt x="213" y="932"/>
                    <a:pt x="221" y="925"/>
                    <a:pt x="229" y="923"/>
                  </a:cubicBezTo>
                  <a:cubicBezTo>
                    <a:pt x="233" y="922"/>
                    <a:pt x="242" y="922"/>
                    <a:pt x="243" y="916"/>
                  </a:cubicBezTo>
                  <a:cubicBezTo>
                    <a:pt x="246" y="903"/>
                    <a:pt x="246" y="893"/>
                    <a:pt x="256" y="884"/>
                  </a:cubicBezTo>
                  <a:cubicBezTo>
                    <a:pt x="253" y="883"/>
                    <a:pt x="250" y="882"/>
                    <a:pt x="250" y="876"/>
                  </a:cubicBezTo>
                  <a:cubicBezTo>
                    <a:pt x="255" y="876"/>
                    <a:pt x="257" y="881"/>
                    <a:pt x="264" y="881"/>
                  </a:cubicBezTo>
                  <a:cubicBezTo>
                    <a:pt x="265" y="881"/>
                    <a:pt x="269" y="877"/>
                    <a:pt x="269" y="874"/>
                  </a:cubicBezTo>
                  <a:cubicBezTo>
                    <a:pt x="269" y="871"/>
                    <a:pt x="266" y="871"/>
                    <a:pt x="264" y="869"/>
                  </a:cubicBezTo>
                  <a:cubicBezTo>
                    <a:pt x="263" y="869"/>
                    <a:pt x="260" y="872"/>
                    <a:pt x="257" y="872"/>
                  </a:cubicBezTo>
                  <a:cubicBezTo>
                    <a:pt x="252" y="872"/>
                    <a:pt x="246" y="859"/>
                    <a:pt x="246" y="851"/>
                  </a:cubicBezTo>
                  <a:cubicBezTo>
                    <a:pt x="246" y="849"/>
                    <a:pt x="247" y="845"/>
                    <a:pt x="251" y="845"/>
                  </a:cubicBezTo>
                  <a:cubicBezTo>
                    <a:pt x="262" y="845"/>
                    <a:pt x="264" y="852"/>
                    <a:pt x="275" y="852"/>
                  </a:cubicBezTo>
                  <a:cubicBezTo>
                    <a:pt x="279" y="852"/>
                    <a:pt x="287" y="849"/>
                    <a:pt x="287" y="846"/>
                  </a:cubicBezTo>
                  <a:cubicBezTo>
                    <a:pt x="287" y="845"/>
                    <a:pt x="287" y="842"/>
                    <a:pt x="287" y="841"/>
                  </a:cubicBezTo>
                  <a:cubicBezTo>
                    <a:pt x="291" y="833"/>
                    <a:pt x="285" y="817"/>
                    <a:pt x="292" y="811"/>
                  </a:cubicBezTo>
                  <a:cubicBezTo>
                    <a:pt x="294" y="809"/>
                    <a:pt x="297" y="809"/>
                    <a:pt x="300" y="809"/>
                  </a:cubicBezTo>
                  <a:cubicBezTo>
                    <a:pt x="302" y="809"/>
                    <a:pt x="305" y="809"/>
                    <a:pt x="308" y="809"/>
                  </a:cubicBezTo>
                  <a:cubicBezTo>
                    <a:pt x="311" y="809"/>
                    <a:pt x="314" y="810"/>
                    <a:pt x="317" y="810"/>
                  </a:cubicBezTo>
                  <a:cubicBezTo>
                    <a:pt x="319" y="810"/>
                    <a:pt x="321" y="809"/>
                    <a:pt x="323" y="809"/>
                  </a:cubicBezTo>
                  <a:cubicBezTo>
                    <a:pt x="336" y="805"/>
                    <a:pt x="347" y="807"/>
                    <a:pt x="356" y="798"/>
                  </a:cubicBezTo>
                  <a:cubicBezTo>
                    <a:pt x="361" y="793"/>
                    <a:pt x="365" y="790"/>
                    <a:pt x="369" y="782"/>
                  </a:cubicBezTo>
                  <a:cubicBezTo>
                    <a:pt x="372" y="778"/>
                    <a:pt x="372" y="775"/>
                    <a:pt x="372" y="768"/>
                  </a:cubicBezTo>
                  <a:cubicBezTo>
                    <a:pt x="372" y="762"/>
                    <a:pt x="364" y="762"/>
                    <a:pt x="362" y="757"/>
                  </a:cubicBezTo>
                  <a:cubicBezTo>
                    <a:pt x="360" y="750"/>
                    <a:pt x="360" y="744"/>
                    <a:pt x="356" y="740"/>
                  </a:cubicBezTo>
                  <a:cubicBezTo>
                    <a:pt x="354" y="739"/>
                    <a:pt x="346" y="736"/>
                    <a:pt x="346" y="731"/>
                  </a:cubicBezTo>
                  <a:cubicBezTo>
                    <a:pt x="346" y="730"/>
                    <a:pt x="349" y="729"/>
                    <a:pt x="350" y="729"/>
                  </a:cubicBezTo>
                  <a:cubicBezTo>
                    <a:pt x="358" y="729"/>
                    <a:pt x="365" y="735"/>
                    <a:pt x="373" y="735"/>
                  </a:cubicBezTo>
                  <a:cubicBezTo>
                    <a:pt x="376" y="735"/>
                    <a:pt x="388" y="741"/>
                    <a:pt x="397" y="741"/>
                  </a:cubicBezTo>
                  <a:cubicBezTo>
                    <a:pt x="421" y="741"/>
                    <a:pt x="425" y="714"/>
                    <a:pt x="435" y="699"/>
                  </a:cubicBezTo>
                  <a:cubicBezTo>
                    <a:pt x="444" y="685"/>
                    <a:pt x="455" y="683"/>
                    <a:pt x="464" y="669"/>
                  </a:cubicBezTo>
                  <a:cubicBezTo>
                    <a:pt x="469" y="662"/>
                    <a:pt x="468" y="658"/>
                    <a:pt x="472" y="652"/>
                  </a:cubicBezTo>
                  <a:cubicBezTo>
                    <a:pt x="472" y="652"/>
                    <a:pt x="472" y="652"/>
                    <a:pt x="472" y="652"/>
                  </a:cubicBezTo>
                  <a:cubicBezTo>
                    <a:pt x="477" y="641"/>
                    <a:pt x="482" y="632"/>
                    <a:pt x="493" y="627"/>
                  </a:cubicBezTo>
                  <a:cubicBezTo>
                    <a:pt x="493" y="602"/>
                    <a:pt x="493" y="602"/>
                    <a:pt x="493" y="602"/>
                  </a:cubicBezTo>
                  <a:cubicBezTo>
                    <a:pt x="493" y="592"/>
                    <a:pt x="492" y="585"/>
                    <a:pt x="499" y="578"/>
                  </a:cubicBezTo>
                  <a:cubicBezTo>
                    <a:pt x="503" y="573"/>
                    <a:pt x="510" y="573"/>
                    <a:pt x="514" y="567"/>
                  </a:cubicBezTo>
                  <a:cubicBezTo>
                    <a:pt x="524" y="552"/>
                    <a:pt x="537" y="559"/>
                    <a:pt x="549" y="547"/>
                  </a:cubicBezTo>
                  <a:cubicBezTo>
                    <a:pt x="551" y="545"/>
                    <a:pt x="552" y="542"/>
                    <a:pt x="555" y="541"/>
                  </a:cubicBezTo>
                  <a:cubicBezTo>
                    <a:pt x="561" y="538"/>
                    <a:pt x="567" y="538"/>
                    <a:pt x="574" y="538"/>
                  </a:cubicBezTo>
                  <a:cubicBezTo>
                    <a:pt x="576" y="538"/>
                    <a:pt x="578" y="538"/>
                    <a:pt x="581" y="538"/>
                  </a:cubicBezTo>
                  <a:cubicBezTo>
                    <a:pt x="590" y="538"/>
                    <a:pt x="601" y="530"/>
                    <a:pt x="604" y="524"/>
                  </a:cubicBezTo>
                  <a:cubicBezTo>
                    <a:pt x="605" y="522"/>
                    <a:pt x="604" y="515"/>
                    <a:pt x="606" y="512"/>
                  </a:cubicBezTo>
                  <a:cubicBezTo>
                    <a:pt x="614" y="502"/>
                    <a:pt x="617" y="496"/>
                    <a:pt x="625" y="484"/>
                  </a:cubicBezTo>
                  <a:cubicBezTo>
                    <a:pt x="626" y="482"/>
                    <a:pt x="628" y="472"/>
                    <a:pt x="628" y="466"/>
                  </a:cubicBezTo>
                  <a:cubicBezTo>
                    <a:pt x="628" y="462"/>
                    <a:pt x="632" y="457"/>
                    <a:pt x="634" y="454"/>
                  </a:cubicBezTo>
                  <a:cubicBezTo>
                    <a:pt x="635" y="453"/>
                    <a:pt x="637" y="450"/>
                    <a:pt x="637" y="448"/>
                  </a:cubicBezTo>
                  <a:cubicBezTo>
                    <a:pt x="637" y="441"/>
                    <a:pt x="641" y="432"/>
                    <a:pt x="641" y="423"/>
                  </a:cubicBezTo>
                  <a:cubicBezTo>
                    <a:pt x="641" y="410"/>
                    <a:pt x="633" y="393"/>
                    <a:pt x="641" y="385"/>
                  </a:cubicBezTo>
                  <a:cubicBezTo>
                    <a:pt x="646" y="380"/>
                    <a:pt x="652" y="379"/>
                    <a:pt x="657" y="371"/>
                  </a:cubicBezTo>
                  <a:cubicBezTo>
                    <a:pt x="660" y="366"/>
                    <a:pt x="663" y="365"/>
                    <a:pt x="666" y="360"/>
                  </a:cubicBezTo>
                  <a:cubicBezTo>
                    <a:pt x="680" y="338"/>
                    <a:pt x="701" y="328"/>
                    <a:pt x="701" y="289"/>
                  </a:cubicBezTo>
                  <a:cubicBezTo>
                    <a:pt x="701" y="278"/>
                    <a:pt x="699" y="267"/>
                    <a:pt x="688" y="264"/>
                  </a:cubicBezTo>
                  <a:cubicBezTo>
                    <a:pt x="686" y="263"/>
                    <a:pt x="684" y="263"/>
                    <a:pt x="683" y="263"/>
                  </a:cubicBezTo>
                  <a:cubicBezTo>
                    <a:pt x="681" y="263"/>
                    <a:pt x="680" y="263"/>
                    <a:pt x="679" y="263"/>
                  </a:cubicBezTo>
                  <a:cubicBezTo>
                    <a:pt x="677" y="263"/>
                    <a:pt x="676" y="263"/>
                    <a:pt x="674" y="263"/>
                  </a:cubicBezTo>
                  <a:cubicBezTo>
                    <a:pt x="673" y="263"/>
                    <a:pt x="671" y="263"/>
                    <a:pt x="669" y="263"/>
                  </a:cubicBezTo>
                  <a:cubicBezTo>
                    <a:pt x="660" y="260"/>
                    <a:pt x="644" y="245"/>
                    <a:pt x="639" y="237"/>
                  </a:cubicBezTo>
                  <a:cubicBezTo>
                    <a:pt x="633" y="235"/>
                    <a:pt x="624" y="231"/>
                    <a:pt x="614" y="229"/>
                  </a:cubicBezTo>
                  <a:cubicBezTo>
                    <a:pt x="594" y="231"/>
                    <a:pt x="594" y="231"/>
                    <a:pt x="594" y="231"/>
                  </a:cubicBezTo>
                  <a:cubicBezTo>
                    <a:pt x="584" y="231"/>
                    <a:pt x="582" y="223"/>
                    <a:pt x="571" y="223"/>
                  </a:cubicBezTo>
                  <a:cubicBezTo>
                    <a:pt x="566" y="223"/>
                    <a:pt x="564" y="227"/>
                    <a:pt x="559" y="229"/>
                  </a:cubicBezTo>
                  <a:cubicBezTo>
                    <a:pt x="555" y="229"/>
                    <a:pt x="555" y="229"/>
                    <a:pt x="555" y="229"/>
                  </a:cubicBezTo>
                  <a:cubicBezTo>
                    <a:pt x="555" y="224"/>
                    <a:pt x="556" y="220"/>
                    <a:pt x="554" y="215"/>
                  </a:cubicBezTo>
                  <a:cubicBezTo>
                    <a:pt x="553" y="211"/>
                    <a:pt x="548" y="212"/>
                    <a:pt x="544" y="210"/>
                  </a:cubicBezTo>
                  <a:cubicBezTo>
                    <a:pt x="537" y="205"/>
                    <a:pt x="518" y="195"/>
                    <a:pt x="509" y="195"/>
                  </a:cubicBezTo>
                  <a:cubicBezTo>
                    <a:pt x="500" y="195"/>
                    <a:pt x="494" y="207"/>
                    <a:pt x="489" y="215"/>
                  </a:cubicBezTo>
                  <a:cubicBezTo>
                    <a:pt x="487" y="218"/>
                    <a:pt x="485" y="221"/>
                    <a:pt x="483" y="221"/>
                  </a:cubicBezTo>
                  <a:cubicBezTo>
                    <a:pt x="481" y="221"/>
                    <a:pt x="480" y="217"/>
                    <a:pt x="480" y="215"/>
                  </a:cubicBezTo>
                  <a:cubicBezTo>
                    <a:pt x="468" y="215"/>
                    <a:pt x="468" y="215"/>
                    <a:pt x="468" y="215"/>
                  </a:cubicBezTo>
                  <a:cubicBezTo>
                    <a:pt x="467" y="210"/>
                    <a:pt x="464" y="206"/>
                    <a:pt x="459" y="203"/>
                  </a:cubicBezTo>
                  <a:cubicBezTo>
                    <a:pt x="456" y="202"/>
                    <a:pt x="451" y="203"/>
                    <a:pt x="451" y="198"/>
                  </a:cubicBezTo>
                  <a:cubicBezTo>
                    <a:pt x="451" y="182"/>
                    <a:pt x="467" y="176"/>
                    <a:pt x="475" y="166"/>
                  </a:cubicBezTo>
                  <a:cubicBezTo>
                    <a:pt x="475" y="161"/>
                    <a:pt x="468" y="161"/>
                    <a:pt x="466" y="155"/>
                  </a:cubicBezTo>
                  <a:cubicBezTo>
                    <a:pt x="463" y="150"/>
                    <a:pt x="456" y="133"/>
                    <a:pt x="456" y="126"/>
                  </a:cubicBezTo>
                  <a:cubicBezTo>
                    <a:pt x="447" y="124"/>
                    <a:pt x="436" y="107"/>
                    <a:pt x="427" y="107"/>
                  </a:cubicBezTo>
                  <a:cubicBezTo>
                    <a:pt x="426" y="107"/>
                    <a:pt x="425" y="107"/>
                    <a:pt x="424" y="107"/>
                  </a:cubicBezTo>
                  <a:cubicBezTo>
                    <a:pt x="424" y="106"/>
                    <a:pt x="424" y="106"/>
                    <a:pt x="424" y="106"/>
                  </a:cubicBezTo>
                  <a:cubicBezTo>
                    <a:pt x="419" y="106"/>
                    <a:pt x="411" y="101"/>
                    <a:pt x="407" y="100"/>
                  </a:cubicBezTo>
                  <a:cubicBezTo>
                    <a:pt x="393" y="100"/>
                    <a:pt x="393" y="100"/>
                    <a:pt x="393" y="100"/>
                  </a:cubicBezTo>
                  <a:cubicBezTo>
                    <a:pt x="379" y="97"/>
                    <a:pt x="357" y="99"/>
                    <a:pt x="353" y="84"/>
                  </a:cubicBezTo>
                  <a:cubicBezTo>
                    <a:pt x="350" y="84"/>
                    <a:pt x="346" y="83"/>
                    <a:pt x="345" y="81"/>
                  </a:cubicBezTo>
                  <a:cubicBezTo>
                    <a:pt x="339" y="68"/>
                    <a:pt x="334" y="69"/>
                    <a:pt x="324" y="59"/>
                  </a:cubicBezTo>
                  <a:cubicBezTo>
                    <a:pt x="309" y="59"/>
                    <a:pt x="309" y="59"/>
                    <a:pt x="309" y="59"/>
                  </a:cubicBezTo>
                  <a:cubicBezTo>
                    <a:pt x="307" y="52"/>
                    <a:pt x="309" y="44"/>
                    <a:pt x="302" y="42"/>
                  </a:cubicBezTo>
                  <a:cubicBezTo>
                    <a:pt x="294" y="40"/>
                    <a:pt x="283" y="38"/>
                    <a:pt x="279" y="31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80" y="27"/>
                    <a:pt x="281" y="27"/>
                    <a:pt x="282" y="27"/>
                  </a:cubicBezTo>
                  <a:cubicBezTo>
                    <a:pt x="283" y="27"/>
                    <a:pt x="286" y="26"/>
                    <a:pt x="287" y="25"/>
                  </a:cubicBezTo>
                  <a:cubicBezTo>
                    <a:pt x="287" y="25"/>
                    <a:pt x="278" y="24"/>
                    <a:pt x="272" y="24"/>
                  </a:cubicBezTo>
                  <a:cubicBezTo>
                    <a:pt x="271" y="25"/>
                    <a:pt x="260" y="25"/>
                    <a:pt x="259" y="27"/>
                  </a:cubicBezTo>
                  <a:cubicBezTo>
                    <a:pt x="256" y="33"/>
                    <a:pt x="251" y="33"/>
                    <a:pt x="243" y="34"/>
                  </a:cubicBezTo>
                  <a:cubicBezTo>
                    <a:pt x="239" y="34"/>
                    <a:pt x="232" y="33"/>
                    <a:pt x="232" y="28"/>
                  </a:cubicBezTo>
                  <a:cubicBezTo>
                    <a:pt x="227" y="28"/>
                    <a:pt x="212" y="28"/>
                    <a:pt x="204" y="28"/>
                  </a:cubicBezTo>
                  <a:cubicBezTo>
                    <a:pt x="200" y="28"/>
                    <a:pt x="197" y="24"/>
                    <a:pt x="197" y="19"/>
                  </a:cubicBezTo>
                  <a:cubicBezTo>
                    <a:pt x="189" y="17"/>
                    <a:pt x="178" y="14"/>
                    <a:pt x="175" y="6"/>
                  </a:cubicBezTo>
                  <a:cubicBezTo>
                    <a:pt x="166" y="5"/>
                    <a:pt x="166" y="5"/>
                    <a:pt x="166" y="5"/>
                  </a:cubicBezTo>
                  <a:cubicBezTo>
                    <a:pt x="166" y="12"/>
                    <a:pt x="174" y="9"/>
                    <a:pt x="176" y="15"/>
                  </a:cubicBezTo>
                  <a:cubicBezTo>
                    <a:pt x="164" y="15"/>
                    <a:pt x="164" y="15"/>
                    <a:pt x="164" y="15"/>
                  </a:cubicBezTo>
                  <a:cubicBezTo>
                    <a:pt x="159" y="19"/>
                    <a:pt x="150" y="18"/>
                    <a:pt x="150" y="25"/>
                  </a:cubicBezTo>
                  <a:cubicBezTo>
                    <a:pt x="150" y="32"/>
                    <a:pt x="157" y="35"/>
                    <a:pt x="157" y="42"/>
                  </a:cubicBezTo>
                  <a:cubicBezTo>
                    <a:pt x="157" y="44"/>
                    <a:pt x="154" y="50"/>
                    <a:pt x="152" y="50"/>
                  </a:cubicBezTo>
                  <a:cubicBezTo>
                    <a:pt x="146" y="50"/>
                    <a:pt x="143" y="40"/>
                    <a:pt x="143" y="34"/>
                  </a:cubicBezTo>
                  <a:cubicBezTo>
                    <a:pt x="143" y="30"/>
                    <a:pt x="146" y="21"/>
                    <a:pt x="148" y="13"/>
                  </a:cubicBezTo>
                  <a:cubicBezTo>
                    <a:pt x="150" y="13"/>
                    <a:pt x="153" y="11"/>
                    <a:pt x="153" y="6"/>
                  </a:cubicBezTo>
                  <a:cubicBezTo>
                    <a:pt x="153" y="6"/>
                    <a:pt x="151" y="0"/>
                    <a:pt x="1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28">
              <a:extLst>
                <a:ext uri="{FF2B5EF4-FFF2-40B4-BE49-F238E27FC236}">
                  <a16:creationId xmlns:a16="http://schemas.microsoft.com/office/drawing/2014/main" id="{ECBEE946-D80C-4F2C-979E-7F42DAB42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" y="2178"/>
              <a:ext cx="19" cy="23"/>
            </a:xfrm>
            <a:custGeom>
              <a:avLst/>
              <a:gdLst>
                <a:gd name="T0" fmla="*/ 0 w 8"/>
                <a:gd name="T1" fmla="*/ 0 h 10"/>
                <a:gd name="T2" fmla="*/ 0 w 8"/>
                <a:gd name="T3" fmla="*/ 0 h 10"/>
                <a:gd name="T4" fmla="*/ 5 w 8"/>
                <a:gd name="T5" fmla="*/ 10 h 10"/>
                <a:gd name="T6" fmla="*/ 8 w 8"/>
                <a:gd name="T7" fmla="*/ 7 h 10"/>
                <a:gd name="T8" fmla="*/ 2 w 8"/>
                <a:gd name="T9" fmla="*/ 0 h 10"/>
                <a:gd name="T10" fmla="*/ 0 w 8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10"/>
                    <a:pt x="5" y="10"/>
                  </a:cubicBezTo>
                  <a:cubicBezTo>
                    <a:pt x="6" y="10"/>
                    <a:pt x="8" y="9"/>
                    <a:pt x="8" y="7"/>
                  </a:cubicBezTo>
                  <a:cubicBezTo>
                    <a:pt x="8" y="4"/>
                    <a:pt x="6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29">
              <a:extLst>
                <a:ext uri="{FF2B5EF4-FFF2-40B4-BE49-F238E27FC236}">
                  <a16:creationId xmlns:a16="http://schemas.microsoft.com/office/drawing/2014/main" id="{25104A1C-8382-4944-BBA0-89FF7A34F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" y="2107"/>
              <a:ext cx="31" cy="9"/>
            </a:xfrm>
            <a:custGeom>
              <a:avLst/>
              <a:gdLst>
                <a:gd name="T0" fmla="*/ 7 w 13"/>
                <a:gd name="T1" fmla="*/ 0 h 4"/>
                <a:gd name="T2" fmla="*/ 0 w 13"/>
                <a:gd name="T3" fmla="*/ 4 h 4"/>
                <a:gd name="T4" fmla="*/ 8 w 13"/>
                <a:gd name="T5" fmla="*/ 4 h 4"/>
                <a:gd name="T6" fmla="*/ 13 w 13"/>
                <a:gd name="T7" fmla="*/ 4 h 4"/>
                <a:gd name="T8" fmla="*/ 7 w 1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">
                  <a:moveTo>
                    <a:pt x="7" y="0"/>
                  </a:moveTo>
                  <a:cubicBezTo>
                    <a:pt x="4" y="0"/>
                    <a:pt x="1" y="2"/>
                    <a:pt x="0" y="4"/>
                  </a:cubicBezTo>
                  <a:cubicBezTo>
                    <a:pt x="2" y="4"/>
                    <a:pt x="5" y="4"/>
                    <a:pt x="8" y="4"/>
                  </a:cubicBezTo>
                  <a:cubicBezTo>
                    <a:pt x="10" y="4"/>
                    <a:pt x="12" y="4"/>
                    <a:pt x="13" y="4"/>
                  </a:cubicBezTo>
                  <a:cubicBezTo>
                    <a:pt x="12" y="3"/>
                    <a:pt x="11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30">
              <a:extLst>
                <a:ext uri="{FF2B5EF4-FFF2-40B4-BE49-F238E27FC236}">
                  <a16:creationId xmlns:a16="http://schemas.microsoft.com/office/drawing/2014/main" id="{40F5A569-98A3-4DD0-B5F4-D3A799649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" y="2121"/>
              <a:ext cx="8" cy="12"/>
            </a:xfrm>
            <a:custGeom>
              <a:avLst/>
              <a:gdLst>
                <a:gd name="T0" fmla="*/ 0 w 3"/>
                <a:gd name="T1" fmla="*/ 0 h 5"/>
                <a:gd name="T2" fmla="*/ 3 w 3"/>
                <a:gd name="T3" fmla="*/ 5 h 5"/>
                <a:gd name="T4" fmla="*/ 3 w 3"/>
                <a:gd name="T5" fmla="*/ 5 h 5"/>
                <a:gd name="T6" fmla="*/ 0 w 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cubicBezTo>
                    <a:pt x="0" y="2"/>
                    <a:pt x="1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31">
              <a:extLst>
                <a:ext uri="{FF2B5EF4-FFF2-40B4-BE49-F238E27FC236}">
                  <a16:creationId xmlns:a16="http://schemas.microsoft.com/office/drawing/2014/main" id="{083D285E-0449-4E20-80C5-F4270F91D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" y="2310"/>
              <a:ext cx="24" cy="19"/>
            </a:xfrm>
            <a:custGeom>
              <a:avLst/>
              <a:gdLst>
                <a:gd name="T0" fmla="*/ 10 w 10"/>
                <a:gd name="T1" fmla="*/ 0 h 8"/>
                <a:gd name="T2" fmla="*/ 2 w 10"/>
                <a:gd name="T3" fmla="*/ 5 h 8"/>
                <a:gd name="T4" fmla="*/ 0 w 10"/>
                <a:gd name="T5" fmla="*/ 4 h 8"/>
                <a:gd name="T6" fmla="*/ 0 w 10"/>
                <a:gd name="T7" fmla="*/ 7 h 8"/>
                <a:gd name="T8" fmla="*/ 0 w 10"/>
                <a:gd name="T9" fmla="*/ 8 h 8"/>
                <a:gd name="T10" fmla="*/ 2 w 10"/>
                <a:gd name="T11" fmla="*/ 7 h 8"/>
                <a:gd name="T12" fmla="*/ 10 w 10"/>
                <a:gd name="T13" fmla="*/ 4 h 8"/>
                <a:gd name="T14" fmla="*/ 10 w 10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9" y="2"/>
                    <a:pt x="5" y="5"/>
                    <a:pt x="2" y="5"/>
                  </a:cubicBezTo>
                  <a:cubicBezTo>
                    <a:pt x="1" y="5"/>
                    <a:pt x="0" y="4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7"/>
                    <a:pt x="2" y="7"/>
                  </a:cubicBezTo>
                  <a:cubicBezTo>
                    <a:pt x="5" y="7"/>
                    <a:pt x="8" y="6"/>
                    <a:pt x="10" y="4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32">
              <a:extLst>
                <a:ext uri="{FF2B5EF4-FFF2-40B4-BE49-F238E27FC236}">
                  <a16:creationId xmlns:a16="http://schemas.microsoft.com/office/drawing/2014/main" id="{9D9C43D6-E3AB-4C70-9A8F-C7736EA3C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88" y="1163"/>
              <a:ext cx="2054" cy="1008"/>
            </a:xfrm>
            <a:custGeom>
              <a:avLst/>
              <a:gdLst>
                <a:gd name="T0" fmla="*/ 24 w 869"/>
                <a:gd name="T1" fmla="*/ 7 h 426"/>
                <a:gd name="T2" fmla="*/ 31 w 869"/>
                <a:gd name="T3" fmla="*/ 19 h 426"/>
                <a:gd name="T4" fmla="*/ 1 w 869"/>
                <a:gd name="T5" fmla="*/ 28 h 426"/>
                <a:gd name="T6" fmla="*/ 10 w 869"/>
                <a:gd name="T7" fmla="*/ 159 h 426"/>
                <a:gd name="T8" fmla="*/ 56 w 869"/>
                <a:gd name="T9" fmla="*/ 256 h 426"/>
                <a:gd name="T10" fmla="*/ 147 w 869"/>
                <a:gd name="T11" fmla="*/ 302 h 426"/>
                <a:gd name="T12" fmla="*/ 248 w 869"/>
                <a:gd name="T13" fmla="*/ 315 h 426"/>
                <a:gd name="T14" fmla="*/ 319 w 869"/>
                <a:gd name="T15" fmla="*/ 362 h 426"/>
                <a:gd name="T16" fmla="*/ 410 w 869"/>
                <a:gd name="T17" fmla="*/ 410 h 426"/>
                <a:gd name="T18" fmla="*/ 427 w 869"/>
                <a:gd name="T19" fmla="*/ 371 h 426"/>
                <a:gd name="T20" fmla="*/ 436 w 869"/>
                <a:gd name="T21" fmla="*/ 371 h 426"/>
                <a:gd name="T22" fmla="*/ 485 w 869"/>
                <a:gd name="T23" fmla="*/ 354 h 426"/>
                <a:gd name="T24" fmla="*/ 531 w 869"/>
                <a:gd name="T25" fmla="*/ 360 h 426"/>
                <a:gd name="T26" fmla="*/ 523 w 869"/>
                <a:gd name="T27" fmla="*/ 344 h 426"/>
                <a:gd name="T28" fmla="*/ 568 w 869"/>
                <a:gd name="T29" fmla="*/ 339 h 426"/>
                <a:gd name="T30" fmla="*/ 633 w 869"/>
                <a:gd name="T31" fmla="*/ 394 h 426"/>
                <a:gd name="T32" fmla="*/ 671 w 869"/>
                <a:gd name="T33" fmla="*/ 405 h 426"/>
                <a:gd name="T34" fmla="*/ 665 w 869"/>
                <a:gd name="T35" fmla="*/ 382 h 426"/>
                <a:gd name="T36" fmla="*/ 705 w 869"/>
                <a:gd name="T37" fmla="*/ 279 h 426"/>
                <a:gd name="T38" fmla="*/ 733 w 869"/>
                <a:gd name="T39" fmla="*/ 260 h 426"/>
                <a:gd name="T40" fmla="*/ 729 w 869"/>
                <a:gd name="T41" fmla="*/ 252 h 426"/>
                <a:gd name="T42" fmla="*/ 735 w 869"/>
                <a:gd name="T43" fmla="*/ 235 h 426"/>
                <a:gd name="T44" fmla="*/ 731 w 869"/>
                <a:gd name="T45" fmla="*/ 222 h 426"/>
                <a:gd name="T46" fmla="*/ 735 w 869"/>
                <a:gd name="T47" fmla="*/ 214 h 426"/>
                <a:gd name="T48" fmla="*/ 749 w 869"/>
                <a:gd name="T49" fmla="*/ 202 h 426"/>
                <a:gd name="T50" fmla="*/ 751 w 869"/>
                <a:gd name="T51" fmla="*/ 193 h 426"/>
                <a:gd name="T52" fmla="*/ 764 w 869"/>
                <a:gd name="T53" fmla="*/ 160 h 426"/>
                <a:gd name="T54" fmla="*/ 785 w 869"/>
                <a:gd name="T55" fmla="*/ 157 h 426"/>
                <a:gd name="T56" fmla="*/ 810 w 869"/>
                <a:gd name="T57" fmla="*/ 147 h 426"/>
                <a:gd name="T58" fmla="*/ 827 w 869"/>
                <a:gd name="T59" fmla="*/ 141 h 426"/>
                <a:gd name="T60" fmla="*/ 814 w 869"/>
                <a:gd name="T61" fmla="*/ 131 h 426"/>
                <a:gd name="T62" fmla="*/ 852 w 869"/>
                <a:gd name="T63" fmla="*/ 96 h 426"/>
                <a:gd name="T64" fmla="*/ 861 w 869"/>
                <a:gd name="T65" fmla="*/ 50 h 426"/>
                <a:gd name="T66" fmla="*/ 857 w 869"/>
                <a:gd name="T67" fmla="*/ 38 h 426"/>
                <a:gd name="T68" fmla="*/ 843 w 869"/>
                <a:gd name="T69" fmla="*/ 38 h 426"/>
                <a:gd name="T70" fmla="*/ 809 w 869"/>
                <a:gd name="T71" fmla="*/ 76 h 426"/>
                <a:gd name="T72" fmla="*/ 768 w 869"/>
                <a:gd name="T73" fmla="*/ 78 h 426"/>
                <a:gd name="T74" fmla="*/ 702 w 869"/>
                <a:gd name="T75" fmla="*/ 117 h 426"/>
                <a:gd name="T76" fmla="*/ 677 w 869"/>
                <a:gd name="T77" fmla="*/ 120 h 426"/>
                <a:gd name="T78" fmla="*/ 681 w 869"/>
                <a:gd name="T79" fmla="*/ 130 h 426"/>
                <a:gd name="T80" fmla="*/ 677 w 869"/>
                <a:gd name="T81" fmla="*/ 132 h 426"/>
                <a:gd name="T82" fmla="*/ 632 w 869"/>
                <a:gd name="T83" fmla="*/ 148 h 426"/>
                <a:gd name="T84" fmla="*/ 624 w 869"/>
                <a:gd name="T85" fmla="*/ 135 h 426"/>
                <a:gd name="T86" fmla="*/ 618 w 869"/>
                <a:gd name="T87" fmla="*/ 104 h 426"/>
                <a:gd name="T88" fmla="*/ 581 w 869"/>
                <a:gd name="T89" fmla="*/ 83 h 426"/>
                <a:gd name="T90" fmla="*/ 565 w 869"/>
                <a:gd name="T91" fmla="*/ 146 h 426"/>
                <a:gd name="T92" fmla="*/ 553 w 869"/>
                <a:gd name="T93" fmla="*/ 90 h 426"/>
                <a:gd name="T94" fmla="*/ 610 w 869"/>
                <a:gd name="T95" fmla="*/ 65 h 426"/>
                <a:gd name="T96" fmla="*/ 566 w 869"/>
                <a:gd name="T97" fmla="*/ 57 h 426"/>
                <a:gd name="T98" fmla="*/ 552 w 869"/>
                <a:gd name="T99" fmla="*/ 37 h 426"/>
                <a:gd name="T100" fmla="*/ 506 w 869"/>
                <a:gd name="T101" fmla="*/ 51 h 426"/>
                <a:gd name="T102" fmla="*/ 530 w 869"/>
                <a:gd name="T103" fmla="*/ 24 h 426"/>
                <a:gd name="T104" fmla="*/ 447 w 869"/>
                <a:gd name="T105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9" h="426">
                  <a:moveTo>
                    <a:pt x="447" y="0"/>
                  </a:moveTo>
                  <a:cubicBezTo>
                    <a:pt x="447" y="7"/>
                    <a:pt x="447" y="7"/>
                    <a:pt x="447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4" y="7"/>
                    <a:pt x="24" y="7"/>
                  </a:cubicBezTo>
                  <a:cubicBezTo>
                    <a:pt x="27" y="12"/>
                    <a:pt x="31" y="14"/>
                    <a:pt x="31" y="19"/>
                  </a:cubicBezTo>
                  <a:cubicBezTo>
                    <a:pt x="31" y="24"/>
                    <a:pt x="27" y="30"/>
                    <a:pt x="24" y="33"/>
                  </a:cubicBezTo>
                  <a:cubicBezTo>
                    <a:pt x="21" y="28"/>
                    <a:pt x="17" y="24"/>
                    <a:pt x="9" y="24"/>
                  </a:cubicBezTo>
                  <a:cubicBezTo>
                    <a:pt x="7" y="24"/>
                    <a:pt x="1" y="25"/>
                    <a:pt x="1" y="28"/>
                  </a:cubicBezTo>
                  <a:cubicBezTo>
                    <a:pt x="1" y="39"/>
                    <a:pt x="14" y="44"/>
                    <a:pt x="14" y="56"/>
                  </a:cubicBezTo>
                  <a:cubicBezTo>
                    <a:pt x="14" y="72"/>
                    <a:pt x="0" y="102"/>
                    <a:pt x="5" y="115"/>
                  </a:cubicBezTo>
                  <a:cubicBezTo>
                    <a:pt x="10" y="128"/>
                    <a:pt x="4" y="148"/>
                    <a:pt x="10" y="159"/>
                  </a:cubicBezTo>
                  <a:cubicBezTo>
                    <a:pt x="7" y="161"/>
                    <a:pt x="2" y="165"/>
                    <a:pt x="5" y="169"/>
                  </a:cubicBezTo>
                  <a:cubicBezTo>
                    <a:pt x="14" y="185"/>
                    <a:pt x="26" y="208"/>
                    <a:pt x="37" y="210"/>
                  </a:cubicBezTo>
                  <a:cubicBezTo>
                    <a:pt x="34" y="232"/>
                    <a:pt x="49" y="238"/>
                    <a:pt x="56" y="256"/>
                  </a:cubicBezTo>
                  <a:cubicBezTo>
                    <a:pt x="58" y="261"/>
                    <a:pt x="56" y="267"/>
                    <a:pt x="60" y="268"/>
                  </a:cubicBezTo>
                  <a:cubicBezTo>
                    <a:pt x="79" y="275"/>
                    <a:pt x="106" y="287"/>
                    <a:pt x="114" y="302"/>
                  </a:cubicBezTo>
                  <a:cubicBezTo>
                    <a:pt x="147" y="302"/>
                    <a:pt x="147" y="302"/>
                    <a:pt x="147" y="302"/>
                  </a:cubicBezTo>
                  <a:cubicBezTo>
                    <a:pt x="204" y="321"/>
                    <a:pt x="204" y="321"/>
                    <a:pt x="204" y="321"/>
                  </a:cubicBezTo>
                  <a:cubicBezTo>
                    <a:pt x="248" y="321"/>
                    <a:pt x="248" y="321"/>
                    <a:pt x="248" y="321"/>
                  </a:cubicBezTo>
                  <a:cubicBezTo>
                    <a:pt x="248" y="315"/>
                    <a:pt x="248" y="315"/>
                    <a:pt x="248" y="315"/>
                  </a:cubicBezTo>
                  <a:cubicBezTo>
                    <a:pt x="258" y="315"/>
                    <a:pt x="258" y="315"/>
                    <a:pt x="258" y="315"/>
                  </a:cubicBezTo>
                  <a:cubicBezTo>
                    <a:pt x="276" y="319"/>
                    <a:pt x="286" y="321"/>
                    <a:pt x="295" y="337"/>
                  </a:cubicBezTo>
                  <a:cubicBezTo>
                    <a:pt x="300" y="344"/>
                    <a:pt x="308" y="362"/>
                    <a:pt x="319" y="362"/>
                  </a:cubicBezTo>
                  <a:cubicBezTo>
                    <a:pt x="329" y="362"/>
                    <a:pt x="326" y="347"/>
                    <a:pt x="338" y="347"/>
                  </a:cubicBezTo>
                  <a:cubicBezTo>
                    <a:pt x="369" y="347"/>
                    <a:pt x="368" y="386"/>
                    <a:pt x="385" y="403"/>
                  </a:cubicBezTo>
                  <a:cubicBezTo>
                    <a:pt x="389" y="407"/>
                    <a:pt x="401" y="409"/>
                    <a:pt x="410" y="410"/>
                  </a:cubicBezTo>
                  <a:cubicBezTo>
                    <a:pt x="409" y="406"/>
                    <a:pt x="409" y="406"/>
                    <a:pt x="409" y="406"/>
                  </a:cubicBezTo>
                  <a:cubicBezTo>
                    <a:pt x="409" y="406"/>
                    <a:pt x="409" y="406"/>
                    <a:pt x="409" y="405"/>
                  </a:cubicBezTo>
                  <a:cubicBezTo>
                    <a:pt x="409" y="389"/>
                    <a:pt x="416" y="375"/>
                    <a:pt x="427" y="371"/>
                  </a:cubicBezTo>
                  <a:cubicBezTo>
                    <a:pt x="429" y="370"/>
                    <a:pt x="430" y="370"/>
                    <a:pt x="431" y="370"/>
                  </a:cubicBezTo>
                  <a:cubicBezTo>
                    <a:pt x="432" y="370"/>
                    <a:pt x="433" y="370"/>
                    <a:pt x="434" y="370"/>
                  </a:cubicBezTo>
                  <a:cubicBezTo>
                    <a:pt x="435" y="370"/>
                    <a:pt x="435" y="371"/>
                    <a:pt x="436" y="371"/>
                  </a:cubicBezTo>
                  <a:cubicBezTo>
                    <a:pt x="438" y="371"/>
                    <a:pt x="440" y="370"/>
                    <a:pt x="442" y="368"/>
                  </a:cubicBezTo>
                  <a:cubicBezTo>
                    <a:pt x="448" y="362"/>
                    <a:pt x="455" y="349"/>
                    <a:pt x="471" y="349"/>
                  </a:cubicBezTo>
                  <a:cubicBezTo>
                    <a:pt x="476" y="349"/>
                    <a:pt x="480" y="354"/>
                    <a:pt x="485" y="354"/>
                  </a:cubicBezTo>
                  <a:cubicBezTo>
                    <a:pt x="489" y="354"/>
                    <a:pt x="490" y="350"/>
                    <a:pt x="493" y="350"/>
                  </a:cubicBezTo>
                  <a:cubicBezTo>
                    <a:pt x="502" y="350"/>
                    <a:pt x="512" y="362"/>
                    <a:pt x="524" y="362"/>
                  </a:cubicBezTo>
                  <a:cubicBezTo>
                    <a:pt x="526" y="362"/>
                    <a:pt x="529" y="362"/>
                    <a:pt x="531" y="360"/>
                  </a:cubicBezTo>
                  <a:cubicBezTo>
                    <a:pt x="525" y="356"/>
                    <a:pt x="530" y="352"/>
                    <a:pt x="530" y="344"/>
                  </a:cubicBezTo>
                  <a:cubicBezTo>
                    <a:pt x="529" y="344"/>
                    <a:pt x="528" y="345"/>
                    <a:pt x="527" y="345"/>
                  </a:cubicBezTo>
                  <a:cubicBezTo>
                    <a:pt x="527" y="345"/>
                    <a:pt x="525" y="344"/>
                    <a:pt x="523" y="344"/>
                  </a:cubicBezTo>
                  <a:cubicBezTo>
                    <a:pt x="532" y="340"/>
                    <a:pt x="543" y="341"/>
                    <a:pt x="551" y="339"/>
                  </a:cubicBezTo>
                  <a:cubicBezTo>
                    <a:pt x="551" y="341"/>
                    <a:pt x="553" y="344"/>
                    <a:pt x="555" y="344"/>
                  </a:cubicBezTo>
                  <a:cubicBezTo>
                    <a:pt x="559" y="344"/>
                    <a:pt x="561" y="339"/>
                    <a:pt x="568" y="339"/>
                  </a:cubicBezTo>
                  <a:cubicBezTo>
                    <a:pt x="581" y="339"/>
                    <a:pt x="587" y="352"/>
                    <a:pt x="596" y="352"/>
                  </a:cubicBezTo>
                  <a:cubicBezTo>
                    <a:pt x="601" y="352"/>
                    <a:pt x="603" y="345"/>
                    <a:pt x="608" y="345"/>
                  </a:cubicBezTo>
                  <a:cubicBezTo>
                    <a:pt x="631" y="345"/>
                    <a:pt x="625" y="377"/>
                    <a:pt x="633" y="394"/>
                  </a:cubicBezTo>
                  <a:cubicBezTo>
                    <a:pt x="637" y="402"/>
                    <a:pt x="643" y="405"/>
                    <a:pt x="649" y="413"/>
                  </a:cubicBezTo>
                  <a:cubicBezTo>
                    <a:pt x="652" y="418"/>
                    <a:pt x="652" y="426"/>
                    <a:pt x="660" y="426"/>
                  </a:cubicBezTo>
                  <a:cubicBezTo>
                    <a:pt x="669" y="426"/>
                    <a:pt x="671" y="416"/>
                    <a:pt x="671" y="405"/>
                  </a:cubicBezTo>
                  <a:cubicBezTo>
                    <a:pt x="671" y="396"/>
                    <a:pt x="666" y="391"/>
                    <a:pt x="665" y="384"/>
                  </a:cubicBezTo>
                  <a:cubicBezTo>
                    <a:pt x="665" y="381"/>
                    <a:pt x="665" y="381"/>
                    <a:pt x="665" y="381"/>
                  </a:cubicBezTo>
                  <a:cubicBezTo>
                    <a:pt x="665" y="382"/>
                    <a:pt x="665" y="382"/>
                    <a:pt x="665" y="382"/>
                  </a:cubicBezTo>
                  <a:cubicBezTo>
                    <a:pt x="665" y="365"/>
                    <a:pt x="650" y="359"/>
                    <a:pt x="650" y="342"/>
                  </a:cubicBezTo>
                  <a:cubicBezTo>
                    <a:pt x="650" y="304"/>
                    <a:pt x="682" y="294"/>
                    <a:pt x="706" y="280"/>
                  </a:cubicBezTo>
                  <a:cubicBezTo>
                    <a:pt x="705" y="279"/>
                    <a:pt x="705" y="279"/>
                    <a:pt x="705" y="279"/>
                  </a:cubicBezTo>
                  <a:cubicBezTo>
                    <a:pt x="708" y="275"/>
                    <a:pt x="708" y="274"/>
                    <a:pt x="714" y="272"/>
                  </a:cubicBezTo>
                  <a:cubicBezTo>
                    <a:pt x="718" y="271"/>
                    <a:pt x="721" y="267"/>
                    <a:pt x="727" y="265"/>
                  </a:cubicBezTo>
                  <a:cubicBezTo>
                    <a:pt x="730" y="265"/>
                    <a:pt x="732" y="262"/>
                    <a:pt x="733" y="260"/>
                  </a:cubicBezTo>
                  <a:cubicBezTo>
                    <a:pt x="727" y="256"/>
                    <a:pt x="727" y="256"/>
                    <a:pt x="727" y="256"/>
                  </a:cubicBezTo>
                  <a:cubicBezTo>
                    <a:pt x="727" y="252"/>
                    <a:pt x="727" y="252"/>
                    <a:pt x="727" y="252"/>
                  </a:cubicBezTo>
                  <a:cubicBezTo>
                    <a:pt x="728" y="252"/>
                    <a:pt x="728" y="252"/>
                    <a:pt x="729" y="252"/>
                  </a:cubicBezTo>
                  <a:cubicBezTo>
                    <a:pt x="733" y="252"/>
                    <a:pt x="734" y="251"/>
                    <a:pt x="735" y="246"/>
                  </a:cubicBezTo>
                  <a:cubicBezTo>
                    <a:pt x="733" y="246"/>
                    <a:pt x="730" y="245"/>
                    <a:pt x="728" y="242"/>
                  </a:cubicBezTo>
                  <a:cubicBezTo>
                    <a:pt x="731" y="242"/>
                    <a:pt x="735" y="240"/>
                    <a:pt x="735" y="235"/>
                  </a:cubicBezTo>
                  <a:cubicBezTo>
                    <a:pt x="735" y="234"/>
                    <a:pt x="735" y="232"/>
                    <a:pt x="735" y="230"/>
                  </a:cubicBezTo>
                  <a:cubicBezTo>
                    <a:pt x="734" y="230"/>
                    <a:pt x="732" y="230"/>
                    <a:pt x="731" y="230"/>
                  </a:cubicBezTo>
                  <a:cubicBezTo>
                    <a:pt x="728" y="227"/>
                    <a:pt x="731" y="227"/>
                    <a:pt x="731" y="222"/>
                  </a:cubicBezTo>
                  <a:cubicBezTo>
                    <a:pt x="731" y="217"/>
                    <a:pt x="729" y="207"/>
                    <a:pt x="729" y="204"/>
                  </a:cubicBezTo>
                  <a:cubicBezTo>
                    <a:pt x="729" y="204"/>
                    <a:pt x="728" y="199"/>
                    <a:pt x="729" y="197"/>
                  </a:cubicBezTo>
                  <a:cubicBezTo>
                    <a:pt x="730" y="202"/>
                    <a:pt x="735" y="211"/>
                    <a:pt x="735" y="214"/>
                  </a:cubicBezTo>
                  <a:cubicBezTo>
                    <a:pt x="735" y="216"/>
                    <a:pt x="735" y="218"/>
                    <a:pt x="735" y="220"/>
                  </a:cubicBezTo>
                  <a:cubicBezTo>
                    <a:pt x="735" y="221"/>
                    <a:pt x="736" y="223"/>
                    <a:pt x="737" y="223"/>
                  </a:cubicBezTo>
                  <a:cubicBezTo>
                    <a:pt x="739" y="223"/>
                    <a:pt x="749" y="205"/>
                    <a:pt x="749" y="202"/>
                  </a:cubicBezTo>
                  <a:cubicBezTo>
                    <a:pt x="749" y="197"/>
                    <a:pt x="746" y="196"/>
                    <a:pt x="745" y="192"/>
                  </a:cubicBezTo>
                  <a:cubicBezTo>
                    <a:pt x="747" y="189"/>
                    <a:pt x="747" y="189"/>
                    <a:pt x="747" y="189"/>
                  </a:cubicBezTo>
                  <a:cubicBezTo>
                    <a:pt x="748" y="190"/>
                    <a:pt x="749" y="193"/>
                    <a:pt x="751" y="193"/>
                  </a:cubicBezTo>
                  <a:cubicBezTo>
                    <a:pt x="755" y="193"/>
                    <a:pt x="765" y="175"/>
                    <a:pt x="766" y="170"/>
                  </a:cubicBezTo>
                  <a:cubicBezTo>
                    <a:pt x="766" y="170"/>
                    <a:pt x="761" y="167"/>
                    <a:pt x="761" y="164"/>
                  </a:cubicBezTo>
                  <a:cubicBezTo>
                    <a:pt x="761" y="163"/>
                    <a:pt x="763" y="161"/>
                    <a:pt x="764" y="160"/>
                  </a:cubicBezTo>
                  <a:cubicBezTo>
                    <a:pt x="766" y="160"/>
                    <a:pt x="767" y="161"/>
                    <a:pt x="769" y="161"/>
                  </a:cubicBezTo>
                  <a:cubicBezTo>
                    <a:pt x="776" y="161"/>
                    <a:pt x="782" y="161"/>
                    <a:pt x="789" y="158"/>
                  </a:cubicBezTo>
                  <a:cubicBezTo>
                    <a:pt x="788" y="157"/>
                    <a:pt x="786" y="157"/>
                    <a:pt x="785" y="157"/>
                  </a:cubicBezTo>
                  <a:cubicBezTo>
                    <a:pt x="782" y="157"/>
                    <a:pt x="779" y="158"/>
                    <a:pt x="776" y="158"/>
                  </a:cubicBezTo>
                  <a:cubicBezTo>
                    <a:pt x="770" y="158"/>
                    <a:pt x="770" y="158"/>
                    <a:pt x="770" y="158"/>
                  </a:cubicBezTo>
                  <a:cubicBezTo>
                    <a:pt x="781" y="151"/>
                    <a:pt x="799" y="155"/>
                    <a:pt x="810" y="147"/>
                  </a:cubicBezTo>
                  <a:cubicBezTo>
                    <a:pt x="810" y="147"/>
                    <a:pt x="811" y="148"/>
                    <a:pt x="813" y="148"/>
                  </a:cubicBezTo>
                  <a:cubicBezTo>
                    <a:pt x="817" y="148"/>
                    <a:pt x="823" y="146"/>
                    <a:pt x="827" y="145"/>
                  </a:cubicBezTo>
                  <a:cubicBezTo>
                    <a:pt x="827" y="141"/>
                    <a:pt x="827" y="141"/>
                    <a:pt x="827" y="141"/>
                  </a:cubicBezTo>
                  <a:cubicBezTo>
                    <a:pt x="827" y="141"/>
                    <a:pt x="822" y="145"/>
                    <a:pt x="821" y="145"/>
                  </a:cubicBezTo>
                  <a:cubicBezTo>
                    <a:pt x="818" y="145"/>
                    <a:pt x="816" y="138"/>
                    <a:pt x="816" y="136"/>
                  </a:cubicBezTo>
                  <a:cubicBezTo>
                    <a:pt x="814" y="135"/>
                    <a:pt x="814" y="132"/>
                    <a:pt x="814" y="131"/>
                  </a:cubicBezTo>
                  <a:cubicBezTo>
                    <a:pt x="814" y="111"/>
                    <a:pt x="832" y="105"/>
                    <a:pt x="840" y="96"/>
                  </a:cubicBezTo>
                  <a:cubicBezTo>
                    <a:pt x="842" y="96"/>
                    <a:pt x="843" y="95"/>
                    <a:pt x="844" y="95"/>
                  </a:cubicBezTo>
                  <a:cubicBezTo>
                    <a:pt x="846" y="95"/>
                    <a:pt x="848" y="96"/>
                    <a:pt x="852" y="96"/>
                  </a:cubicBezTo>
                  <a:cubicBezTo>
                    <a:pt x="860" y="96"/>
                    <a:pt x="865" y="93"/>
                    <a:pt x="869" y="88"/>
                  </a:cubicBezTo>
                  <a:cubicBezTo>
                    <a:pt x="862" y="78"/>
                    <a:pt x="864" y="63"/>
                    <a:pt x="861" y="50"/>
                  </a:cubicBezTo>
                  <a:cubicBezTo>
                    <a:pt x="861" y="50"/>
                    <a:pt x="861" y="50"/>
                    <a:pt x="861" y="50"/>
                  </a:cubicBezTo>
                  <a:cubicBezTo>
                    <a:pt x="861" y="50"/>
                    <a:pt x="861" y="50"/>
                    <a:pt x="861" y="50"/>
                  </a:cubicBezTo>
                  <a:cubicBezTo>
                    <a:pt x="861" y="46"/>
                    <a:pt x="859" y="42"/>
                    <a:pt x="857" y="38"/>
                  </a:cubicBezTo>
                  <a:cubicBezTo>
                    <a:pt x="857" y="38"/>
                    <a:pt x="857" y="38"/>
                    <a:pt x="857" y="38"/>
                  </a:cubicBezTo>
                  <a:cubicBezTo>
                    <a:pt x="856" y="37"/>
                    <a:pt x="855" y="36"/>
                    <a:pt x="853" y="36"/>
                  </a:cubicBezTo>
                  <a:cubicBezTo>
                    <a:pt x="852" y="36"/>
                    <a:pt x="850" y="36"/>
                    <a:pt x="848" y="37"/>
                  </a:cubicBezTo>
                  <a:cubicBezTo>
                    <a:pt x="846" y="37"/>
                    <a:pt x="845" y="38"/>
                    <a:pt x="843" y="38"/>
                  </a:cubicBezTo>
                  <a:cubicBezTo>
                    <a:pt x="841" y="38"/>
                    <a:pt x="839" y="37"/>
                    <a:pt x="837" y="35"/>
                  </a:cubicBezTo>
                  <a:cubicBezTo>
                    <a:pt x="824" y="44"/>
                    <a:pt x="824" y="61"/>
                    <a:pt x="814" y="71"/>
                  </a:cubicBezTo>
                  <a:cubicBezTo>
                    <a:pt x="812" y="73"/>
                    <a:pt x="814" y="75"/>
                    <a:pt x="809" y="76"/>
                  </a:cubicBezTo>
                  <a:cubicBezTo>
                    <a:pt x="805" y="77"/>
                    <a:pt x="800" y="78"/>
                    <a:pt x="795" y="78"/>
                  </a:cubicBezTo>
                  <a:cubicBezTo>
                    <a:pt x="791" y="78"/>
                    <a:pt x="787" y="78"/>
                    <a:pt x="782" y="78"/>
                  </a:cubicBezTo>
                  <a:cubicBezTo>
                    <a:pt x="777" y="78"/>
                    <a:pt x="772" y="78"/>
                    <a:pt x="768" y="78"/>
                  </a:cubicBezTo>
                  <a:cubicBezTo>
                    <a:pt x="761" y="78"/>
                    <a:pt x="756" y="78"/>
                    <a:pt x="755" y="79"/>
                  </a:cubicBezTo>
                  <a:cubicBezTo>
                    <a:pt x="751" y="82"/>
                    <a:pt x="732" y="101"/>
                    <a:pt x="731" y="102"/>
                  </a:cubicBezTo>
                  <a:cubicBezTo>
                    <a:pt x="731" y="115"/>
                    <a:pt x="716" y="117"/>
                    <a:pt x="702" y="117"/>
                  </a:cubicBezTo>
                  <a:cubicBezTo>
                    <a:pt x="694" y="117"/>
                    <a:pt x="687" y="117"/>
                    <a:pt x="682" y="117"/>
                  </a:cubicBezTo>
                  <a:cubicBezTo>
                    <a:pt x="679" y="117"/>
                    <a:pt x="679" y="117"/>
                    <a:pt x="675" y="117"/>
                  </a:cubicBezTo>
                  <a:cubicBezTo>
                    <a:pt x="676" y="118"/>
                    <a:pt x="676" y="119"/>
                    <a:pt x="677" y="120"/>
                  </a:cubicBezTo>
                  <a:cubicBezTo>
                    <a:pt x="677" y="120"/>
                    <a:pt x="677" y="121"/>
                    <a:pt x="678" y="121"/>
                  </a:cubicBezTo>
                  <a:cubicBezTo>
                    <a:pt x="679" y="124"/>
                    <a:pt x="680" y="127"/>
                    <a:pt x="681" y="130"/>
                  </a:cubicBezTo>
                  <a:cubicBezTo>
                    <a:pt x="681" y="130"/>
                    <a:pt x="681" y="130"/>
                    <a:pt x="681" y="130"/>
                  </a:cubicBezTo>
                  <a:cubicBezTo>
                    <a:pt x="681" y="130"/>
                    <a:pt x="681" y="130"/>
                    <a:pt x="681" y="130"/>
                  </a:cubicBezTo>
                  <a:cubicBezTo>
                    <a:pt x="681" y="130"/>
                    <a:pt x="681" y="130"/>
                    <a:pt x="681" y="130"/>
                  </a:cubicBezTo>
                  <a:cubicBezTo>
                    <a:pt x="680" y="130"/>
                    <a:pt x="678" y="131"/>
                    <a:pt x="677" y="132"/>
                  </a:cubicBezTo>
                  <a:cubicBezTo>
                    <a:pt x="675" y="133"/>
                    <a:pt x="674" y="133"/>
                    <a:pt x="672" y="134"/>
                  </a:cubicBezTo>
                  <a:cubicBezTo>
                    <a:pt x="672" y="134"/>
                    <a:pt x="672" y="134"/>
                    <a:pt x="672" y="134"/>
                  </a:cubicBezTo>
                  <a:cubicBezTo>
                    <a:pt x="660" y="140"/>
                    <a:pt x="642" y="148"/>
                    <a:pt x="632" y="148"/>
                  </a:cubicBezTo>
                  <a:cubicBezTo>
                    <a:pt x="626" y="148"/>
                    <a:pt x="624" y="140"/>
                    <a:pt x="624" y="135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24" y="127"/>
                    <a:pt x="630" y="123"/>
                    <a:pt x="636" y="117"/>
                  </a:cubicBezTo>
                  <a:cubicBezTo>
                    <a:pt x="631" y="113"/>
                    <a:pt x="631" y="109"/>
                    <a:pt x="628" y="101"/>
                  </a:cubicBezTo>
                  <a:cubicBezTo>
                    <a:pt x="623" y="102"/>
                    <a:pt x="624" y="104"/>
                    <a:pt x="618" y="104"/>
                  </a:cubicBezTo>
                  <a:cubicBezTo>
                    <a:pt x="619" y="97"/>
                    <a:pt x="624" y="92"/>
                    <a:pt x="624" y="85"/>
                  </a:cubicBezTo>
                  <a:cubicBezTo>
                    <a:pt x="624" y="79"/>
                    <a:pt x="604" y="69"/>
                    <a:pt x="600" y="69"/>
                  </a:cubicBezTo>
                  <a:cubicBezTo>
                    <a:pt x="591" y="69"/>
                    <a:pt x="600" y="82"/>
                    <a:pt x="581" y="83"/>
                  </a:cubicBezTo>
                  <a:cubicBezTo>
                    <a:pt x="575" y="83"/>
                    <a:pt x="575" y="99"/>
                    <a:pt x="575" y="106"/>
                  </a:cubicBezTo>
                  <a:cubicBezTo>
                    <a:pt x="575" y="106"/>
                    <a:pt x="575" y="117"/>
                    <a:pt x="575" y="123"/>
                  </a:cubicBezTo>
                  <a:cubicBezTo>
                    <a:pt x="575" y="130"/>
                    <a:pt x="572" y="146"/>
                    <a:pt x="565" y="146"/>
                  </a:cubicBezTo>
                  <a:cubicBezTo>
                    <a:pt x="559" y="146"/>
                    <a:pt x="552" y="141"/>
                    <a:pt x="552" y="135"/>
                  </a:cubicBezTo>
                  <a:cubicBezTo>
                    <a:pt x="552" y="121"/>
                    <a:pt x="557" y="94"/>
                    <a:pt x="566" y="83"/>
                  </a:cubicBezTo>
                  <a:cubicBezTo>
                    <a:pt x="560" y="83"/>
                    <a:pt x="558" y="87"/>
                    <a:pt x="553" y="90"/>
                  </a:cubicBezTo>
                  <a:cubicBezTo>
                    <a:pt x="554" y="80"/>
                    <a:pt x="575" y="65"/>
                    <a:pt x="587" y="65"/>
                  </a:cubicBezTo>
                  <a:cubicBezTo>
                    <a:pt x="590" y="65"/>
                    <a:pt x="596" y="66"/>
                    <a:pt x="602" y="66"/>
                  </a:cubicBezTo>
                  <a:cubicBezTo>
                    <a:pt x="605" y="66"/>
                    <a:pt x="608" y="66"/>
                    <a:pt x="610" y="65"/>
                  </a:cubicBezTo>
                  <a:cubicBezTo>
                    <a:pt x="610" y="59"/>
                    <a:pt x="610" y="59"/>
                    <a:pt x="610" y="59"/>
                  </a:cubicBezTo>
                  <a:cubicBezTo>
                    <a:pt x="599" y="59"/>
                    <a:pt x="593" y="52"/>
                    <a:pt x="580" y="52"/>
                  </a:cubicBezTo>
                  <a:cubicBezTo>
                    <a:pt x="575" y="52"/>
                    <a:pt x="572" y="57"/>
                    <a:pt x="566" y="57"/>
                  </a:cubicBezTo>
                  <a:cubicBezTo>
                    <a:pt x="562" y="57"/>
                    <a:pt x="557" y="54"/>
                    <a:pt x="557" y="51"/>
                  </a:cubicBezTo>
                  <a:cubicBezTo>
                    <a:pt x="546" y="51"/>
                    <a:pt x="546" y="51"/>
                    <a:pt x="546" y="51"/>
                  </a:cubicBezTo>
                  <a:cubicBezTo>
                    <a:pt x="548" y="46"/>
                    <a:pt x="552" y="45"/>
                    <a:pt x="552" y="37"/>
                  </a:cubicBezTo>
                  <a:cubicBezTo>
                    <a:pt x="544" y="39"/>
                    <a:pt x="534" y="49"/>
                    <a:pt x="529" y="49"/>
                  </a:cubicBezTo>
                  <a:cubicBezTo>
                    <a:pt x="524" y="49"/>
                    <a:pt x="523" y="56"/>
                    <a:pt x="514" y="56"/>
                  </a:cubicBezTo>
                  <a:cubicBezTo>
                    <a:pt x="510" y="56"/>
                    <a:pt x="509" y="55"/>
                    <a:pt x="506" y="51"/>
                  </a:cubicBezTo>
                  <a:cubicBezTo>
                    <a:pt x="503" y="51"/>
                    <a:pt x="501" y="53"/>
                    <a:pt x="497" y="54"/>
                  </a:cubicBezTo>
                  <a:cubicBezTo>
                    <a:pt x="489" y="54"/>
                    <a:pt x="489" y="54"/>
                    <a:pt x="489" y="54"/>
                  </a:cubicBezTo>
                  <a:cubicBezTo>
                    <a:pt x="501" y="39"/>
                    <a:pt x="516" y="34"/>
                    <a:pt x="530" y="24"/>
                  </a:cubicBezTo>
                  <a:cubicBezTo>
                    <a:pt x="511" y="24"/>
                    <a:pt x="497" y="24"/>
                    <a:pt x="486" y="14"/>
                  </a:cubicBezTo>
                  <a:cubicBezTo>
                    <a:pt x="460" y="14"/>
                    <a:pt x="460" y="14"/>
                    <a:pt x="460" y="14"/>
                  </a:cubicBezTo>
                  <a:cubicBezTo>
                    <a:pt x="453" y="10"/>
                    <a:pt x="454" y="6"/>
                    <a:pt x="44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33">
              <a:extLst>
                <a:ext uri="{FF2B5EF4-FFF2-40B4-BE49-F238E27FC236}">
                  <a16:creationId xmlns:a16="http://schemas.microsoft.com/office/drawing/2014/main" id="{012C5A26-86EA-4ED9-A315-899CC5FCC4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562" y="-67"/>
              <a:ext cx="3028" cy="1564"/>
            </a:xfrm>
            <a:custGeom>
              <a:avLst/>
              <a:gdLst>
                <a:gd name="T0" fmla="*/ 0 w 1281"/>
                <a:gd name="T1" fmla="*/ 61 h 661"/>
                <a:gd name="T2" fmla="*/ 666 w 1281"/>
                <a:gd name="T3" fmla="*/ 20 h 661"/>
                <a:gd name="T4" fmla="*/ 695 w 1281"/>
                <a:gd name="T5" fmla="*/ 86 h 661"/>
                <a:gd name="T6" fmla="*/ 670 w 1281"/>
                <a:gd name="T7" fmla="*/ 99 h 661"/>
                <a:gd name="T8" fmla="*/ 588 w 1281"/>
                <a:gd name="T9" fmla="*/ 110 h 661"/>
                <a:gd name="T10" fmla="*/ 514 w 1281"/>
                <a:gd name="T11" fmla="*/ 90 h 661"/>
                <a:gd name="T12" fmla="*/ 463 w 1281"/>
                <a:gd name="T13" fmla="*/ 106 h 661"/>
                <a:gd name="T14" fmla="*/ 379 w 1281"/>
                <a:gd name="T15" fmla="*/ 102 h 661"/>
                <a:gd name="T16" fmla="*/ 352 w 1281"/>
                <a:gd name="T17" fmla="*/ 82 h 661"/>
                <a:gd name="T18" fmla="*/ 220 w 1281"/>
                <a:gd name="T19" fmla="*/ 64 h 661"/>
                <a:gd name="T20" fmla="*/ 128 w 1281"/>
                <a:gd name="T21" fmla="*/ 59 h 661"/>
                <a:gd name="T22" fmla="*/ 87 w 1281"/>
                <a:gd name="T23" fmla="*/ 70 h 661"/>
                <a:gd name="T24" fmla="*/ 4 w 1281"/>
                <a:gd name="T25" fmla="*/ 62 h 661"/>
                <a:gd name="T26" fmla="*/ 0 w 1281"/>
                <a:gd name="T27" fmla="*/ 289 h 661"/>
                <a:gd name="T28" fmla="*/ 29 w 1281"/>
                <a:gd name="T29" fmla="*/ 297 h 661"/>
                <a:gd name="T30" fmla="*/ 118 w 1281"/>
                <a:gd name="T31" fmla="*/ 345 h 661"/>
                <a:gd name="T32" fmla="*/ 161 w 1281"/>
                <a:gd name="T33" fmla="*/ 397 h 661"/>
                <a:gd name="T34" fmla="*/ 157 w 1281"/>
                <a:gd name="T35" fmla="*/ 415 h 661"/>
                <a:gd name="T36" fmla="*/ 194 w 1281"/>
                <a:gd name="T37" fmla="*/ 468 h 661"/>
                <a:gd name="T38" fmla="*/ 267 w 1281"/>
                <a:gd name="T39" fmla="*/ 527 h 661"/>
                <a:gd name="T40" fmla="*/ 690 w 1281"/>
                <a:gd name="T41" fmla="*/ 520 h 661"/>
                <a:gd name="T42" fmla="*/ 787 w 1281"/>
                <a:gd name="T43" fmla="*/ 542 h 661"/>
                <a:gd name="T44" fmla="*/ 813 w 1281"/>
                <a:gd name="T45" fmla="*/ 535 h 661"/>
                <a:gd name="T46" fmla="*/ 899 w 1281"/>
                <a:gd name="T47" fmla="*/ 589 h 661"/>
                <a:gd name="T48" fmla="*/ 879 w 1281"/>
                <a:gd name="T49" fmla="*/ 637 h 661"/>
                <a:gd name="T50" fmla="*/ 875 w 1281"/>
                <a:gd name="T51" fmla="*/ 661 h 661"/>
                <a:gd name="T52" fmla="*/ 914 w 1281"/>
                <a:gd name="T53" fmla="*/ 654 h 661"/>
                <a:gd name="T54" fmla="*/ 924 w 1281"/>
                <a:gd name="T55" fmla="*/ 650 h 661"/>
                <a:gd name="T56" fmla="*/ 921 w 1281"/>
                <a:gd name="T57" fmla="*/ 641 h 661"/>
                <a:gd name="T58" fmla="*/ 974 w 1281"/>
                <a:gd name="T59" fmla="*/ 622 h 661"/>
                <a:gd name="T60" fmla="*/ 1038 w 1281"/>
                <a:gd name="T61" fmla="*/ 598 h 661"/>
                <a:gd name="T62" fmla="*/ 1086 w 1281"/>
                <a:gd name="T63" fmla="*/ 558 h 661"/>
                <a:gd name="T64" fmla="*/ 1100 w 1281"/>
                <a:gd name="T65" fmla="*/ 558 h 661"/>
                <a:gd name="T66" fmla="*/ 1110 w 1281"/>
                <a:gd name="T67" fmla="*/ 604 h 661"/>
                <a:gd name="T68" fmla="*/ 1115 w 1281"/>
                <a:gd name="T69" fmla="*/ 601 h 661"/>
                <a:gd name="T70" fmla="*/ 1157 w 1281"/>
                <a:gd name="T71" fmla="*/ 597 h 661"/>
                <a:gd name="T72" fmla="*/ 1199 w 1281"/>
                <a:gd name="T73" fmla="*/ 595 h 661"/>
                <a:gd name="T74" fmla="*/ 1135 w 1281"/>
                <a:gd name="T75" fmla="*/ 547 h 661"/>
                <a:gd name="T76" fmla="*/ 1080 w 1281"/>
                <a:gd name="T77" fmla="*/ 540 h 661"/>
                <a:gd name="T78" fmla="*/ 1174 w 1281"/>
                <a:gd name="T79" fmla="*/ 500 h 661"/>
                <a:gd name="T80" fmla="*/ 1272 w 1281"/>
                <a:gd name="T81" fmla="*/ 434 h 661"/>
                <a:gd name="T82" fmla="*/ 1213 w 1281"/>
                <a:gd name="T83" fmla="*/ 434 h 661"/>
                <a:gd name="T84" fmla="*/ 1211 w 1281"/>
                <a:gd name="T85" fmla="*/ 386 h 661"/>
                <a:gd name="T86" fmla="*/ 1190 w 1281"/>
                <a:gd name="T87" fmla="*/ 347 h 661"/>
                <a:gd name="T88" fmla="*/ 1133 w 1281"/>
                <a:gd name="T89" fmla="*/ 304 h 661"/>
                <a:gd name="T90" fmla="*/ 1041 w 1281"/>
                <a:gd name="T91" fmla="*/ 259 h 661"/>
                <a:gd name="T92" fmla="*/ 938 w 1281"/>
                <a:gd name="T93" fmla="*/ 248 h 661"/>
                <a:gd name="T94" fmla="*/ 961 w 1281"/>
                <a:gd name="T95" fmla="*/ 381 h 661"/>
                <a:gd name="T96" fmla="*/ 914 w 1281"/>
                <a:gd name="T97" fmla="*/ 483 h 661"/>
                <a:gd name="T98" fmla="*/ 834 w 1281"/>
                <a:gd name="T99" fmla="*/ 400 h 661"/>
                <a:gd name="T100" fmla="*/ 706 w 1281"/>
                <a:gd name="T101" fmla="*/ 323 h 661"/>
                <a:gd name="T102" fmla="*/ 728 w 1281"/>
                <a:gd name="T103" fmla="*/ 233 h 661"/>
                <a:gd name="T104" fmla="*/ 726 w 1281"/>
                <a:gd name="T105" fmla="*/ 208 h 661"/>
                <a:gd name="T106" fmla="*/ 768 w 1281"/>
                <a:gd name="T107" fmla="*/ 202 h 661"/>
                <a:gd name="T108" fmla="*/ 764 w 1281"/>
                <a:gd name="T109" fmla="*/ 157 h 661"/>
                <a:gd name="T110" fmla="*/ 817 w 1281"/>
                <a:gd name="T111" fmla="*/ 140 h 661"/>
                <a:gd name="T112" fmla="*/ 864 w 1281"/>
                <a:gd name="T113" fmla="*/ 144 h 661"/>
                <a:gd name="T114" fmla="*/ 892 w 1281"/>
                <a:gd name="T115" fmla="*/ 86 h 661"/>
                <a:gd name="T116" fmla="*/ 831 w 1281"/>
                <a:gd name="T117" fmla="*/ 66 h 661"/>
                <a:gd name="T118" fmla="*/ 805 w 1281"/>
                <a:gd name="T119" fmla="*/ 122 h 661"/>
                <a:gd name="T120" fmla="*/ 755 w 1281"/>
                <a:gd name="T121" fmla="*/ 93 h 661"/>
                <a:gd name="T122" fmla="*/ 735 w 1281"/>
                <a:gd name="T123" fmla="*/ 45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1" h="661">
                  <a:moveTo>
                    <a:pt x="0" y="61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moveTo>
                    <a:pt x="686" y="0"/>
                  </a:moveTo>
                  <a:cubicBezTo>
                    <a:pt x="676" y="0"/>
                    <a:pt x="680" y="7"/>
                    <a:pt x="681" y="12"/>
                  </a:cubicBezTo>
                  <a:cubicBezTo>
                    <a:pt x="675" y="14"/>
                    <a:pt x="666" y="12"/>
                    <a:pt x="666" y="20"/>
                  </a:cubicBezTo>
                  <a:cubicBezTo>
                    <a:pt x="666" y="25"/>
                    <a:pt x="670" y="28"/>
                    <a:pt x="670" y="33"/>
                  </a:cubicBezTo>
                  <a:cubicBezTo>
                    <a:pt x="670" y="38"/>
                    <a:pt x="663" y="38"/>
                    <a:pt x="663" y="45"/>
                  </a:cubicBezTo>
                  <a:cubicBezTo>
                    <a:pt x="663" y="63"/>
                    <a:pt x="699" y="52"/>
                    <a:pt x="699" y="70"/>
                  </a:cubicBezTo>
                  <a:cubicBezTo>
                    <a:pt x="699" y="73"/>
                    <a:pt x="695" y="86"/>
                    <a:pt x="695" y="86"/>
                  </a:cubicBezTo>
                  <a:cubicBezTo>
                    <a:pt x="699" y="84"/>
                    <a:pt x="702" y="83"/>
                    <a:pt x="706" y="81"/>
                  </a:cubicBezTo>
                  <a:cubicBezTo>
                    <a:pt x="713" y="102"/>
                    <a:pt x="678" y="92"/>
                    <a:pt x="678" y="118"/>
                  </a:cubicBezTo>
                  <a:cubicBezTo>
                    <a:pt x="676" y="118"/>
                    <a:pt x="675" y="118"/>
                    <a:pt x="673" y="118"/>
                  </a:cubicBezTo>
                  <a:cubicBezTo>
                    <a:pt x="664" y="118"/>
                    <a:pt x="674" y="104"/>
                    <a:pt x="670" y="99"/>
                  </a:cubicBezTo>
                  <a:cubicBezTo>
                    <a:pt x="669" y="96"/>
                    <a:pt x="654" y="93"/>
                    <a:pt x="647" y="93"/>
                  </a:cubicBezTo>
                  <a:cubicBezTo>
                    <a:pt x="637" y="93"/>
                    <a:pt x="633" y="99"/>
                    <a:pt x="633" y="110"/>
                  </a:cubicBezTo>
                  <a:cubicBezTo>
                    <a:pt x="630" y="109"/>
                    <a:pt x="628" y="109"/>
                    <a:pt x="624" y="109"/>
                  </a:cubicBezTo>
                  <a:cubicBezTo>
                    <a:pt x="618" y="109"/>
                    <a:pt x="609" y="110"/>
                    <a:pt x="588" y="110"/>
                  </a:cubicBezTo>
                  <a:cubicBezTo>
                    <a:pt x="560" y="110"/>
                    <a:pt x="527" y="100"/>
                    <a:pt x="520" y="78"/>
                  </a:cubicBezTo>
                  <a:cubicBezTo>
                    <a:pt x="510" y="81"/>
                    <a:pt x="479" y="81"/>
                    <a:pt x="479" y="93"/>
                  </a:cubicBezTo>
                  <a:cubicBezTo>
                    <a:pt x="479" y="96"/>
                    <a:pt x="481" y="98"/>
                    <a:pt x="485" y="98"/>
                  </a:cubicBezTo>
                  <a:cubicBezTo>
                    <a:pt x="494" y="98"/>
                    <a:pt x="508" y="94"/>
                    <a:pt x="514" y="90"/>
                  </a:cubicBezTo>
                  <a:cubicBezTo>
                    <a:pt x="516" y="108"/>
                    <a:pt x="489" y="93"/>
                    <a:pt x="489" y="111"/>
                  </a:cubicBezTo>
                  <a:cubicBezTo>
                    <a:pt x="489" y="115"/>
                    <a:pt x="495" y="127"/>
                    <a:pt x="492" y="127"/>
                  </a:cubicBezTo>
                  <a:cubicBezTo>
                    <a:pt x="482" y="127"/>
                    <a:pt x="480" y="114"/>
                    <a:pt x="471" y="110"/>
                  </a:cubicBezTo>
                  <a:cubicBezTo>
                    <a:pt x="463" y="106"/>
                    <a:pt x="463" y="106"/>
                    <a:pt x="463" y="106"/>
                  </a:cubicBezTo>
                  <a:cubicBezTo>
                    <a:pt x="450" y="106"/>
                    <a:pt x="442" y="106"/>
                    <a:pt x="429" y="106"/>
                  </a:cubicBezTo>
                  <a:cubicBezTo>
                    <a:pt x="418" y="106"/>
                    <a:pt x="412" y="110"/>
                    <a:pt x="400" y="111"/>
                  </a:cubicBezTo>
                  <a:cubicBezTo>
                    <a:pt x="399" y="111"/>
                    <a:pt x="398" y="111"/>
                    <a:pt x="396" y="111"/>
                  </a:cubicBezTo>
                  <a:cubicBezTo>
                    <a:pt x="379" y="111"/>
                    <a:pt x="379" y="104"/>
                    <a:pt x="379" y="102"/>
                  </a:cubicBezTo>
                  <a:cubicBezTo>
                    <a:pt x="379" y="98"/>
                    <a:pt x="395" y="100"/>
                    <a:pt x="398" y="96"/>
                  </a:cubicBezTo>
                  <a:cubicBezTo>
                    <a:pt x="389" y="83"/>
                    <a:pt x="387" y="80"/>
                    <a:pt x="378" y="80"/>
                  </a:cubicBezTo>
                  <a:cubicBezTo>
                    <a:pt x="373" y="80"/>
                    <a:pt x="367" y="81"/>
                    <a:pt x="356" y="82"/>
                  </a:cubicBezTo>
                  <a:cubicBezTo>
                    <a:pt x="355" y="82"/>
                    <a:pt x="353" y="82"/>
                    <a:pt x="352" y="82"/>
                  </a:cubicBezTo>
                  <a:cubicBezTo>
                    <a:pt x="323" y="82"/>
                    <a:pt x="307" y="58"/>
                    <a:pt x="276" y="58"/>
                  </a:cubicBezTo>
                  <a:cubicBezTo>
                    <a:pt x="266" y="58"/>
                    <a:pt x="262" y="65"/>
                    <a:pt x="253" y="65"/>
                  </a:cubicBezTo>
                  <a:cubicBezTo>
                    <a:pt x="247" y="65"/>
                    <a:pt x="242" y="55"/>
                    <a:pt x="241" y="51"/>
                  </a:cubicBezTo>
                  <a:cubicBezTo>
                    <a:pt x="231" y="53"/>
                    <a:pt x="231" y="64"/>
                    <a:pt x="220" y="64"/>
                  </a:cubicBezTo>
                  <a:cubicBezTo>
                    <a:pt x="210" y="64"/>
                    <a:pt x="196" y="40"/>
                    <a:pt x="193" y="40"/>
                  </a:cubicBezTo>
                  <a:cubicBezTo>
                    <a:pt x="182" y="40"/>
                    <a:pt x="186" y="56"/>
                    <a:pt x="175" y="56"/>
                  </a:cubicBezTo>
                  <a:cubicBezTo>
                    <a:pt x="170" y="56"/>
                    <a:pt x="167" y="53"/>
                    <a:pt x="165" y="48"/>
                  </a:cubicBezTo>
                  <a:cubicBezTo>
                    <a:pt x="149" y="52"/>
                    <a:pt x="143" y="53"/>
                    <a:pt x="128" y="59"/>
                  </a:cubicBezTo>
                  <a:cubicBezTo>
                    <a:pt x="123" y="60"/>
                    <a:pt x="113" y="67"/>
                    <a:pt x="107" y="67"/>
                  </a:cubicBezTo>
                  <a:cubicBezTo>
                    <a:pt x="106" y="67"/>
                    <a:pt x="105" y="67"/>
                    <a:pt x="104" y="66"/>
                  </a:cubicBezTo>
                  <a:cubicBezTo>
                    <a:pt x="100" y="62"/>
                    <a:pt x="97" y="61"/>
                    <a:pt x="95" y="61"/>
                  </a:cubicBezTo>
                  <a:cubicBezTo>
                    <a:pt x="91" y="61"/>
                    <a:pt x="91" y="69"/>
                    <a:pt x="87" y="70"/>
                  </a:cubicBezTo>
                  <a:cubicBezTo>
                    <a:pt x="53" y="71"/>
                    <a:pt x="77" y="83"/>
                    <a:pt x="72" y="83"/>
                  </a:cubicBezTo>
                  <a:cubicBezTo>
                    <a:pt x="59" y="83"/>
                    <a:pt x="35" y="81"/>
                    <a:pt x="14" y="67"/>
                  </a:cubicBezTo>
                  <a:cubicBezTo>
                    <a:pt x="13" y="67"/>
                    <a:pt x="6" y="62"/>
                    <a:pt x="6" y="61"/>
                  </a:cubicBezTo>
                  <a:cubicBezTo>
                    <a:pt x="5" y="61"/>
                    <a:pt x="4" y="62"/>
                    <a:pt x="4" y="62"/>
                  </a:cubicBezTo>
                  <a:cubicBezTo>
                    <a:pt x="3" y="62"/>
                    <a:pt x="3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2" y="292"/>
                    <a:pt x="6" y="292"/>
                    <a:pt x="10" y="292"/>
                  </a:cubicBezTo>
                  <a:cubicBezTo>
                    <a:pt x="11" y="292"/>
                    <a:pt x="12" y="292"/>
                    <a:pt x="13" y="292"/>
                  </a:cubicBezTo>
                  <a:cubicBezTo>
                    <a:pt x="14" y="292"/>
                    <a:pt x="15" y="292"/>
                    <a:pt x="16" y="292"/>
                  </a:cubicBezTo>
                  <a:cubicBezTo>
                    <a:pt x="21" y="292"/>
                    <a:pt x="26" y="293"/>
                    <a:pt x="29" y="297"/>
                  </a:cubicBezTo>
                  <a:cubicBezTo>
                    <a:pt x="34" y="304"/>
                    <a:pt x="45" y="318"/>
                    <a:pt x="55" y="318"/>
                  </a:cubicBezTo>
                  <a:cubicBezTo>
                    <a:pt x="63" y="318"/>
                    <a:pt x="63" y="307"/>
                    <a:pt x="70" y="305"/>
                  </a:cubicBezTo>
                  <a:cubicBezTo>
                    <a:pt x="73" y="304"/>
                    <a:pt x="76" y="305"/>
                    <a:pt x="80" y="302"/>
                  </a:cubicBezTo>
                  <a:cubicBezTo>
                    <a:pt x="96" y="318"/>
                    <a:pt x="104" y="324"/>
                    <a:pt x="118" y="345"/>
                  </a:cubicBezTo>
                  <a:cubicBezTo>
                    <a:pt x="119" y="347"/>
                    <a:pt x="123" y="348"/>
                    <a:pt x="124" y="352"/>
                  </a:cubicBezTo>
                  <a:cubicBezTo>
                    <a:pt x="126" y="359"/>
                    <a:pt x="129" y="367"/>
                    <a:pt x="135" y="373"/>
                  </a:cubicBezTo>
                  <a:cubicBezTo>
                    <a:pt x="138" y="376"/>
                    <a:pt x="144" y="374"/>
                    <a:pt x="148" y="378"/>
                  </a:cubicBezTo>
                  <a:cubicBezTo>
                    <a:pt x="152" y="383"/>
                    <a:pt x="161" y="386"/>
                    <a:pt x="161" y="397"/>
                  </a:cubicBezTo>
                  <a:cubicBezTo>
                    <a:pt x="161" y="397"/>
                    <a:pt x="161" y="397"/>
                    <a:pt x="161" y="397"/>
                  </a:cubicBezTo>
                  <a:cubicBezTo>
                    <a:pt x="161" y="397"/>
                    <a:pt x="161" y="397"/>
                    <a:pt x="161" y="397"/>
                  </a:cubicBezTo>
                  <a:cubicBezTo>
                    <a:pt x="161" y="403"/>
                    <a:pt x="154" y="404"/>
                    <a:pt x="154" y="407"/>
                  </a:cubicBezTo>
                  <a:cubicBezTo>
                    <a:pt x="154" y="410"/>
                    <a:pt x="157" y="412"/>
                    <a:pt x="157" y="415"/>
                  </a:cubicBezTo>
                  <a:cubicBezTo>
                    <a:pt x="157" y="422"/>
                    <a:pt x="155" y="436"/>
                    <a:pt x="162" y="438"/>
                  </a:cubicBezTo>
                  <a:cubicBezTo>
                    <a:pt x="167" y="439"/>
                    <a:pt x="171" y="439"/>
                    <a:pt x="174" y="442"/>
                  </a:cubicBezTo>
                  <a:cubicBezTo>
                    <a:pt x="179" y="447"/>
                    <a:pt x="173" y="454"/>
                    <a:pt x="179" y="458"/>
                  </a:cubicBezTo>
                  <a:cubicBezTo>
                    <a:pt x="179" y="458"/>
                    <a:pt x="193" y="467"/>
                    <a:pt x="194" y="468"/>
                  </a:cubicBezTo>
                  <a:cubicBezTo>
                    <a:pt x="197" y="480"/>
                    <a:pt x="198" y="495"/>
                    <a:pt x="216" y="495"/>
                  </a:cubicBezTo>
                  <a:cubicBezTo>
                    <a:pt x="219" y="505"/>
                    <a:pt x="237" y="498"/>
                    <a:pt x="242" y="512"/>
                  </a:cubicBezTo>
                  <a:cubicBezTo>
                    <a:pt x="243" y="517"/>
                    <a:pt x="256" y="518"/>
                    <a:pt x="262" y="524"/>
                  </a:cubicBezTo>
                  <a:cubicBezTo>
                    <a:pt x="263" y="525"/>
                    <a:pt x="265" y="526"/>
                    <a:pt x="267" y="527"/>
                  </a:cubicBezTo>
                  <a:cubicBezTo>
                    <a:pt x="267" y="527"/>
                    <a:pt x="268" y="527"/>
                    <a:pt x="268" y="527"/>
                  </a:cubicBezTo>
                  <a:cubicBezTo>
                    <a:pt x="267" y="527"/>
                    <a:pt x="267" y="527"/>
                    <a:pt x="267" y="527"/>
                  </a:cubicBezTo>
                  <a:cubicBezTo>
                    <a:pt x="690" y="527"/>
                    <a:pt x="690" y="527"/>
                    <a:pt x="690" y="527"/>
                  </a:cubicBezTo>
                  <a:cubicBezTo>
                    <a:pt x="690" y="520"/>
                    <a:pt x="690" y="520"/>
                    <a:pt x="690" y="520"/>
                  </a:cubicBezTo>
                  <a:cubicBezTo>
                    <a:pt x="697" y="526"/>
                    <a:pt x="696" y="530"/>
                    <a:pt x="703" y="534"/>
                  </a:cubicBezTo>
                  <a:cubicBezTo>
                    <a:pt x="729" y="534"/>
                    <a:pt x="729" y="534"/>
                    <a:pt x="729" y="534"/>
                  </a:cubicBezTo>
                  <a:cubicBezTo>
                    <a:pt x="740" y="544"/>
                    <a:pt x="754" y="544"/>
                    <a:pt x="773" y="544"/>
                  </a:cubicBezTo>
                  <a:cubicBezTo>
                    <a:pt x="780" y="542"/>
                    <a:pt x="781" y="544"/>
                    <a:pt x="787" y="542"/>
                  </a:cubicBezTo>
                  <a:cubicBezTo>
                    <a:pt x="792" y="539"/>
                    <a:pt x="790" y="530"/>
                    <a:pt x="795" y="530"/>
                  </a:cubicBezTo>
                  <a:cubicBezTo>
                    <a:pt x="802" y="530"/>
                    <a:pt x="806" y="540"/>
                    <a:pt x="808" y="542"/>
                  </a:cubicBezTo>
                  <a:cubicBezTo>
                    <a:pt x="809" y="540"/>
                    <a:pt x="809" y="536"/>
                    <a:pt x="809" y="535"/>
                  </a:cubicBezTo>
                  <a:cubicBezTo>
                    <a:pt x="810" y="535"/>
                    <a:pt x="811" y="535"/>
                    <a:pt x="813" y="535"/>
                  </a:cubicBezTo>
                  <a:cubicBezTo>
                    <a:pt x="816" y="535"/>
                    <a:pt x="838" y="553"/>
                    <a:pt x="839" y="555"/>
                  </a:cubicBezTo>
                  <a:cubicBezTo>
                    <a:pt x="842" y="561"/>
                    <a:pt x="839" y="566"/>
                    <a:pt x="843" y="571"/>
                  </a:cubicBezTo>
                  <a:cubicBezTo>
                    <a:pt x="856" y="583"/>
                    <a:pt x="872" y="580"/>
                    <a:pt x="885" y="589"/>
                  </a:cubicBezTo>
                  <a:cubicBezTo>
                    <a:pt x="899" y="589"/>
                    <a:pt x="899" y="589"/>
                    <a:pt x="899" y="589"/>
                  </a:cubicBezTo>
                  <a:cubicBezTo>
                    <a:pt x="905" y="593"/>
                    <a:pt x="913" y="598"/>
                    <a:pt x="913" y="606"/>
                  </a:cubicBezTo>
                  <a:cubicBezTo>
                    <a:pt x="913" y="610"/>
                    <a:pt x="911" y="612"/>
                    <a:pt x="908" y="612"/>
                  </a:cubicBezTo>
                  <a:cubicBezTo>
                    <a:pt x="902" y="612"/>
                    <a:pt x="895" y="605"/>
                    <a:pt x="893" y="603"/>
                  </a:cubicBezTo>
                  <a:cubicBezTo>
                    <a:pt x="891" y="612"/>
                    <a:pt x="886" y="637"/>
                    <a:pt x="879" y="637"/>
                  </a:cubicBezTo>
                  <a:cubicBezTo>
                    <a:pt x="879" y="637"/>
                    <a:pt x="879" y="637"/>
                    <a:pt x="879" y="637"/>
                  </a:cubicBezTo>
                  <a:cubicBezTo>
                    <a:pt x="873" y="643"/>
                    <a:pt x="867" y="647"/>
                    <a:pt x="867" y="655"/>
                  </a:cubicBezTo>
                  <a:cubicBezTo>
                    <a:pt x="867" y="655"/>
                    <a:pt x="867" y="655"/>
                    <a:pt x="867" y="655"/>
                  </a:cubicBezTo>
                  <a:cubicBezTo>
                    <a:pt x="869" y="658"/>
                    <a:pt x="872" y="661"/>
                    <a:pt x="875" y="661"/>
                  </a:cubicBezTo>
                  <a:cubicBezTo>
                    <a:pt x="880" y="661"/>
                    <a:pt x="880" y="658"/>
                    <a:pt x="883" y="656"/>
                  </a:cubicBezTo>
                  <a:cubicBezTo>
                    <a:pt x="886" y="652"/>
                    <a:pt x="892" y="652"/>
                    <a:pt x="898" y="652"/>
                  </a:cubicBezTo>
                  <a:cubicBezTo>
                    <a:pt x="900" y="652"/>
                    <a:pt x="901" y="652"/>
                    <a:pt x="903" y="652"/>
                  </a:cubicBezTo>
                  <a:cubicBezTo>
                    <a:pt x="908" y="652"/>
                    <a:pt x="911" y="654"/>
                    <a:pt x="914" y="654"/>
                  </a:cubicBezTo>
                  <a:cubicBezTo>
                    <a:pt x="914" y="654"/>
                    <a:pt x="914" y="654"/>
                    <a:pt x="915" y="654"/>
                  </a:cubicBezTo>
                  <a:cubicBezTo>
                    <a:pt x="915" y="654"/>
                    <a:pt x="915" y="654"/>
                    <a:pt x="915" y="654"/>
                  </a:cubicBezTo>
                  <a:cubicBezTo>
                    <a:pt x="917" y="653"/>
                    <a:pt x="918" y="653"/>
                    <a:pt x="920" y="652"/>
                  </a:cubicBezTo>
                  <a:cubicBezTo>
                    <a:pt x="921" y="651"/>
                    <a:pt x="923" y="650"/>
                    <a:pt x="924" y="650"/>
                  </a:cubicBezTo>
                  <a:cubicBezTo>
                    <a:pt x="924" y="650"/>
                    <a:pt x="924" y="650"/>
                    <a:pt x="924" y="650"/>
                  </a:cubicBezTo>
                  <a:cubicBezTo>
                    <a:pt x="924" y="650"/>
                    <a:pt x="924" y="650"/>
                    <a:pt x="924" y="650"/>
                  </a:cubicBezTo>
                  <a:cubicBezTo>
                    <a:pt x="923" y="647"/>
                    <a:pt x="922" y="644"/>
                    <a:pt x="921" y="641"/>
                  </a:cubicBezTo>
                  <a:cubicBezTo>
                    <a:pt x="921" y="641"/>
                    <a:pt x="921" y="641"/>
                    <a:pt x="921" y="641"/>
                  </a:cubicBezTo>
                  <a:cubicBezTo>
                    <a:pt x="920" y="641"/>
                    <a:pt x="920" y="640"/>
                    <a:pt x="920" y="640"/>
                  </a:cubicBezTo>
                  <a:cubicBezTo>
                    <a:pt x="919" y="639"/>
                    <a:pt x="917" y="638"/>
                    <a:pt x="917" y="636"/>
                  </a:cubicBezTo>
                  <a:cubicBezTo>
                    <a:pt x="917" y="633"/>
                    <a:pt x="923" y="632"/>
                    <a:pt x="924" y="632"/>
                  </a:cubicBezTo>
                  <a:cubicBezTo>
                    <a:pt x="936" y="628"/>
                    <a:pt x="961" y="622"/>
                    <a:pt x="974" y="622"/>
                  </a:cubicBezTo>
                  <a:cubicBezTo>
                    <a:pt x="975" y="621"/>
                    <a:pt x="994" y="602"/>
                    <a:pt x="998" y="599"/>
                  </a:cubicBezTo>
                  <a:cubicBezTo>
                    <a:pt x="999" y="598"/>
                    <a:pt x="1004" y="598"/>
                    <a:pt x="1011" y="598"/>
                  </a:cubicBezTo>
                  <a:cubicBezTo>
                    <a:pt x="1015" y="598"/>
                    <a:pt x="1020" y="598"/>
                    <a:pt x="1025" y="598"/>
                  </a:cubicBezTo>
                  <a:cubicBezTo>
                    <a:pt x="1030" y="598"/>
                    <a:pt x="1034" y="598"/>
                    <a:pt x="1038" y="598"/>
                  </a:cubicBezTo>
                  <a:cubicBezTo>
                    <a:pt x="1043" y="598"/>
                    <a:pt x="1048" y="597"/>
                    <a:pt x="1052" y="596"/>
                  </a:cubicBezTo>
                  <a:cubicBezTo>
                    <a:pt x="1057" y="595"/>
                    <a:pt x="1055" y="593"/>
                    <a:pt x="1057" y="591"/>
                  </a:cubicBezTo>
                  <a:cubicBezTo>
                    <a:pt x="1067" y="581"/>
                    <a:pt x="1067" y="564"/>
                    <a:pt x="1080" y="555"/>
                  </a:cubicBezTo>
                  <a:cubicBezTo>
                    <a:pt x="1082" y="557"/>
                    <a:pt x="1084" y="558"/>
                    <a:pt x="1086" y="558"/>
                  </a:cubicBezTo>
                  <a:cubicBezTo>
                    <a:pt x="1088" y="558"/>
                    <a:pt x="1089" y="557"/>
                    <a:pt x="1091" y="557"/>
                  </a:cubicBezTo>
                  <a:cubicBezTo>
                    <a:pt x="1093" y="556"/>
                    <a:pt x="1095" y="556"/>
                    <a:pt x="1096" y="556"/>
                  </a:cubicBezTo>
                  <a:cubicBezTo>
                    <a:pt x="1098" y="556"/>
                    <a:pt x="1099" y="557"/>
                    <a:pt x="1100" y="558"/>
                  </a:cubicBezTo>
                  <a:cubicBezTo>
                    <a:pt x="1100" y="558"/>
                    <a:pt x="1100" y="558"/>
                    <a:pt x="1100" y="558"/>
                  </a:cubicBezTo>
                  <a:cubicBezTo>
                    <a:pt x="1102" y="562"/>
                    <a:pt x="1104" y="566"/>
                    <a:pt x="1104" y="570"/>
                  </a:cubicBezTo>
                  <a:cubicBezTo>
                    <a:pt x="1104" y="570"/>
                    <a:pt x="1104" y="570"/>
                    <a:pt x="1104" y="570"/>
                  </a:cubicBezTo>
                  <a:cubicBezTo>
                    <a:pt x="1104" y="570"/>
                    <a:pt x="1104" y="570"/>
                    <a:pt x="1104" y="570"/>
                  </a:cubicBezTo>
                  <a:cubicBezTo>
                    <a:pt x="1106" y="581"/>
                    <a:pt x="1105" y="594"/>
                    <a:pt x="1110" y="604"/>
                  </a:cubicBezTo>
                  <a:cubicBezTo>
                    <a:pt x="1110" y="602"/>
                    <a:pt x="1110" y="602"/>
                    <a:pt x="1110" y="602"/>
                  </a:cubicBezTo>
                  <a:cubicBezTo>
                    <a:pt x="1110" y="601"/>
                    <a:pt x="1110" y="601"/>
                    <a:pt x="1110" y="601"/>
                  </a:cubicBezTo>
                  <a:cubicBezTo>
                    <a:pt x="1110" y="601"/>
                    <a:pt x="1110" y="601"/>
                    <a:pt x="1111" y="601"/>
                  </a:cubicBezTo>
                  <a:cubicBezTo>
                    <a:pt x="1112" y="601"/>
                    <a:pt x="1114" y="601"/>
                    <a:pt x="1115" y="601"/>
                  </a:cubicBezTo>
                  <a:cubicBezTo>
                    <a:pt x="1117" y="601"/>
                    <a:pt x="1122" y="601"/>
                    <a:pt x="1127" y="601"/>
                  </a:cubicBezTo>
                  <a:cubicBezTo>
                    <a:pt x="1130" y="601"/>
                    <a:pt x="1134" y="601"/>
                    <a:pt x="1136" y="600"/>
                  </a:cubicBezTo>
                  <a:cubicBezTo>
                    <a:pt x="1141" y="596"/>
                    <a:pt x="1141" y="590"/>
                    <a:pt x="1149" y="589"/>
                  </a:cubicBezTo>
                  <a:cubicBezTo>
                    <a:pt x="1149" y="596"/>
                    <a:pt x="1148" y="597"/>
                    <a:pt x="1157" y="597"/>
                  </a:cubicBezTo>
                  <a:cubicBezTo>
                    <a:pt x="1144" y="598"/>
                    <a:pt x="1125" y="606"/>
                    <a:pt x="1125" y="618"/>
                  </a:cubicBezTo>
                  <a:cubicBezTo>
                    <a:pt x="1125" y="623"/>
                    <a:pt x="1133" y="631"/>
                    <a:pt x="1136" y="631"/>
                  </a:cubicBezTo>
                  <a:cubicBezTo>
                    <a:pt x="1140" y="631"/>
                    <a:pt x="1150" y="617"/>
                    <a:pt x="1161" y="614"/>
                  </a:cubicBezTo>
                  <a:cubicBezTo>
                    <a:pt x="1163" y="613"/>
                    <a:pt x="1199" y="600"/>
                    <a:pt x="1199" y="595"/>
                  </a:cubicBezTo>
                  <a:cubicBezTo>
                    <a:pt x="1199" y="590"/>
                    <a:pt x="1186" y="589"/>
                    <a:pt x="1182" y="589"/>
                  </a:cubicBezTo>
                  <a:cubicBezTo>
                    <a:pt x="1167" y="589"/>
                    <a:pt x="1143" y="574"/>
                    <a:pt x="1143" y="561"/>
                  </a:cubicBezTo>
                  <a:cubicBezTo>
                    <a:pt x="1143" y="558"/>
                    <a:pt x="1147" y="554"/>
                    <a:pt x="1148" y="548"/>
                  </a:cubicBezTo>
                  <a:cubicBezTo>
                    <a:pt x="1145" y="548"/>
                    <a:pt x="1140" y="547"/>
                    <a:pt x="1135" y="547"/>
                  </a:cubicBezTo>
                  <a:cubicBezTo>
                    <a:pt x="1138" y="543"/>
                    <a:pt x="1157" y="540"/>
                    <a:pt x="1157" y="529"/>
                  </a:cubicBezTo>
                  <a:cubicBezTo>
                    <a:pt x="1157" y="522"/>
                    <a:pt x="1149" y="521"/>
                    <a:pt x="1140" y="521"/>
                  </a:cubicBezTo>
                  <a:cubicBezTo>
                    <a:pt x="1137" y="521"/>
                    <a:pt x="1133" y="521"/>
                    <a:pt x="1130" y="521"/>
                  </a:cubicBezTo>
                  <a:cubicBezTo>
                    <a:pt x="1106" y="521"/>
                    <a:pt x="1096" y="538"/>
                    <a:pt x="1080" y="540"/>
                  </a:cubicBezTo>
                  <a:cubicBezTo>
                    <a:pt x="1087" y="526"/>
                    <a:pt x="1098" y="530"/>
                    <a:pt x="1110" y="519"/>
                  </a:cubicBezTo>
                  <a:cubicBezTo>
                    <a:pt x="1117" y="511"/>
                    <a:pt x="1112" y="507"/>
                    <a:pt x="1123" y="503"/>
                  </a:cubicBezTo>
                  <a:cubicBezTo>
                    <a:pt x="1132" y="500"/>
                    <a:pt x="1139" y="499"/>
                    <a:pt x="1147" y="499"/>
                  </a:cubicBezTo>
                  <a:cubicBezTo>
                    <a:pt x="1155" y="499"/>
                    <a:pt x="1164" y="500"/>
                    <a:pt x="1174" y="500"/>
                  </a:cubicBezTo>
                  <a:cubicBezTo>
                    <a:pt x="1187" y="500"/>
                    <a:pt x="1196" y="502"/>
                    <a:pt x="1205" y="502"/>
                  </a:cubicBezTo>
                  <a:cubicBezTo>
                    <a:pt x="1214" y="502"/>
                    <a:pt x="1223" y="500"/>
                    <a:pt x="1231" y="489"/>
                  </a:cubicBezTo>
                  <a:cubicBezTo>
                    <a:pt x="1239" y="479"/>
                    <a:pt x="1281" y="477"/>
                    <a:pt x="1281" y="460"/>
                  </a:cubicBezTo>
                  <a:cubicBezTo>
                    <a:pt x="1281" y="448"/>
                    <a:pt x="1277" y="442"/>
                    <a:pt x="1272" y="434"/>
                  </a:cubicBezTo>
                  <a:cubicBezTo>
                    <a:pt x="1268" y="434"/>
                    <a:pt x="1274" y="429"/>
                    <a:pt x="1268" y="426"/>
                  </a:cubicBezTo>
                  <a:cubicBezTo>
                    <a:pt x="1268" y="420"/>
                    <a:pt x="1268" y="420"/>
                    <a:pt x="1268" y="420"/>
                  </a:cubicBezTo>
                  <a:cubicBezTo>
                    <a:pt x="1256" y="427"/>
                    <a:pt x="1230" y="436"/>
                    <a:pt x="1218" y="436"/>
                  </a:cubicBezTo>
                  <a:cubicBezTo>
                    <a:pt x="1216" y="436"/>
                    <a:pt x="1213" y="435"/>
                    <a:pt x="1213" y="434"/>
                  </a:cubicBezTo>
                  <a:cubicBezTo>
                    <a:pt x="1223" y="428"/>
                    <a:pt x="1252" y="424"/>
                    <a:pt x="1256" y="414"/>
                  </a:cubicBezTo>
                  <a:cubicBezTo>
                    <a:pt x="1256" y="411"/>
                    <a:pt x="1252" y="411"/>
                    <a:pt x="1251" y="408"/>
                  </a:cubicBezTo>
                  <a:cubicBezTo>
                    <a:pt x="1250" y="408"/>
                    <a:pt x="1248" y="408"/>
                    <a:pt x="1247" y="408"/>
                  </a:cubicBezTo>
                  <a:cubicBezTo>
                    <a:pt x="1233" y="408"/>
                    <a:pt x="1211" y="402"/>
                    <a:pt x="1211" y="386"/>
                  </a:cubicBezTo>
                  <a:cubicBezTo>
                    <a:pt x="1211" y="384"/>
                    <a:pt x="1211" y="384"/>
                    <a:pt x="1211" y="384"/>
                  </a:cubicBezTo>
                  <a:cubicBezTo>
                    <a:pt x="1200" y="384"/>
                    <a:pt x="1193" y="377"/>
                    <a:pt x="1186" y="372"/>
                  </a:cubicBezTo>
                  <a:cubicBezTo>
                    <a:pt x="1189" y="370"/>
                    <a:pt x="1194" y="368"/>
                    <a:pt x="1194" y="362"/>
                  </a:cubicBezTo>
                  <a:cubicBezTo>
                    <a:pt x="1194" y="357"/>
                    <a:pt x="1189" y="352"/>
                    <a:pt x="1190" y="347"/>
                  </a:cubicBezTo>
                  <a:cubicBezTo>
                    <a:pt x="1186" y="346"/>
                    <a:pt x="1168" y="335"/>
                    <a:pt x="1173" y="325"/>
                  </a:cubicBezTo>
                  <a:cubicBezTo>
                    <a:pt x="1178" y="313"/>
                    <a:pt x="1156" y="310"/>
                    <a:pt x="1154" y="296"/>
                  </a:cubicBezTo>
                  <a:cubicBezTo>
                    <a:pt x="1153" y="296"/>
                    <a:pt x="1148" y="291"/>
                    <a:pt x="1145" y="289"/>
                  </a:cubicBezTo>
                  <a:cubicBezTo>
                    <a:pt x="1142" y="292"/>
                    <a:pt x="1133" y="297"/>
                    <a:pt x="1133" y="304"/>
                  </a:cubicBezTo>
                  <a:cubicBezTo>
                    <a:pt x="1133" y="312"/>
                    <a:pt x="1116" y="331"/>
                    <a:pt x="1103" y="331"/>
                  </a:cubicBezTo>
                  <a:cubicBezTo>
                    <a:pt x="1094" y="331"/>
                    <a:pt x="1092" y="320"/>
                    <a:pt x="1086" y="320"/>
                  </a:cubicBezTo>
                  <a:cubicBezTo>
                    <a:pt x="1077" y="320"/>
                    <a:pt x="1073" y="294"/>
                    <a:pt x="1072" y="283"/>
                  </a:cubicBezTo>
                  <a:cubicBezTo>
                    <a:pt x="1069" y="268"/>
                    <a:pt x="1041" y="279"/>
                    <a:pt x="1041" y="259"/>
                  </a:cubicBezTo>
                  <a:cubicBezTo>
                    <a:pt x="1026" y="257"/>
                    <a:pt x="1023" y="239"/>
                    <a:pt x="1008" y="239"/>
                  </a:cubicBezTo>
                  <a:cubicBezTo>
                    <a:pt x="1001" y="239"/>
                    <a:pt x="1001" y="244"/>
                    <a:pt x="993" y="244"/>
                  </a:cubicBezTo>
                  <a:cubicBezTo>
                    <a:pt x="978" y="244"/>
                    <a:pt x="969" y="235"/>
                    <a:pt x="954" y="235"/>
                  </a:cubicBezTo>
                  <a:cubicBezTo>
                    <a:pt x="946" y="235"/>
                    <a:pt x="938" y="239"/>
                    <a:pt x="938" y="248"/>
                  </a:cubicBezTo>
                  <a:cubicBezTo>
                    <a:pt x="938" y="254"/>
                    <a:pt x="957" y="261"/>
                    <a:pt x="940" y="272"/>
                  </a:cubicBezTo>
                  <a:cubicBezTo>
                    <a:pt x="933" y="277"/>
                    <a:pt x="949" y="288"/>
                    <a:pt x="950" y="296"/>
                  </a:cubicBezTo>
                  <a:cubicBezTo>
                    <a:pt x="952" y="312"/>
                    <a:pt x="937" y="316"/>
                    <a:pt x="930" y="318"/>
                  </a:cubicBezTo>
                  <a:cubicBezTo>
                    <a:pt x="942" y="339"/>
                    <a:pt x="961" y="346"/>
                    <a:pt x="961" y="381"/>
                  </a:cubicBezTo>
                  <a:cubicBezTo>
                    <a:pt x="961" y="390"/>
                    <a:pt x="929" y="414"/>
                    <a:pt x="918" y="416"/>
                  </a:cubicBezTo>
                  <a:cubicBezTo>
                    <a:pt x="937" y="425"/>
                    <a:pt x="930" y="454"/>
                    <a:pt x="937" y="463"/>
                  </a:cubicBezTo>
                  <a:cubicBezTo>
                    <a:pt x="935" y="466"/>
                    <a:pt x="928" y="470"/>
                    <a:pt x="927" y="476"/>
                  </a:cubicBezTo>
                  <a:cubicBezTo>
                    <a:pt x="922" y="476"/>
                    <a:pt x="918" y="483"/>
                    <a:pt x="914" y="483"/>
                  </a:cubicBezTo>
                  <a:cubicBezTo>
                    <a:pt x="913" y="483"/>
                    <a:pt x="912" y="482"/>
                    <a:pt x="912" y="482"/>
                  </a:cubicBezTo>
                  <a:cubicBezTo>
                    <a:pt x="898" y="471"/>
                    <a:pt x="880" y="455"/>
                    <a:pt x="880" y="440"/>
                  </a:cubicBezTo>
                  <a:cubicBezTo>
                    <a:pt x="880" y="423"/>
                    <a:pt x="883" y="410"/>
                    <a:pt x="868" y="400"/>
                  </a:cubicBezTo>
                  <a:cubicBezTo>
                    <a:pt x="834" y="400"/>
                    <a:pt x="834" y="400"/>
                    <a:pt x="834" y="400"/>
                  </a:cubicBezTo>
                  <a:cubicBezTo>
                    <a:pt x="814" y="386"/>
                    <a:pt x="792" y="377"/>
                    <a:pt x="769" y="368"/>
                  </a:cubicBezTo>
                  <a:cubicBezTo>
                    <a:pt x="765" y="367"/>
                    <a:pt x="753" y="358"/>
                    <a:pt x="745" y="358"/>
                  </a:cubicBezTo>
                  <a:cubicBezTo>
                    <a:pt x="737" y="358"/>
                    <a:pt x="734" y="366"/>
                    <a:pt x="726" y="366"/>
                  </a:cubicBezTo>
                  <a:cubicBezTo>
                    <a:pt x="726" y="353"/>
                    <a:pt x="717" y="323"/>
                    <a:pt x="706" y="323"/>
                  </a:cubicBezTo>
                  <a:cubicBezTo>
                    <a:pt x="700" y="323"/>
                    <a:pt x="698" y="328"/>
                    <a:pt x="692" y="329"/>
                  </a:cubicBezTo>
                  <a:cubicBezTo>
                    <a:pt x="695" y="322"/>
                    <a:pt x="692" y="320"/>
                    <a:pt x="692" y="305"/>
                  </a:cubicBezTo>
                  <a:cubicBezTo>
                    <a:pt x="692" y="284"/>
                    <a:pt x="699" y="271"/>
                    <a:pt x="711" y="259"/>
                  </a:cubicBezTo>
                  <a:cubicBezTo>
                    <a:pt x="715" y="255"/>
                    <a:pt x="724" y="234"/>
                    <a:pt x="728" y="233"/>
                  </a:cubicBezTo>
                  <a:cubicBezTo>
                    <a:pt x="737" y="230"/>
                    <a:pt x="753" y="235"/>
                    <a:pt x="753" y="222"/>
                  </a:cubicBezTo>
                  <a:cubicBezTo>
                    <a:pt x="753" y="214"/>
                    <a:pt x="733" y="214"/>
                    <a:pt x="726" y="209"/>
                  </a:cubicBezTo>
                  <a:cubicBezTo>
                    <a:pt x="726" y="209"/>
                    <a:pt x="726" y="210"/>
                    <a:pt x="726" y="210"/>
                  </a:cubicBezTo>
                  <a:cubicBezTo>
                    <a:pt x="727" y="210"/>
                    <a:pt x="726" y="209"/>
                    <a:pt x="726" y="208"/>
                  </a:cubicBezTo>
                  <a:cubicBezTo>
                    <a:pt x="726" y="207"/>
                    <a:pt x="727" y="207"/>
                    <a:pt x="729" y="207"/>
                  </a:cubicBezTo>
                  <a:cubicBezTo>
                    <a:pt x="733" y="207"/>
                    <a:pt x="741" y="208"/>
                    <a:pt x="757" y="213"/>
                  </a:cubicBezTo>
                  <a:cubicBezTo>
                    <a:pt x="758" y="214"/>
                    <a:pt x="759" y="214"/>
                    <a:pt x="760" y="214"/>
                  </a:cubicBezTo>
                  <a:cubicBezTo>
                    <a:pt x="767" y="214"/>
                    <a:pt x="762" y="202"/>
                    <a:pt x="768" y="202"/>
                  </a:cubicBezTo>
                  <a:cubicBezTo>
                    <a:pt x="769" y="202"/>
                    <a:pt x="773" y="202"/>
                    <a:pt x="780" y="202"/>
                  </a:cubicBezTo>
                  <a:cubicBezTo>
                    <a:pt x="792" y="202"/>
                    <a:pt x="799" y="189"/>
                    <a:pt x="808" y="183"/>
                  </a:cubicBezTo>
                  <a:cubicBezTo>
                    <a:pt x="808" y="175"/>
                    <a:pt x="808" y="175"/>
                    <a:pt x="808" y="175"/>
                  </a:cubicBezTo>
                  <a:cubicBezTo>
                    <a:pt x="790" y="170"/>
                    <a:pt x="772" y="173"/>
                    <a:pt x="764" y="157"/>
                  </a:cubicBezTo>
                  <a:cubicBezTo>
                    <a:pt x="764" y="157"/>
                    <a:pt x="770" y="157"/>
                    <a:pt x="773" y="157"/>
                  </a:cubicBezTo>
                  <a:cubicBezTo>
                    <a:pt x="780" y="161"/>
                    <a:pt x="787" y="169"/>
                    <a:pt x="797" y="169"/>
                  </a:cubicBezTo>
                  <a:cubicBezTo>
                    <a:pt x="805" y="169"/>
                    <a:pt x="821" y="158"/>
                    <a:pt x="821" y="152"/>
                  </a:cubicBezTo>
                  <a:cubicBezTo>
                    <a:pt x="821" y="150"/>
                    <a:pt x="813" y="140"/>
                    <a:pt x="817" y="140"/>
                  </a:cubicBezTo>
                  <a:cubicBezTo>
                    <a:pt x="829" y="140"/>
                    <a:pt x="833" y="151"/>
                    <a:pt x="840" y="151"/>
                  </a:cubicBezTo>
                  <a:cubicBezTo>
                    <a:pt x="845" y="151"/>
                    <a:pt x="848" y="147"/>
                    <a:pt x="858" y="147"/>
                  </a:cubicBezTo>
                  <a:cubicBezTo>
                    <a:pt x="856" y="144"/>
                    <a:pt x="856" y="140"/>
                    <a:pt x="859" y="140"/>
                  </a:cubicBezTo>
                  <a:cubicBezTo>
                    <a:pt x="860" y="140"/>
                    <a:pt x="862" y="141"/>
                    <a:pt x="864" y="144"/>
                  </a:cubicBezTo>
                  <a:cubicBezTo>
                    <a:pt x="864" y="145"/>
                    <a:pt x="865" y="145"/>
                    <a:pt x="866" y="145"/>
                  </a:cubicBezTo>
                  <a:cubicBezTo>
                    <a:pt x="873" y="145"/>
                    <a:pt x="895" y="125"/>
                    <a:pt x="895" y="119"/>
                  </a:cubicBezTo>
                  <a:cubicBezTo>
                    <a:pt x="895" y="114"/>
                    <a:pt x="883" y="109"/>
                    <a:pt x="883" y="106"/>
                  </a:cubicBezTo>
                  <a:cubicBezTo>
                    <a:pt x="883" y="102"/>
                    <a:pt x="875" y="94"/>
                    <a:pt x="892" y="86"/>
                  </a:cubicBezTo>
                  <a:cubicBezTo>
                    <a:pt x="894" y="81"/>
                    <a:pt x="892" y="82"/>
                    <a:pt x="892" y="73"/>
                  </a:cubicBezTo>
                  <a:cubicBezTo>
                    <a:pt x="875" y="73"/>
                    <a:pt x="879" y="59"/>
                    <a:pt x="858" y="59"/>
                  </a:cubicBezTo>
                  <a:cubicBezTo>
                    <a:pt x="853" y="59"/>
                    <a:pt x="849" y="56"/>
                    <a:pt x="845" y="56"/>
                  </a:cubicBezTo>
                  <a:cubicBezTo>
                    <a:pt x="838" y="56"/>
                    <a:pt x="831" y="60"/>
                    <a:pt x="831" y="66"/>
                  </a:cubicBezTo>
                  <a:cubicBezTo>
                    <a:pt x="831" y="73"/>
                    <a:pt x="839" y="76"/>
                    <a:pt x="839" y="81"/>
                  </a:cubicBezTo>
                  <a:cubicBezTo>
                    <a:pt x="839" y="86"/>
                    <a:pt x="827" y="86"/>
                    <a:pt x="824" y="91"/>
                  </a:cubicBezTo>
                  <a:cubicBezTo>
                    <a:pt x="820" y="100"/>
                    <a:pt x="822" y="107"/>
                    <a:pt x="814" y="117"/>
                  </a:cubicBezTo>
                  <a:cubicBezTo>
                    <a:pt x="811" y="120"/>
                    <a:pt x="808" y="122"/>
                    <a:pt x="805" y="122"/>
                  </a:cubicBezTo>
                  <a:cubicBezTo>
                    <a:pt x="796" y="122"/>
                    <a:pt x="786" y="106"/>
                    <a:pt x="786" y="102"/>
                  </a:cubicBezTo>
                  <a:cubicBezTo>
                    <a:pt x="786" y="95"/>
                    <a:pt x="795" y="96"/>
                    <a:pt x="795" y="89"/>
                  </a:cubicBezTo>
                  <a:cubicBezTo>
                    <a:pt x="795" y="85"/>
                    <a:pt x="780" y="70"/>
                    <a:pt x="776" y="70"/>
                  </a:cubicBezTo>
                  <a:cubicBezTo>
                    <a:pt x="761" y="70"/>
                    <a:pt x="771" y="93"/>
                    <a:pt x="755" y="93"/>
                  </a:cubicBezTo>
                  <a:cubicBezTo>
                    <a:pt x="755" y="84"/>
                    <a:pt x="754" y="77"/>
                    <a:pt x="743" y="72"/>
                  </a:cubicBezTo>
                  <a:cubicBezTo>
                    <a:pt x="744" y="70"/>
                    <a:pt x="745" y="68"/>
                    <a:pt x="748" y="66"/>
                  </a:cubicBezTo>
                  <a:cubicBezTo>
                    <a:pt x="739" y="61"/>
                    <a:pt x="728" y="66"/>
                    <a:pt x="722" y="58"/>
                  </a:cubicBezTo>
                  <a:cubicBezTo>
                    <a:pt x="725" y="56"/>
                    <a:pt x="735" y="52"/>
                    <a:pt x="735" y="45"/>
                  </a:cubicBezTo>
                  <a:cubicBezTo>
                    <a:pt x="735" y="35"/>
                    <a:pt x="719" y="36"/>
                    <a:pt x="719" y="28"/>
                  </a:cubicBezTo>
                  <a:cubicBezTo>
                    <a:pt x="718" y="11"/>
                    <a:pt x="707" y="1"/>
                    <a:pt x="686" y="0"/>
                  </a:cubicBezTo>
                  <a:cubicBezTo>
                    <a:pt x="686" y="0"/>
                    <a:pt x="686" y="0"/>
                    <a:pt x="6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34">
              <a:extLst>
                <a:ext uri="{FF2B5EF4-FFF2-40B4-BE49-F238E27FC236}">
                  <a16:creationId xmlns:a16="http://schemas.microsoft.com/office/drawing/2014/main" id="{A3B66471-76C5-4EB1-95FD-4C381340D8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508" y="-27"/>
              <a:ext cx="1326" cy="958"/>
            </a:xfrm>
            <a:custGeom>
              <a:avLst/>
              <a:gdLst>
                <a:gd name="T0" fmla="*/ 400 w 561"/>
                <a:gd name="T1" fmla="*/ 44 h 405"/>
                <a:gd name="T2" fmla="*/ 400 w 561"/>
                <a:gd name="T3" fmla="*/ 44 h 405"/>
                <a:gd name="T4" fmla="*/ 400 w 561"/>
                <a:gd name="T5" fmla="*/ 42 h 405"/>
                <a:gd name="T6" fmla="*/ 139 w 561"/>
                <a:gd name="T7" fmla="*/ 15 h 405"/>
                <a:gd name="T8" fmla="*/ 129 w 561"/>
                <a:gd name="T9" fmla="*/ 16 h 405"/>
                <a:gd name="T10" fmla="*/ 120 w 561"/>
                <a:gd name="T11" fmla="*/ 16 h 405"/>
                <a:gd name="T12" fmla="*/ 23 w 561"/>
                <a:gd name="T13" fmla="*/ 66 h 405"/>
                <a:gd name="T14" fmla="*/ 43 w 561"/>
                <a:gd name="T15" fmla="*/ 93 h 405"/>
                <a:gd name="T16" fmla="*/ 91 w 561"/>
                <a:gd name="T17" fmla="*/ 139 h 405"/>
                <a:gd name="T18" fmla="*/ 76 w 561"/>
                <a:gd name="T19" fmla="*/ 139 h 405"/>
                <a:gd name="T20" fmla="*/ 57 w 561"/>
                <a:gd name="T21" fmla="*/ 127 h 405"/>
                <a:gd name="T22" fmla="*/ 0 w 561"/>
                <a:gd name="T23" fmla="*/ 150 h 405"/>
                <a:gd name="T24" fmla="*/ 14 w 561"/>
                <a:gd name="T25" fmla="*/ 164 h 405"/>
                <a:gd name="T26" fmla="*/ 49 w 561"/>
                <a:gd name="T27" fmla="*/ 179 h 405"/>
                <a:gd name="T28" fmla="*/ 71 w 561"/>
                <a:gd name="T29" fmla="*/ 182 h 405"/>
                <a:gd name="T30" fmla="*/ 98 w 561"/>
                <a:gd name="T31" fmla="*/ 173 h 405"/>
                <a:gd name="T32" fmla="*/ 101 w 561"/>
                <a:gd name="T33" fmla="*/ 181 h 405"/>
                <a:gd name="T34" fmla="*/ 94 w 561"/>
                <a:gd name="T35" fmla="*/ 182 h 405"/>
                <a:gd name="T36" fmla="*/ 62 w 561"/>
                <a:gd name="T37" fmla="*/ 216 h 405"/>
                <a:gd name="T38" fmla="*/ 43 w 561"/>
                <a:gd name="T39" fmla="*/ 267 h 405"/>
                <a:gd name="T40" fmla="*/ 71 w 561"/>
                <a:gd name="T41" fmla="*/ 293 h 405"/>
                <a:gd name="T42" fmla="*/ 86 w 561"/>
                <a:gd name="T43" fmla="*/ 292 h 405"/>
                <a:gd name="T44" fmla="*/ 91 w 561"/>
                <a:gd name="T45" fmla="*/ 316 h 405"/>
                <a:gd name="T46" fmla="*/ 105 w 561"/>
                <a:gd name="T47" fmla="*/ 312 h 405"/>
                <a:gd name="T48" fmla="*/ 131 w 561"/>
                <a:gd name="T49" fmla="*/ 319 h 405"/>
                <a:gd name="T50" fmla="*/ 149 w 561"/>
                <a:gd name="T51" fmla="*/ 313 h 405"/>
                <a:gd name="T52" fmla="*/ 176 w 561"/>
                <a:gd name="T53" fmla="*/ 306 h 405"/>
                <a:gd name="T54" fmla="*/ 109 w 561"/>
                <a:gd name="T55" fmla="*/ 367 h 405"/>
                <a:gd name="T56" fmla="*/ 67 w 561"/>
                <a:gd name="T57" fmla="*/ 393 h 405"/>
                <a:gd name="T58" fmla="*/ 50 w 561"/>
                <a:gd name="T59" fmla="*/ 405 h 405"/>
                <a:gd name="T60" fmla="*/ 136 w 561"/>
                <a:gd name="T61" fmla="*/ 369 h 405"/>
                <a:gd name="T62" fmla="*/ 183 w 561"/>
                <a:gd name="T63" fmla="*/ 332 h 405"/>
                <a:gd name="T64" fmla="*/ 207 w 561"/>
                <a:gd name="T65" fmla="*/ 303 h 405"/>
                <a:gd name="T66" fmla="*/ 261 w 561"/>
                <a:gd name="T67" fmla="*/ 256 h 405"/>
                <a:gd name="T68" fmla="*/ 237 w 561"/>
                <a:gd name="T69" fmla="*/ 287 h 405"/>
                <a:gd name="T70" fmla="*/ 233 w 561"/>
                <a:gd name="T71" fmla="*/ 298 h 405"/>
                <a:gd name="T72" fmla="*/ 292 w 561"/>
                <a:gd name="T73" fmla="*/ 272 h 405"/>
                <a:gd name="T74" fmla="*/ 308 w 561"/>
                <a:gd name="T75" fmla="*/ 256 h 405"/>
                <a:gd name="T76" fmla="*/ 387 w 561"/>
                <a:gd name="T77" fmla="*/ 283 h 405"/>
                <a:gd name="T78" fmla="*/ 459 w 561"/>
                <a:gd name="T79" fmla="*/ 321 h 405"/>
                <a:gd name="T80" fmla="*/ 483 w 561"/>
                <a:gd name="T81" fmla="*/ 320 h 405"/>
                <a:gd name="T82" fmla="*/ 492 w 561"/>
                <a:gd name="T83" fmla="*/ 323 h 405"/>
                <a:gd name="T84" fmla="*/ 495 w 561"/>
                <a:gd name="T85" fmla="*/ 342 h 405"/>
                <a:gd name="T86" fmla="*/ 509 w 561"/>
                <a:gd name="T87" fmla="*/ 342 h 405"/>
                <a:gd name="T88" fmla="*/ 511 w 561"/>
                <a:gd name="T89" fmla="*/ 359 h 405"/>
                <a:gd name="T90" fmla="*/ 526 w 561"/>
                <a:gd name="T91" fmla="*/ 375 h 405"/>
                <a:gd name="T92" fmla="*/ 554 w 561"/>
                <a:gd name="T93" fmla="*/ 390 h 405"/>
                <a:gd name="T94" fmla="*/ 561 w 561"/>
                <a:gd name="T95" fmla="*/ 380 h 405"/>
                <a:gd name="T96" fmla="*/ 535 w 561"/>
                <a:gd name="T97" fmla="*/ 356 h 405"/>
                <a:gd name="T98" fmla="*/ 518 w 561"/>
                <a:gd name="T99" fmla="*/ 328 h 405"/>
                <a:gd name="T100" fmla="*/ 470 w 561"/>
                <a:gd name="T101" fmla="*/ 288 h 405"/>
                <a:gd name="T102" fmla="*/ 429 w 561"/>
                <a:gd name="T103" fmla="*/ 280 h 405"/>
                <a:gd name="T104" fmla="*/ 413 w 561"/>
                <a:gd name="T105" fmla="*/ 275 h 405"/>
                <a:gd name="T106" fmla="*/ 400 w 561"/>
                <a:gd name="T107" fmla="*/ 272 h 405"/>
                <a:gd name="T108" fmla="*/ 400 w 561"/>
                <a:gd name="T109" fmla="*/ 44 h 405"/>
                <a:gd name="T110" fmla="*/ 342 w 561"/>
                <a:gd name="T111" fmla="*/ 37 h 405"/>
                <a:gd name="T112" fmla="*/ 241 w 561"/>
                <a:gd name="T113" fmla="*/ 24 h 405"/>
                <a:gd name="T114" fmla="*/ 199 w 561"/>
                <a:gd name="T115" fmla="*/ 13 h 405"/>
                <a:gd name="T116" fmla="*/ 176 w 561"/>
                <a:gd name="T117" fmla="*/ 15 h 405"/>
                <a:gd name="T118" fmla="*/ 179 w 561"/>
                <a:gd name="T119" fmla="*/ 8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1" h="405">
                  <a:moveTo>
                    <a:pt x="400" y="42"/>
                  </a:move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2"/>
                    <a:pt x="400" y="42"/>
                    <a:pt x="400" y="42"/>
                  </a:cubicBezTo>
                  <a:moveTo>
                    <a:pt x="162" y="0"/>
                  </a:moveTo>
                  <a:cubicBezTo>
                    <a:pt x="153" y="0"/>
                    <a:pt x="148" y="12"/>
                    <a:pt x="139" y="15"/>
                  </a:cubicBezTo>
                  <a:cubicBezTo>
                    <a:pt x="137" y="16"/>
                    <a:pt x="135" y="16"/>
                    <a:pt x="134" y="16"/>
                  </a:cubicBezTo>
                  <a:cubicBezTo>
                    <a:pt x="132" y="16"/>
                    <a:pt x="131" y="16"/>
                    <a:pt x="129" y="16"/>
                  </a:cubicBezTo>
                  <a:cubicBezTo>
                    <a:pt x="128" y="16"/>
                    <a:pt x="126" y="15"/>
                    <a:pt x="125" y="15"/>
                  </a:cubicBezTo>
                  <a:cubicBezTo>
                    <a:pt x="123" y="15"/>
                    <a:pt x="122" y="16"/>
                    <a:pt x="120" y="16"/>
                  </a:cubicBezTo>
                  <a:cubicBezTo>
                    <a:pt x="92" y="25"/>
                    <a:pt x="68" y="45"/>
                    <a:pt x="52" y="66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3" y="68"/>
                    <a:pt x="15" y="81"/>
                    <a:pt x="15" y="81"/>
                  </a:cubicBezTo>
                  <a:cubicBezTo>
                    <a:pt x="15" y="85"/>
                    <a:pt x="37" y="89"/>
                    <a:pt x="43" y="93"/>
                  </a:cubicBezTo>
                  <a:cubicBezTo>
                    <a:pt x="49" y="96"/>
                    <a:pt x="55" y="112"/>
                    <a:pt x="59" y="114"/>
                  </a:cubicBezTo>
                  <a:cubicBezTo>
                    <a:pt x="75" y="121"/>
                    <a:pt x="86" y="122"/>
                    <a:pt x="91" y="139"/>
                  </a:cubicBezTo>
                  <a:cubicBezTo>
                    <a:pt x="89" y="140"/>
                    <a:pt x="87" y="140"/>
                    <a:pt x="86" y="140"/>
                  </a:cubicBezTo>
                  <a:cubicBezTo>
                    <a:pt x="83" y="140"/>
                    <a:pt x="81" y="139"/>
                    <a:pt x="76" y="139"/>
                  </a:cubicBezTo>
                  <a:cubicBezTo>
                    <a:pt x="72" y="139"/>
                    <a:pt x="69" y="140"/>
                    <a:pt x="65" y="140"/>
                  </a:cubicBezTo>
                  <a:cubicBezTo>
                    <a:pt x="60" y="140"/>
                    <a:pt x="57" y="138"/>
                    <a:pt x="57" y="127"/>
                  </a:cubicBezTo>
                  <a:cubicBezTo>
                    <a:pt x="47" y="127"/>
                    <a:pt x="47" y="127"/>
                    <a:pt x="47" y="127"/>
                  </a:cubicBezTo>
                  <a:cubicBezTo>
                    <a:pt x="34" y="135"/>
                    <a:pt x="13" y="142"/>
                    <a:pt x="0" y="150"/>
                  </a:cubicBezTo>
                  <a:cubicBezTo>
                    <a:pt x="2" y="155"/>
                    <a:pt x="7" y="159"/>
                    <a:pt x="15" y="159"/>
                  </a:cubicBezTo>
                  <a:cubicBezTo>
                    <a:pt x="15" y="160"/>
                    <a:pt x="14" y="162"/>
                    <a:pt x="14" y="164"/>
                  </a:cubicBezTo>
                  <a:cubicBezTo>
                    <a:pt x="14" y="169"/>
                    <a:pt x="20" y="171"/>
                    <a:pt x="21" y="179"/>
                  </a:cubicBezTo>
                  <a:cubicBezTo>
                    <a:pt x="25" y="179"/>
                    <a:pt x="38" y="179"/>
                    <a:pt x="49" y="179"/>
                  </a:cubicBezTo>
                  <a:cubicBezTo>
                    <a:pt x="50" y="179"/>
                    <a:pt x="51" y="178"/>
                    <a:pt x="52" y="178"/>
                  </a:cubicBezTo>
                  <a:cubicBezTo>
                    <a:pt x="58" y="178"/>
                    <a:pt x="62" y="182"/>
                    <a:pt x="71" y="182"/>
                  </a:cubicBezTo>
                  <a:cubicBezTo>
                    <a:pt x="82" y="182"/>
                    <a:pt x="85" y="173"/>
                    <a:pt x="94" y="173"/>
                  </a:cubicBezTo>
                  <a:cubicBezTo>
                    <a:pt x="96" y="173"/>
                    <a:pt x="96" y="173"/>
                    <a:pt x="98" y="173"/>
                  </a:cubicBezTo>
                  <a:cubicBezTo>
                    <a:pt x="99" y="173"/>
                    <a:pt x="100" y="173"/>
                    <a:pt x="101" y="173"/>
                  </a:cubicBezTo>
                  <a:cubicBezTo>
                    <a:pt x="101" y="181"/>
                    <a:pt x="101" y="181"/>
                    <a:pt x="101" y="181"/>
                  </a:cubicBezTo>
                  <a:cubicBezTo>
                    <a:pt x="100" y="180"/>
                    <a:pt x="99" y="180"/>
                    <a:pt x="98" y="180"/>
                  </a:cubicBezTo>
                  <a:cubicBezTo>
                    <a:pt x="97" y="180"/>
                    <a:pt x="96" y="180"/>
                    <a:pt x="94" y="182"/>
                  </a:cubicBezTo>
                  <a:cubicBezTo>
                    <a:pt x="94" y="183"/>
                    <a:pt x="103" y="191"/>
                    <a:pt x="103" y="195"/>
                  </a:cubicBezTo>
                  <a:cubicBezTo>
                    <a:pt x="103" y="201"/>
                    <a:pt x="67" y="216"/>
                    <a:pt x="62" y="216"/>
                  </a:cubicBezTo>
                  <a:cubicBezTo>
                    <a:pt x="51" y="216"/>
                    <a:pt x="22" y="229"/>
                    <a:pt x="22" y="245"/>
                  </a:cubicBezTo>
                  <a:cubicBezTo>
                    <a:pt x="22" y="253"/>
                    <a:pt x="39" y="256"/>
                    <a:pt x="43" y="267"/>
                  </a:cubicBezTo>
                  <a:cubicBezTo>
                    <a:pt x="41" y="267"/>
                    <a:pt x="38" y="269"/>
                    <a:pt x="36" y="269"/>
                  </a:cubicBezTo>
                  <a:cubicBezTo>
                    <a:pt x="39" y="274"/>
                    <a:pt x="64" y="293"/>
                    <a:pt x="71" y="293"/>
                  </a:cubicBezTo>
                  <a:cubicBezTo>
                    <a:pt x="73" y="293"/>
                    <a:pt x="77" y="284"/>
                    <a:pt x="81" y="284"/>
                  </a:cubicBezTo>
                  <a:cubicBezTo>
                    <a:pt x="86" y="284"/>
                    <a:pt x="86" y="291"/>
                    <a:pt x="86" y="292"/>
                  </a:cubicBezTo>
                  <a:cubicBezTo>
                    <a:pt x="86" y="296"/>
                    <a:pt x="86" y="296"/>
                    <a:pt x="86" y="303"/>
                  </a:cubicBezTo>
                  <a:cubicBezTo>
                    <a:pt x="86" y="307"/>
                    <a:pt x="88" y="316"/>
                    <a:pt x="91" y="316"/>
                  </a:cubicBezTo>
                  <a:cubicBezTo>
                    <a:pt x="93" y="316"/>
                    <a:pt x="96" y="312"/>
                    <a:pt x="99" y="312"/>
                  </a:cubicBezTo>
                  <a:cubicBezTo>
                    <a:pt x="101" y="312"/>
                    <a:pt x="100" y="312"/>
                    <a:pt x="105" y="312"/>
                  </a:cubicBezTo>
                  <a:cubicBezTo>
                    <a:pt x="105" y="310"/>
                    <a:pt x="105" y="307"/>
                    <a:pt x="106" y="304"/>
                  </a:cubicBezTo>
                  <a:cubicBezTo>
                    <a:pt x="115" y="311"/>
                    <a:pt x="118" y="314"/>
                    <a:pt x="131" y="319"/>
                  </a:cubicBezTo>
                  <a:cubicBezTo>
                    <a:pt x="132" y="315"/>
                    <a:pt x="133" y="313"/>
                    <a:pt x="135" y="309"/>
                  </a:cubicBezTo>
                  <a:cubicBezTo>
                    <a:pt x="140" y="311"/>
                    <a:pt x="143" y="313"/>
                    <a:pt x="149" y="313"/>
                  </a:cubicBezTo>
                  <a:cubicBezTo>
                    <a:pt x="157" y="313"/>
                    <a:pt x="161" y="310"/>
                    <a:pt x="169" y="306"/>
                  </a:cubicBezTo>
                  <a:cubicBezTo>
                    <a:pt x="176" y="306"/>
                    <a:pt x="176" y="306"/>
                    <a:pt x="176" y="306"/>
                  </a:cubicBezTo>
                  <a:cubicBezTo>
                    <a:pt x="164" y="314"/>
                    <a:pt x="164" y="330"/>
                    <a:pt x="152" y="338"/>
                  </a:cubicBezTo>
                  <a:cubicBezTo>
                    <a:pt x="139" y="347"/>
                    <a:pt x="118" y="356"/>
                    <a:pt x="109" y="367"/>
                  </a:cubicBezTo>
                  <a:cubicBezTo>
                    <a:pt x="103" y="375"/>
                    <a:pt x="93" y="370"/>
                    <a:pt x="84" y="375"/>
                  </a:cubicBezTo>
                  <a:cubicBezTo>
                    <a:pt x="78" y="378"/>
                    <a:pt x="74" y="389"/>
                    <a:pt x="67" y="393"/>
                  </a:cubicBezTo>
                  <a:cubicBezTo>
                    <a:pt x="58" y="398"/>
                    <a:pt x="48" y="394"/>
                    <a:pt x="42" y="404"/>
                  </a:cubicBezTo>
                  <a:cubicBezTo>
                    <a:pt x="45" y="404"/>
                    <a:pt x="47" y="405"/>
                    <a:pt x="50" y="405"/>
                  </a:cubicBezTo>
                  <a:cubicBezTo>
                    <a:pt x="67" y="405"/>
                    <a:pt x="77" y="387"/>
                    <a:pt x="94" y="385"/>
                  </a:cubicBezTo>
                  <a:cubicBezTo>
                    <a:pt x="109" y="382"/>
                    <a:pt x="128" y="377"/>
                    <a:pt x="136" y="369"/>
                  </a:cubicBezTo>
                  <a:cubicBezTo>
                    <a:pt x="144" y="360"/>
                    <a:pt x="162" y="355"/>
                    <a:pt x="170" y="345"/>
                  </a:cubicBezTo>
                  <a:cubicBezTo>
                    <a:pt x="174" y="340"/>
                    <a:pt x="176" y="334"/>
                    <a:pt x="183" y="332"/>
                  </a:cubicBezTo>
                  <a:cubicBezTo>
                    <a:pt x="195" y="327"/>
                    <a:pt x="207" y="323"/>
                    <a:pt x="207" y="311"/>
                  </a:cubicBezTo>
                  <a:cubicBezTo>
                    <a:pt x="207" y="308"/>
                    <a:pt x="207" y="305"/>
                    <a:pt x="207" y="303"/>
                  </a:cubicBezTo>
                  <a:cubicBezTo>
                    <a:pt x="207" y="285"/>
                    <a:pt x="242" y="256"/>
                    <a:pt x="255" y="256"/>
                  </a:cubicBezTo>
                  <a:cubicBezTo>
                    <a:pt x="257" y="256"/>
                    <a:pt x="256" y="256"/>
                    <a:pt x="261" y="256"/>
                  </a:cubicBezTo>
                  <a:cubicBezTo>
                    <a:pt x="261" y="258"/>
                    <a:pt x="260" y="260"/>
                    <a:pt x="260" y="262"/>
                  </a:cubicBezTo>
                  <a:cubicBezTo>
                    <a:pt x="245" y="266"/>
                    <a:pt x="237" y="275"/>
                    <a:pt x="237" y="287"/>
                  </a:cubicBezTo>
                  <a:cubicBezTo>
                    <a:pt x="237" y="290"/>
                    <a:pt x="235" y="290"/>
                    <a:pt x="238" y="293"/>
                  </a:cubicBezTo>
                  <a:cubicBezTo>
                    <a:pt x="237" y="294"/>
                    <a:pt x="233" y="294"/>
                    <a:pt x="233" y="298"/>
                  </a:cubicBezTo>
                  <a:cubicBezTo>
                    <a:pt x="233" y="300"/>
                    <a:pt x="237" y="301"/>
                    <a:pt x="239" y="301"/>
                  </a:cubicBezTo>
                  <a:cubicBezTo>
                    <a:pt x="251" y="301"/>
                    <a:pt x="285" y="282"/>
                    <a:pt x="292" y="272"/>
                  </a:cubicBezTo>
                  <a:cubicBezTo>
                    <a:pt x="289" y="270"/>
                    <a:pt x="288" y="268"/>
                    <a:pt x="286" y="264"/>
                  </a:cubicBezTo>
                  <a:cubicBezTo>
                    <a:pt x="291" y="262"/>
                    <a:pt x="302" y="259"/>
                    <a:pt x="308" y="256"/>
                  </a:cubicBezTo>
                  <a:cubicBezTo>
                    <a:pt x="317" y="275"/>
                    <a:pt x="340" y="277"/>
                    <a:pt x="358" y="283"/>
                  </a:cubicBezTo>
                  <a:cubicBezTo>
                    <a:pt x="387" y="283"/>
                    <a:pt x="387" y="283"/>
                    <a:pt x="387" y="283"/>
                  </a:cubicBezTo>
                  <a:cubicBezTo>
                    <a:pt x="402" y="292"/>
                    <a:pt x="420" y="291"/>
                    <a:pt x="434" y="301"/>
                  </a:cubicBezTo>
                  <a:cubicBezTo>
                    <a:pt x="440" y="306"/>
                    <a:pt x="448" y="321"/>
                    <a:pt x="459" y="321"/>
                  </a:cubicBezTo>
                  <a:cubicBezTo>
                    <a:pt x="463" y="321"/>
                    <a:pt x="465" y="316"/>
                    <a:pt x="467" y="312"/>
                  </a:cubicBezTo>
                  <a:cubicBezTo>
                    <a:pt x="471" y="316"/>
                    <a:pt x="475" y="320"/>
                    <a:pt x="483" y="320"/>
                  </a:cubicBezTo>
                  <a:cubicBezTo>
                    <a:pt x="483" y="319"/>
                    <a:pt x="484" y="318"/>
                    <a:pt x="485" y="318"/>
                  </a:cubicBezTo>
                  <a:cubicBezTo>
                    <a:pt x="487" y="318"/>
                    <a:pt x="490" y="321"/>
                    <a:pt x="492" y="323"/>
                  </a:cubicBezTo>
                  <a:cubicBezTo>
                    <a:pt x="491" y="326"/>
                    <a:pt x="487" y="328"/>
                    <a:pt x="487" y="334"/>
                  </a:cubicBezTo>
                  <a:cubicBezTo>
                    <a:pt x="487" y="338"/>
                    <a:pt x="493" y="342"/>
                    <a:pt x="495" y="342"/>
                  </a:cubicBezTo>
                  <a:cubicBezTo>
                    <a:pt x="502" y="342"/>
                    <a:pt x="499" y="336"/>
                    <a:pt x="509" y="335"/>
                  </a:cubicBezTo>
                  <a:cubicBezTo>
                    <a:pt x="509" y="337"/>
                    <a:pt x="509" y="339"/>
                    <a:pt x="509" y="342"/>
                  </a:cubicBezTo>
                  <a:cubicBezTo>
                    <a:pt x="509" y="347"/>
                    <a:pt x="501" y="347"/>
                    <a:pt x="501" y="351"/>
                  </a:cubicBezTo>
                  <a:cubicBezTo>
                    <a:pt x="501" y="355"/>
                    <a:pt x="503" y="359"/>
                    <a:pt x="511" y="359"/>
                  </a:cubicBezTo>
                  <a:cubicBezTo>
                    <a:pt x="520" y="359"/>
                    <a:pt x="526" y="359"/>
                    <a:pt x="526" y="367"/>
                  </a:cubicBezTo>
                  <a:cubicBezTo>
                    <a:pt x="526" y="372"/>
                    <a:pt x="526" y="370"/>
                    <a:pt x="526" y="375"/>
                  </a:cubicBezTo>
                  <a:cubicBezTo>
                    <a:pt x="526" y="381"/>
                    <a:pt x="540" y="391"/>
                    <a:pt x="549" y="391"/>
                  </a:cubicBezTo>
                  <a:cubicBezTo>
                    <a:pt x="551" y="391"/>
                    <a:pt x="551" y="390"/>
                    <a:pt x="554" y="390"/>
                  </a:cubicBezTo>
                  <a:cubicBezTo>
                    <a:pt x="554" y="387"/>
                    <a:pt x="561" y="386"/>
                    <a:pt x="561" y="380"/>
                  </a:cubicBezTo>
                  <a:cubicBezTo>
                    <a:pt x="561" y="380"/>
                    <a:pt x="561" y="380"/>
                    <a:pt x="561" y="380"/>
                  </a:cubicBezTo>
                  <a:cubicBezTo>
                    <a:pt x="561" y="369"/>
                    <a:pt x="552" y="366"/>
                    <a:pt x="548" y="361"/>
                  </a:cubicBezTo>
                  <a:cubicBezTo>
                    <a:pt x="544" y="357"/>
                    <a:pt x="538" y="359"/>
                    <a:pt x="535" y="356"/>
                  </a:cubicBezTo>
                  <a:cubicBezTo>
                    <a:pt x="529" y="350"/>
                    <a:pt x="526" y="342"/>
                    <a:pt x="524" y="335"/>
                  </a:cubicBezTo>
                  <a:cubicBezTo>
                    <a:pt x="523" y="331"/>
                    <a:pt x="519" y="330"/>
                    <a:pt x="518" y="328"/>
                  </a:cubicBezTo>
                  <a:cubicBezTo>
                    <a:pt x="504" y="307"/>
                    <a:pt x="496" y="301"/>
                    <a:pt x="480" y="285"/>
                  </a:cubicBezTo>
                  <a:cubicBezTo>
                    <a:pt x="476" y="288"/>
                    <a:pt x="473" y="287"/>
                    <a:pt x="470" y="288"/>
                  </a:cubicBezTo>
                  <a:cubicBezTo>
                    <a:pt x="463" y="290"/>
                    <a:pt x="463" y="301"/>
                    <a:pt x="455" y="301"/>
                  </a:cubicBezTo>
                  <a:cubicBezTo>
                    <a:pt x="445" y="301"/>
                    <a:pt x="434" y="287"/>
                    <a:pt x="429" y="280"/>
                  </a:cubicBezTo>
                  <a:cubicBezTo>
                    <a:pt x="426" y="276"/>
                    <a:pt x="421" y="275"/>
                    <a:pt x="416" y="275"/>
                  </a:cubicBezTo>
                  <a:cubicBezTo>
                    <a:pt x="415" y="275"/>
                    <a:pt x="414" y="275"/>
                    <a:pt x="413" y="275"/>
                  </a:cubicBezTo>
                  <a:cubicBezTo>
                    <a:pt x="412" y="275"/>
                    <a:pt x="411" y="275"/>
                    <a:pt x="410" y="275"/>
                  </a:cubicBezTo>
                  <a:cubicBezTo>
                    <a:pt x="406" y="275"/>
                    <a:pt x="402" y="275"/>
                    <a:pt x="400" y="272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400" y="44"/>
                    <a:pt x="400" y="44"/>
                    <a:pt x="400" y="44"/>
                  </a:cubicBezTo>
                  <a:cubicBezTo>
                    <a:pt x="387" y="40"/>
                    <a:pt x="382" y="34"/>
                    <a:pt x="367" y="34"/>
                  </a:cubicBezTo>
                  <a:cubicBezTo>
                    <a:pt x="357" y="34"/>
                    <a:pt x="351" y="37"/>
                    <a:pt x="342" y="37"/>
                  </a:cubicBezTo>
                  <a:cubicBezTo>
                    <a:pt x="325" y="37"/>
                    <a:pt x="293" y="35"/>
                    <a:pt x="282" y="24"/>
                  </a:cubicBezTo>
                  <a:cubicBezTo>
                    <a:pt x="241" y="24"/>
                    <a:pt x="241" y="24"/>
                    <a:pt x="241" y="24"/>
                  </a:cubicBezTo>
                  <a:cubicBezTo>
                    <a:pt x="234" y="20"/>
                    <a:pt x="232" y="18"/>
                    <a:pt x="226" y="13"/>
                  </a:cubicBezTo>
                  <a:cubicBezTo>
                    <a:pt x="199" y="13"/>
                    <a:pt x="199" y="13"/>
                    <a:pt x="199" y="13"/>
                  </a:cubicBezTo>
                  <a:cubicBezTo>
                    <a:pt x="194" y="12"/>
                    <a:pt x="193" y="10"/>
                    <a:pt x="187" y="8"/>
                  </a:cubicBezTo>
                  <a:cubicBezTo>
                    <a:pt x="185" y="12"/>
                    <a:pt x="180" y="15"/>
                    <a:pt x="176" y="15"/>
                  </a:cubicBezTo>
                  <a:cubicBezTo>
                    <a:pt x="175" y="15"/>
                    <a:pt x="174" y="15"/>
                    <a:pt x="174" y="15"/>
                  </a:cubicBezTo>
                  <a:cubicBezTo>
                    <a:pt x="175" y="12"/>
                    <a:pt x="176" y="11"/>
                    <a:pt x="179" y="8"/>
                  </a:cubicBezTo>
                  <a:cubicBezTo>
                    <a:pt x="172" y="6"/>
                    <a:pt x="169" y="0"/>
                    <a:pt x="16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135">
              <a:extLst>
                <a:ext uri="{FF2B5EF4-FFF2-40B4-BE49-F238E27FC236}">
                  <a16:creationId xmlns:a16="http://schemas.microsoft.com/office/drawing/2014/main" id="{DFE55D7B-DEB5-47A2-95D9-355274819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14" y="830"/>
              <a:ext cx="64" cy="80"/>
            </a:xfrm>
            <a:custGeom>
              <a:avLst/>
              <a:gdLst>
                <a:gd name="T0" fmla="*/ 6 w 27"/>
                <a:gd name="T1" fmla="*/ 0 h 34"/>
                <a:gd name="T2" fmla="*/ 0 w 27"/>
                <a:gd name="T3" fmla="*/ 12 h 34"/>
                <a:gd name="T4" fmla="*/ 5 w 27"/>
                <a:gd name="T5" fmla="*/ 10 h 34"/>
                <a:gd name="T6" fmla="*/ 12 w 27"/>
                <a:gd name="T7" fmla="*/ 12 h 34"/>
                <a:gd name="T8" fmla="*/ 12 w 27"/>
                <a:gd name="T9" fmla="*/ 23 h 34"/>
                <a:gd name="T10" fmla="*/ 23 w 27"/>
                <a:gd name="T11" fmla="*/ 34 h 34"/>
                <a:gd name="T12" fmla="*/ 27 w 27"/>
                <a:gd name="T13" fmla="*/ 29 h 34"/>
                <a:gd name="T14" fmla="*/ 14 w 27"/>
                <a:gd name="T15" fmla="*/ 2 h 34"/>
                <a:gd name="T16" fmla="*/ 6 w 27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4">
                  <a:moveTo>
                    <a:pt x="6" y="0"/>
                  </a:moveTo>
                  <a:cubicBezTo>
                    <a:pt x="2" y="0"/>
                    <a:pt x="0" y="3"/>
                    <a:pt x="0" y="12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6" y="10"/>
                    <a:pt x="7" y="11"/>
                    <a:pt x="12" y="12"/>
                  </a:cubicBezTo>
                  <a:cubicBezTo>
                    <a:pt x="10" y="15"/>
                    <a:pt x="12" y="19"/>
                    <a:pt x="12" y="23"/>
                  </a:cubicBezTo>
                  <a:cubicBezTo>
                    <a:pt x="12" y="23"/>
                    <a:pt x="18" y="34"/>
                    <a:pt x="23" y="34"/>
                  </a:cubicBezTo>
                  <a:cubicBezTo>
                    <a:pt x="25" y="34"/>
                    <a:pt x="27" y="33"/>
                    <a:pt x="27" y="29"/>
                  </a:cubicBezTo>
                  <a:cubicBezTo>
                    <a:pt x="27" y="17"/>
                    <a:pt x="13" y="16"/>
                    <a:pt x="14" y="2"/>
                  </a:cubicBezTo>
                  <a:cubicBezTo>
                    <a:pt x="11" y="1"/>
                    <a:pt x="8" y="0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136">
              <a:extLst>
                <a:ext uri="{FF2B5EF4-FFF2-40B4-BE49-F238E27FC236}">
                  <a16:creationId xmlns:a16="http://schemas.microsoft.com/office/drawing/2014/main" id="{CF0CEB8F-DD1C-46CB-A587-E9355FC64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06" y="733"/>
              <a:ext cx="66" cy="101"/>
            </a:xfrm>
            <a:custGeom>
              <a:avLst/>
              <a:gdLst>
                <a:gd name="T0" fmla="*/ 18 w 28"/>
                <a:gd name="T1" fmla="*/ 0 h 43"/>
                <a:gd name="T2" fmla="*/ 14 w 28"/>
                <a:gd name="T3" fmla="*/ 2 h 43"/>
                <a:gd name="T4" fmla="*/ 6 w 28"/>
                <a:gd name="T5" fmla="*/ 0 h 43"/>
                <a:gd name="T6" fmla="*/ 0 w 28"/>
                <a:gd name="T7" fmla="*/ 6 h 43"/>
                <a:gd name="T8" fmla="*/ 14 w 28"/>
                <a:gd name="T9" fmla="*/ 21 h 43"/>
                <a:gd name="T10" fmla="*/ 22 w 28"/>
                <a:gd name="T11" fmla="*/ 43 h 43"/>
                <a:gd name="T12" fmla="*/ 24 w 28"/>
                <a:gd name="T13" fmla="*/ 22 h 43"/>
                <a:gd name="T14" fmla="*/ 20 w 28"/>
                <a:gd name="T15" fmla="*/ 23 h 43"/>
                <a:gd name="T16" fmla="*/ 18 w 28"/>
                <a:gd name="T17" fmla="*/ 22 h 43"/>
                <a:gd name="T18" fmla="*/ 18 w 28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3">
                  <a:moveTo>
                    <a:pt x="18" y="0"/>
                  </a:moveTo>
                  <a:cubicBezTo>
                    <a:pt x="16" y="2"/>
                    <a:pt x="15" y="2"/>
                    <a:pt x="14" y="2"/>
                  </a:cubicBezTo>
                  <a:cubicBezTo>
                    <a:pt x="12" y="2"/>
                    <a:pt x="12" y="0"/>
                    <a:pt x="6" y="0"/>
                  </a:cubicBezTo>
                  <a:cubicBezTo>
                    <a:pt x="4" y="0"/>
                    <a:pt x="0" y="1"/>
                    <a:pt x="0" y="6"/>
                  </a:cubicBezTo>
                  <a:cubicBezTo>
                    <a:pt x="0" y="13"/>
                    <a:pt x="6" y="20"/>
                    <a:pt x="14" y="21"/>
                  </a:cubicBezTo>
                  <a:cubicBezTo>
                    <a:pt x="14" y="30"/>
                    <a:pt x="16" y="36"/>
                    <a:pt x="22" y="43"/>
                  </a:cubicBezTo>
                  <a:cubicBezTo>
                    <a:pt x="28" y="37"/>
                    <a:pt x="22" y="30"/>
                    <a:pt x="24" y="22"/>
                  </a:cubicBezTo>
                  <a:cubicBezTo>
                    <a:pt x="23" y="23"/>
                    <a:pt x="21" y="23"/>
                    <a:pt x="20" y="23"/>
                  </a:cubicBezTo>
                  <a:cubicBezTo>
                    <a:pt x="19" y="23"/>
                    <a:pt x="18" y="23"/>
                    <a:pt x="18" y="22"/>
                  </a:cubicBezTo>
                  <a:cubicBezTo>
                    <a:pt x="16" y="14"/>
                    <a:pt x="18" y="14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137">
              <a:extLst>
                <a:ext uri="{FF2B5EF4-FFF2-40B4-BE49-F238E27FC236}">
                  <a16:creationId xmlns:a16="http://schemas.microsoft.com/office/drawing/2014/main" id="{070259CA-224D-47FC-B6CB-0E07C2BC2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01" y="-204"/>
              <a:ext cx="655" cy="343"/>
            </a:xfrm>
            <a:custGeom>
              <a:avLst/>
              <a:gdLst>
                <a:gd name="T0" fmla="*/ 202 w 277"/>
                <a:gd name="T1" fmla="*/ 0 h 145"/>
                <a:gd name="T2" fmla="*/ 186 w 277"/>
                <a:gd name="T3" fmla="*/ 9 h 145"/>
                <a:gd name="T4" fmla="*/ 186 w 277"/>
                <a:gd name="T5" fmla="*/ 15 h 145"/>
                <a:gd name="T6" fmla="*/ 181 w 277"/>
                <a:gd name="T7" fmla="*/ 16 h 145"/>
                <a:gd name="T8" fmla="*/ 171 w 277"/>
                <a:gd name="T9" fmla="*/ 15 h 145"/>
                <a:gd name="T10" fmla="*/ 162 w 277"/>
                <a:gd name="T11" fmla="*/ 21 h 145"/>
                <a:gd name="T12" fmla="*/ 174 w 277"/>
                <a:gd name="T13" fmla="*/ 58 h 145"/>
                <a:gd name="T14" fmla="*/ 167 w 277"/>
                <a:gd name="T15" fmla="*/ 62 h 145"/>
                <a:gd name="T16" fmla="*/ 158 w 277"/>
                <a:gd name="T17" fmla="*/ 43 h 145"/>
                <a:gd name="T18" fmla="*/ 141 w 277"/>
                <a:gd name="T19" fmla="*/ 28 h 145"/>
                <a:gd name="T20" fmla="*/ 129 w 277"/>
                <a:gd name="T21" fmla="*/ 28 h 145"/>
                <a:gd name="T22" fmla="*/ 132 w 277"/>
                <a:gd name="T23" fmla="*/ 37 h 145"/>
                <a:gd name="T24" fmla="*/ 116 w 277"/>
                <a:gd name="T25" fmla="*/ 41 h 145"/>
                <a:gd name="T26" fmla="*/ 92 w 277"/>
                <a:gd name="T27" fmla="*/ 25 h 145"/>
                <a:gd name="T28" fmla="*/ 76 w 277"/>
                <a:gd name="T29" fmla="*/ 35 h 145"/>
                <a:gd name="T30" fmla="*/ 67 w 277"/>
                <a:gd name="T31" fmla="*/ 16 h 145"/>
                <a:gd name="T32" fmla="*/ 0 w 277"/>
                <a:gd name="T33" fmla="*/ 61 h 145"/>
                <a:gd name="T34" fmla="*/ 16 w 277"/>
                <a:gd name="T35" fmla="*/ 72 h 145"/>
                <a:gd name="T36" fmla="*/ 26 w 277"/>
                <a:gd name="T37" fmla="*/ 71 h 145"/>
                <a:gd name="T38" fmla="*/ 34 w 277"/>
                <a:gd name="T39" fmla="*/ 72 h 145"/>
                <a:gd name="T40" fmla="*/ 13 w 277"/>
                <a:gd name="T41" fmla="*/ 83 h 145"/>
                <a:gd name="T42" fmla="*/ 33 w 277"/>
                <a:gd name="T43" fmla="*/ 94 h 145"/>
                <a:gd name="T44" fmla="*/ 54 w 277"/>
                <a:gd name="T45" fmla="*/ 93 h 145"/>
                <a:gd name="T46" fmla="*/ 82 w 277"/>
                <a:gd name="T47" fmla="*/ 93 h 145"/>
                <a:gd name="T48" fmla="*/ 95 w 277"/>
                <a:gd name="T49" fmla="*/ 98 h 145"/>
                <a:gd name="T50" fmla="*/ 77 w 277"/>
                <a:gd name="T51" fmla="*/ 99 h 145"/>
                <a:gd name="T52" fmla="*/ 26 w 277"/>
                <a:gd name="T53" fmla="*/ 111 h 145"/>
                <a:gd name="T54" fmla="*/ 51 w 277"/>
                <a:gd name="T55" fmla="*/ 130 h 145"/>
                <a:gd name="T56" fmla="*/ 64 w 277"/>
                <a:gd name="T57" fmla="*/ 129 h 145"/>
                <a:gd name="T58" fmla="*/ 80 w 277"/>
                <a:gd name="T59" fmla="*/ 132 h 145"/>
                <a:gd name="T60" fmla="*/ 90 w 277"/>
                <a:gd name="T61" fmla="*/ 145 h 145"/>
                <a:gd name="T62" fmla="*/ 137 w 277"/>
                <a:gd name="T63" fmla="*/ 145 h 145"/>
                <a:gd name="T64" fmla="*/ 175 w 277"/>
                <a:gd name="T65" fmla="*/ 135 h 145"/>
                <a:gd name="T66" fmla="*/ 189 w 277"/>
                <a:gd name="T67" fmla="*/ 125 h 145"/>
                <a:gd name="T68" fmla="*/ 232 w 277"/>
                <a:gd name="T69" fmla="*/ 141 h 145"/>
                <a:gd name="T70" fmla="*/ 236 w 277"/>
                <a:gd name="T71" fmla="*/ 141 h 145"/>
                <a:gd name="T72" fmla="*/ 262 w 277"/>
                <a:gd name="T73" fmla="*/ 132 h 145"/>
                <a:gd name="T74" fmla="*/ 257 w 277"/>
                <a:gd name="T75" fmla="*/ 124 h 145"/>
                <a:gd name="T76" fmla="*/ 249 w 277"/>
                <a:gd name="T77" fmla="*/ 120 h 145"/>
                <a:gd name="T78" fmla="*/ 256 w 277"/>
                <a:gd name="T79" fmla="*/ 115 h 145"/>
                <a:gd name="T80" fmla="*/ 265 w 277"/>
                <a:gd name="T81" fmla="*/ 115 h 145"/>
                <a:gd name="T82" fmla="*/ 277 w 277"/>
                <a:gd name="T83" fmla="*/ 111 h 145"/>
                <a:gd name="T84" fmla="*/ 223 w 277"/>
                <a:gd name="T85" fmla="*/ 74 h 145"/>
                <a:gd name="T86" fmla="*/ 208 w 277"/>
                <a:gd name="T87" fmla="*/ 29 h 145"/>
                <a:gd name="T88" fmla="*/ 220 w 277"/>
                <a:gd name="T89" fmla="*/ 12 h 145"/>
                <a:gd name="T90" fmla="*/ 202 w 277"/>
                <a:gd name="T9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7" h="145">
                  <a:moveTo>
                    <a:pt x="202" y="0"/>
                  </a:moveTo>
                  <a:cubicBezTo>
                    <a:pt x="193" y="0"/>
                    <a:pt x="186" y="4"/>
                    <a:pt x="186" y="9"/>
                  </a:cubicBezTo>
                  <a:cubicBezTo>
                    <a:pt x="186" y="11"/>
                    <a:pt x="186" y="13"/>
                    <a:pt x="186" y="15"/>
                  </a:cubicBezTo>
                  <a:cubicBezTo>
                    <a:pt x="183" y="16"/>
                    <a:pt x="182" y="16"/>
                    <a:pt x="181" y="16"/>
                  </a:cubicBezTo>
                  <a:cubicBezTo>
                    <a:pt x="178" y="16"/>
                    <a:pt x="178" y="15"/>
                    <a:pt x="171" y="15"/>
                  </a:cubicBezTo>
                  <a:cubicBezTo>
                    <a:pt x="167" y="15"/>
                    <a:pt x="162" y="17"/>
                    <a:pt x="162" y="21"/>
                  </a:cubicBezTo>
                  <a:cubicBezTo>
                    <a:pt x="162" y="26"/>
                    <a:pt x="170" y="51"/>
                    <a:pt x="174" y="58"/>
                  </a:cubicBezTo>
                  <a:cubicBezTo>
                    <a:pt x="171" y="60"/>
                    <a:pt x="171" y="62"/>
                    <a:pt x="167" y="62"/>
                  </a:cubicBezTo>
                  <a:cubicBezTo>
                    <a:pt x="158" y="62"/>
                    <a:pt x="161" y="49"/>
                    <a:pt x="158" y="43"/>
                  </a:cubicBezTo>
                  <a:cubicBezTo>
                    <a:pt x="156" y="37"/>
                    <a:pt x="148" y="30"/>
                    <a:pt x="141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30" y="31"/>
                    <a:pt x="131" y="33"/>
                    <a:pt x="132" y="37"/>
                  </a:cubicBezTo>
                  <a:cubicBezTo>
                    <a:pt x="126" y="39"/>
                    <a:pt x="122" y="40"/>
                    <a:pt x="116" y="41"/>
                  </a:cubicBezTo>
                  <a:cubicBezTo>
                    <a:pt x="112" y="31"/>
                    <a:pt x="107" y="25"/>
                    <a:pt x="92" y="25"/>
                  </a:cubicBezTo>
                  <a:cubicBezTo>
                    <a:pt x="84" y="25"/>
                    <a:pt x="80" y="32"/>
                    <a:pt x="76" y="35"/>
                  </a:cubicBezTo>
                  <a:cubicBezTo>
                    <a:pt x="74" y="31"/>
                    <a:pt x="74" y="16"/>
                    <a:pt x="67" y="16"/>
                  </a:cubicBezTo>
                  <a:cubicBezTo>
                    <a:pt x="48" y="16"/>
                    <a:pt x="0" y="35"/>
                    <a:pt x="0" y="61"/>
                  </a:cubicBezTo>
                  <a:cubicBezTo>
                    <a:pt x="0" y="64"/>
                    <a:pt x="10" y="72"/>
                    <a:pt x="16" y="72"/>
                  </a:cubicBezTo>
                  <a:cubicBezTo>
                    <a:pt x="20" y="72"/>
                    <a:pt x="23" y="71"/>
                    <a:pt x="26" y="71"/>
                  </a:cubicBezTo>
                  <a:cubicBezTo>
                    <a:pt x="28" y="71"/>
                    <a:pt x="31" y="71"/>
                    <a:pt x="34" y="72"/>
                  </a:cubicBezTo>
                  <a:cubicBezTo>
                    <a:pt x="28" y="76"/>
                    <a:pt x="13" y="72"/>
                    <a:pt x="13" y="83"/>
                  </a:cubicBezTo>
                  <a:cubicBezTo>
                    <a:pt x="13" y="92"/>
                    <a:pt x="23" y="94"/>
                    <a:pt x="33" y="94"/>
                  </a:cubicBezTo>
                  <a:cubicBezTo>
                    <a:pt x="41" y="94"/>
                    <a:pt x="49" y="93"/>
                    <a:pt x="54" y="93"/>
                  </a:cubicBezTo>
                  <a:cubicBezTo>
                    <a:pt x="59" y="93"/>
                    <a:pt x="72" y="93"/>
                    <a:pt x="82" y="93"/>
                  </a:cubicBezTo>
                  <a:cubicBezTo>
                    <a:pt x="87" y="93"/>
                    <a:pt x="91" y="96"/>
                    <a:pt x="95" y="98"/>
                  </a:cubicBezTo>
                  <a:cubicBezTo>
                    <a:pt x="89" y="98"/>
                    <a:pt x="85" y="99"/>
                    <a:pt x="77" y="99"/>
                  </a:cubicBezTo>
                  <a:cubicBezTo>
                    <a:pt x="55" y="99"/>
                    <a:pt x="39" y="102"/>
                    <a:pt x="26" y="111"/>
                  </a:cubicBezTo>
                  <a:cubicBezTo>
                    <a:pt x="30" y="117"/>
                    <a:pt x="39" y="130"/>
                    <a:pt x="51" y="130"/>
                  </a:cubicBezTo>
                  <a:cubicBezTo>
                    <a:pt x="54" y="130"/>
                    <a:pt x="59" y="129"/>
                    <a:pt x="64" y="129"/>
                  </a:cubicBezTo>
                  <a:cubicBezTo>
                    <a:pt x="70" y="129"/>
                    <a:pt x="77" y="130"/>
                    <a:pt x="80" y="132"/>
                  </a:cubicBezTo>
                  <a:cubicBezTo>
                    <a:pt x="86" y="137"/>
                    <a:pt x="81" y="145"/>
                    <a:pt x="90" y="145"/>
                  </a:cubicBezTo>
                  <a:cubicBezTo>
                    <a:pt x="104" y="145"/>
                    <a:pt x="113" y="145"/>
                    <a:pt x="137" y="145"/>
                  </a:cubicBezTo>
                  <a:cubicBezTo>
                    <a:pt x="148" y="138"/>
                    <a:pt x="161" y="142"/>
                    <a:pt x="175" y="135"/>
                  </a:cubicBezTo>
                  <a:cubicBezTo>
                    <a:pt x="183" y="131"/>
                    <a:pt x="179" y="125"/>
                    <a:pt x="189" y="125"/>
                  </a:cubicBezTo>
                  <a:cubicBezTo>
                    <a:pt x="204" y="125"/>
                    <a:pt x="212" y="141"/>
                    <a:pt x="232" y="141"/>
                  </a:cubicBezTo>
                  <a:cubicBezTo>
                    <a:pt x="233" y="141"/>
                    <a:pt x="235" y="141"/>
                    <a:pt x="236" y="141"/>
                  </a:cubicBezTo>
                  <a:cubicBezTo>
                    <a:pt x="248" y="141"/>
                    <a:pt x="258" y="141"/>
                    <a:pt x="262" y="132"/>
                  </a:cubicBezTo>
                  <a:cubicBezTo>
                    <a:pt x="260" y="130"/>
                    <a:pt x="257" y="129"/>
                    <a:pt x="257" y="124"/>
                  </a:cubicBezTo>
                  <a:cubicBezTo>
                    <a:pt x="255" y="124"/>
                    <a:pt x="249" y="124"/>
                    <a:pt x="249" y="120"/>
                  </a:cubicBezTo>
                  <a:cubicBezTo>
                    <a:pt x="249" y="116"/>
                    <a:pt x="252" y="115"/>
                    <a:pt x="256" y="115"/>
                  </a:cubicBezTo>
                  <a:cubicBezTo>
                    <a:pt x="260" y="115"/>
                    <a:pt x="262" y="115"/>
                    <a:pt x="265" y="115"/>
                  </a:cubicBezTo>
                  <a:cubicBezTo>
                    <a:pt x="268" y="115"/>
                    <a:pt x="271" y="114"/>
                    <a:pt x="277" y="111"/>
                  </a:cubicBezTo>
                  <a:cubicBezTo>
                    <a:pt x="267" y="103"/>
                    <a:pt x="223" y="91"/>
                    <a:pt x="223" y="74"/>
                  </a:cubicBezTo>
                  <a:cubicBezTo>
                    <a:pt x="223" y="60"/>
                    <a:pt x="208" y="48"/>
                    <a:pt x="208" y="29"/>
                  </a:cubicBezTo>
                  <a:cubicBezTo>
                    <a:pt x="208" y="25"/>
                    <a:pt x="220" y="20"/>
                    <a:pt x="220" y="12"/>
                  </a:cubicBezTo>
                  <a:cubicBezTo>
                    <a:pt x="220" y="4"/>
                    <a:pt x="211" y="0"/>
                    <a:pt x="20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38">
              <a:extLst>
                <a:ext uri="{FF2B5EF4-FFF2-40B4-BE49-F238E27FC236}">
                  <a16:creationId xmlns:a16="http://schemas.microsoft.com/office/drawing/2014/main" id="{6313774D-E6D9-4DE0-921E-852C6E835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2" y="-254"/>
              <a:ext cx="366" cy="237"/>
            </a:xfrm>
            <a:custGeom>
              <a:avLst/>
              <a:gdLst>
                <a:gd name="T0" fmla="*/ 67 w 155"/>
                <a:gd name="T1" fmla="*/ 0 h 100"/>
                <a:gd name="T2" fmla="*/ 50 w 155"/>
                <a:gd name="T3" fmla="*/ 4 h 100"/>
                <a:gd name="T4" fmla="*/ 30 w 155"/>
                <a:gd name="T5" fmla="*/ 2 h 100"/>
                <a:gd name="T6" fmla="*/ 18 w 155"/>
                <a:gd name="T7" fmla="*/ 4 h 100"/>
                <a:gd name="T8" fmla="*/ 26 w 155"/>
                <a:gd name="T9" fmla="*/ 22 h 100"/>
                <a:gd name="T10" fmla="*/ 0 w 155"/>
                <a:gd name="T11" fmla="*/ 74 h 100"/>
                <a:gd name="T12" fmla="*/ 25 w 155"/>
                <a:gd name="T13" fmla="*/ 85 h 100"/>
                <a:gd name="T14" fmla="*/ 33 w 155"/>
                <a:gd name="T15" fmla="*/ 95 h 100"/>
                <a:gd name="T16" fmla="*/ 41 w 155"/>
                <a:gd name="T17" fmla="*/ 100 h 100"/>
                <a:gd name="T18" fmla="*/ 82 w 155"/>
                <a:gd name="T19" fmla="*/ 83 h 100"/>
                <a:gd name="T20" fmla="*/ 121 w 155"/>
                <a:gd name="T21" fmla="*/ 43 h 100"/>
                <a:gd name="T22" fmla="*/ 155 w 155"/>
                <a:gd name="T23" fmla="*/ 32 h 100"/>
                <a:gd name="T24" fmla="*/ 118 w 155"/>
                <a:gd name="T25" fmla="*/ 9 h 100"/>
                <a:gd name="T26" fmla="*/ 104 w 155"/>
                <a:gd name="T27" fmla="*/ 13 h 100"/>
                <a:gd name="T28" fmla="*/ 100 w 155"/>
                <a:gd name="T29" fmla="*/ 11 h 100"/>
                <a:gd name="T30" fmla="*/ 71 w 155"/>
                <a:gd name="T31" fmla="*/ 0 h 100"/>
                <a:gd name="T32" fmla="*/ 67 w 155"/>
                <a:gd name="T3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" h="100">
                  <a:moveTo>
                    <a:pt x="67" y="0"/>
                  </a:moveTo>
                  <a:cubicBezTo>
                    <a:pt x="60" y="0"/>
                    <a:pt x="55" y="4"/>
                    <a:pt x="50" y="4"/>
                  </a:cubicBezTo>
                  <a:cubicBezTo>
                    <a:pt x="42" y="4"/>
                    <a:pt x="36" y="2"/>
                    <a:pt x="30" y="2"/>
                  </a:cubicBezTo>
                  <a:cubicBezTo>
                    <a:pt x="26" y="2"/>
                    <a:pt x="23" y="2"/>
                    <a:pt x="18" y="4"/>
                  </a:cubicBezTo>
                  <a:cubicBezTo>
                    <a:pt x="19" y="10"/>
                    <a:pt x="26" y="18"/>
                    <a:pt x="26" y="22"/>
                  </a:cubicBezTo>
                  <a:cubicBezTo>
                    <a:pt x="26" y="41"/>
                    <a:pt x="0" y="56"/>
                    <a:pt x="0" y="74"/>
                  </a:cubicBezTo>
                  <a:cubicBezTo>
                    <a:pt x="0" y="80"/>
                    <a:pt x="21" y="79"/>
                    <a:pt x="25" y="85"/>
                  </a:cubicBezTo>
                  <a:cubicBezTo>
                    <a:pt x="27" y="87"/>
                    <a:pt x="31" y="95"/>
                    <a:pt x="33" y="95"/>
                  </a:cubicBezTo>
                  <a:cubicBezTo>
                    <a:pt x="36" y="95"/>
                    <a:pt x="37" y="100"/>
                    <a:pt x="41" y="100"/>
                  </a:cubicBezTo>
                  <a:cubicBezTo>
                    <a:pt x="45" y="100"/>
                    <a:pt x="82" y="87"/>
                    <a:pt x="82" y="83"/>
                  </a:cubicBezTo>
                  <a:cubicBezTo>
                    <a:pt x="82" y="71"/>
                    <a:pt x="105" y="49"/>
                    <a:pt x="121" y="43"/>
                  </a:cubicBezTo>
                  <a:cubicBezTo>
                    <a:pt x="127" y="42"/>
                    <a:pt x="155" y="38"/>
                    <a:pt x="155" y="32"/>
                  </a:cubicBezTo>
                  <a:cubicBezTo>
                    <a:pt x="155" y="20"/>
                    <a:pt x="129" y="9"/>
                    <a:pt x="118" y="9"/>
                  </a:cubicBezTo>
                  <a:cubicBezTo>
                    <a:pt x="113" y="9"/>
                    <a:pt x="108" y="13"/>
                    <a:pt x="104" y="13"/>
                  </a:cubicBezTo>
                  <a:cubicBezTo>
                    <a:pt x="102" y="13"/>
                    <a:pt x="101" y="12"/>
                    <a:pt x="100" y="11"/>
                  </a:cubicBezTo>
                  <a:cubicBezTo>
                    <a:pt x="88" y="10"/>
                    <a:pt x="83" y="3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39">
              <a:extLst>
                <a:ext uri="{FF2B5EF4-FFF2-40B4-BE49-F238E27FC236}">
                  <a16:creationId xmlns:a16="http://schemas.microsoft.com/office/drawing/2014/main" id="{0716D58B-37BD-4A53-A653-C93762B59D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51" y="-429"/>
              <a:ext cx="437" cy="185"/>
            </a:xfrm>
            <a:custGeom>
              <a:avLst/>
              <a:gdLst>
                <a:gd name="T0" fmla="*/ 37 w 185"/>
                <a:gd name="T1" fmla="*/ 43 h 78"/>
                <a:gd name="T2" fmla="*/ 33 w 185"/>
                <a:gd name="T3" fmla="*/ 42 h 78"/>
                <a:gd name="T4" fmla="*/ 37 w 185"/>
                <a:gd name="T5" fmla="*/ 43 h 78"/>
                <a:gd name="T6" fmla="*/ 46 w 185"/>
                <a:gd name="T7" fmla="*/ 31 h 78"/>
                <a:gd name="T8" fmla="*/ 37 w 185"/>
                <a:gd name="T9" fmla="*/ 30 h 78"/>
                <a:gd name="T10" fmla="*/ 46 w 185"/>
                <a:gd name="T11" fmla="*/ 31 h 78"/>
                <a:gd name="T12" fmla="*/ 42 w 185"/>
                <a:gd name="T13" fmla="*/ 21 h 78"/>
                <a:gd name="T14" fmla="*/ 43 w 185"/>
                <a:gd name="T15" fmla="*/ 21 h 78"/>
                <a:gd name="T16" fmla="*/ 42 w 185"/>
                <a:gd name="T17" fmla="*/ 21 h 78"/>
                <a:gd name="T18" fmla="*/ 128 w 185"/>
                <a:gd name="T19" fmla="*/ 0 h 78"/>
                <a:gd name="T20" fmla="*/ 109 w 185"/>
                <a:gd name="T21" fmla="*/ 17 h 78"/>
                <a:gd name="T22" fmla="*/ 122 w 185"/>
                <a:gd name="T23" fmla="*/ 25 h 78"/>
                <a:gd name="T24" fmla="*/ 122 w 185"/>
                <a:gd name="T25" fmla="*/ 32 h 78"/>
                <a:gd name="T26" fmla="*/ 117 w 185"/>
                <a:gd name="T27" fmla="*/ 34 h 78"/>
                <a:gd name="T28" fmla="*/ 128 w 185"/>
                <a:gd name="T29" fmla="*/ 36 h 78"/>
                <a:gd name="T30" fmla="*/ 116 w 185"/>
                <a:gd name="T31" fmla="*/ 43 h 78"/>
                <a:gd name="T32" fmla="*/ 66 w 185"/>
                <a:gd name="T33" fmla="*/ 22 h 78"/>
                <a:gd name="T34" fmla="*/ 54 w 185"/>
                <a:gd name="T35" fmla="*/ 22 h 78"/>
                <a:gd name="T36" fmla="*/ 45 w 185"/>
                <a:gd name="T37" fmla="*/ 15 h 78"/>
                <a:gd name="T38" fmla="*/ 35 w 185"/>
                <a:gd name="T39" fmla="*/ 14 h 78"/>
                <a:gd name="T40" fmla="*/ 27 w 185"/>
                <a:gd name="T41" fmla="*/ 15 h 78"/>
                <a:gd name="T42" fmla="*/ 31 w 185"/>
                <a:gd name="T43" fmla="*/ 20 h 78"/>
                <a:gd name="T44" fmla="*/ 30 w 185"/>
                <a:gd name="T45" fmla="*/ 20 h 78"/>
                <a:gd name="T46" fmla="*/ 19 w 185"/>
                <a:gd name="T47" fmla="*/ 26 h 78"/>
                <a:gd name="T48" fmla="*/ 25 w 185"/>
                <a:gd name="T49" fmla="*/ 28 h 78"/>
                <a:gd name="T50" fmla="*/ 22 w 185"/>
                <a:gd name="T51" fmla="*/ 28 h 78"/>
                <a:gd name="T52" fmla="*/ 17 w 185"/>
                <a:gd name="T53" fmla="*/ 27 h 78"/>
                <a:gd name="T54" fmla="*/ 13 w 185"/>
                <a:gd name="T55" fmla="*/ 28 h 78"/>
                <a:gd name="T56" fmla="*/ 13 w 185"/>
                <a:gd name="T57" fmla="*/ 36 h 78"/>
                <a:gd name="T58" fmla="*/ 18 w 185"/>
                <a:gd name="T59" fmla="*/ 38 h 78"/>
                <a:gd name="T60" fmla="*/ 13 w 185"/>
                <a:gd name="T61" fmla="*/ 37 h 78"/>
                <a:gd name="T62" fmla="*/ 0 w 185"/>
                <a:gd name="T63" fmla="*/ 43 h 78"/>
                <a:gd name="T64" fmla="*/ 0 w 185"/>
                <a:gd name="T65" fmla="*/ 50 h 78"/>
                <a:gd name="T66" fmla="*/ 8 w 185"/>
                <a:gd name="T67" fmla="*/ 58 h 78"/>
                <a:gd name="T68" fmla="*/ 26 w 185"/>
                <a:gd name="T69" fmla="*/ 62 h 78"/>
                <a:gd name="T70" fmla="*/ 49 w 185"/>
                <a:gd name="T71" fmla="*/ 58 h 78"/>
                <a:gd name="T72" fmla="*/ 54 w 185"/>
                <a:gd name="T73" fmla="*/ 51 h 78"/>
                <a:gd name="T74" fmla="*/ 63 w 185"/>
                <a:gd name="T75" fmla="*/ 64 h 78"/>
                <a:gd name="T76" fmla="*/ 57 w 185"/>
                <a:gd name="T77" fmla="*/ 63 h 78"/>
                <a:gd name="T78" fmla="*/ 49 w 185"/>
                <a:gd name="T79" fmla="*/ 70 h 78"/>
                <a:gd name="T80" fmla="*/ 63 w 185"/>
                <a:gd name="T81" fmla="*/ 78 h 78"/>
                <a:gd name="T82" fmla="*/ 98 w 185"/>
                <a:gd name="T83" fmla="*/ 70 h 78"/>
                <a:gd name="T84" fmla="*/ 133 w 185"/>
                <a:gd name="T85" fmla="*/ 61 h 78"/>
                <a:gd name="T86" fmla="*/ 136 w 185"/>
                <a:gd name="T87" fmla="*/ 61 h 78"/>
                <a:gd name="T88" fmla="*/ 150 w 185"/>
                <a:gd name="T89" fmla="*/ 61 h 78"/>
                <a:gd name="T90" fmla="*/ 165 w 185"/>
                <a:gd name="T91" fmla="*/ 62 h 78"/>
                <a:gd name="T92" fmla="*/ 167 w 185"/>
                <a:gd name="T93" fmla="*/ 62 h 78"/>
                <a:gd name="T94" fmla="*/ 185 w 185"/>
                <a:gd name="T95" fmla="*/ 37 h 78"/>
                <a:gd name="T96" fmla="*/ 173 w 185"/>
                <a:gd name="T97" fmla="*/ 24 h 78"/>
                <a:gd name="T98" fmla="*/ 158 w 185"/>
                <a:gd name="T99" fmla="*/ 30 h 78"/>
                <a:gd name="T100" fmla="*/ 138 w 185"/>
                <a:gd name="T101" fmla="*/ 11 h 78"/>
                <a:gd name="T102" fmla="*/ 138 w 185"/>
                <a:gd name="T103" fmla="*/ 4 h 78"/>
                <a:gd name="T104" fmla="*/ 128 w 185"/>
                <a:gd name="T10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5" h="78">
                  <a:moveTo>
                    <a:pt x="37" y="43"/>
                  </a:moveTo>
                  <a:cubicBezTo>
                    <a:pt x="36" y="42"/>
                    <a:pt x="34" y="42"/>
                    <a:pt x="33" y="42"/>
                  </a:cubicBezTo>
                  <a:cubicBezTo>
                    <a:pt x="34" y="42"/>
                    <a:pt x="36" y="42"/>
                    <a:pt x="37" y="43"/>
                  </a:cubicBezTo>
                  <a:moveTo>
                    <a:pt x="46" y="31"/>
                  </a:moveTo>
                  <a:cubicBezTo>
                    <a:pt x="44" y="31"/>
                    <a:pt x="41" y="31"/>
                    <a:pt x="37" y="30"/>
                  </a:cubicBezTo>
                  <a:cubicBezTo>
                    <a:pt x="40" y="30"/>
                    <a:pt x="43" y="31"/>
                    <a:pt x="46" y="31"/>
                  </a:cubicBezTo>
                  <a:moveTo>
                    <a:pt x="42" y="21"/>
                  </a:moveTo>
                  <a:cubicBezTo>
                    <a:pt x="42" y="21"/>
                    <a:pt x="43" y="21"/>
                    <a:pt x="43" y="21"/>
                  </a:cubicBezTo>
                  <a:cubicBezTo>
                    <a:pt x="43" y="21"/>
                    <a:pt x="42" y="21"/>
                    <a:pt x="42" y="21"/>
                  </a:cubicBezTo>
                  <a:moveTo>
                    <a:pt x="128" y="0"/>
                  </a:moveTo>
                  <a:cubicBezTo>
                    <a:pt x="123" y="4"/>
                    <a:pt x="109" y="9"/>
                    <a:pt x="109" y="17"/>
                  </a:cubicBezTo>
                  <a:cubicBezTo>
                    <a:pt x="109" y="22"/>
                    <a:pt x="119" y="25"/>
                    <a:pt x="122" y="25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1" y="32"/>
                    <a:pt x="118" y="33"/>
                    <a:pt x="117" y="34"/>
                  </a:cubicBezTo>
                  <a:cubicBezTo>
                    <a:pt x="119" y="35"/>
                    <a:pt x="122" y="36"/>
                    <a:pt x="128" y="36"/>
                  </a:cubicBezTo>
                  <a:cubicBezTo>
                    <a:pt x="126" y="40"/>
                    <a:pt x="123" y="43"/>
                    <a:pt x="116" y="43"/>
                  </a:cubicBezTo>
                  <a:cubicBezTo>
                    <a:pt x="93" y="43"/>
                    <a:pt x="82" y="22"/>
                    <a:pt x="66" y="22"/>
                  </a:cubicBezTo>
                  <a:cubicBezTo>
                    <a:pt x="65" y="22"/>
                    <a:pt x="60" y="22"/>
                    <a:pt x="54" y="22"/>
                  </a:cubicBezTo>
                  <a:cubicBezTo>
                    <a:pt x="53" y="16"/>
                    <a:pt x="47" y="15"/>
                    <a:pt x="45" y="15"/>
                  </a:cubicBezTo>
                  <a:cubicBezTo>
                    <a:pt x="42" y="15"/>
                    <a:pt x="39" y="14"/>
                    <a:pt x="35" y="14"/>
                  </a:cubicBezTo>
                  <a:cubicBezTo>
                    <a:pt x="33" y="14"/>
                    <a:pt x="31" y="14"/>
                    <a:pt x="27" y="15"/>
                  </a:cubicBezTo>
                  <a:cubicBezTo>
                    <a:pt x="27" y="17"/>
                    <a:pt x="29" y="19"/>
                    <a:pt x="31" y="20"/>
                  </a:cubicBezTo>
                  <a:cubicBezTo>
                    <a:pt x="31" y="20"/>
                    <a:pt x="30" y="20"/>
                    <a:pt x="30" y="20"/>
                  </a:cubicBezTo>
                  <a:cubicBezTo>
                    <a:pt x="26" y="20"/>
                    <a:pt x="22" y="22"/>
                    <a:pt x="19" y="26"/>
                  </a:cubicBezTo>
                  <a:cubicBezTo>
                    <a:pt x="21" y="27"/>
                    <a:pt x="23" y="27"/>
                    <a:pt x="25" y="28"/>
                  </a:cubicBezTo>
                  <a:cubicBezTo>
                    <a:pt x="23" y="28"/>
                    <a:pt x="23" y="28"/>
                    <a:pt x="22" y="28"/>
                  </a:cubicBezTo>
                  <a:cubicBezTo>
                    <a:pt x="22" y="28"/>
                    <a:pt x="20" y="27"/>
                    <a:pt x="17" y="27"/>
                  </a:cubicBezTo>
                  <a:cubicBezTo>
                    <a:pt x="16" y="27"/>
                    <a:pt x="15" y="28"/>
                    <a:pt x="13" y="28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5" y="36"/>
                    <a:pt x="17" y="37"/>
                    <a:pt x="18" y="38"/>
                  </a:cubicBezTo>
                  <a:cubicBezTo>
                    <a:pt x="17" y="37"/>
                    <a:pt x="15" y="37"/>
                    <a:pt x="13" y="37"/>
                  </a:cubicBezTo>
                  <a:cubicBezTo>
                    <a:pt x="8" y="37"/>
                    <a:pt x="5" y="41"/>
                    <a:pt x="0" y="43"/>
                  </a:cubicBezTo>
                  <a:cubicBezTo>
                    <a:pt x="2" y="46"/>
                    <a:pt x="0" y="45"/>
                    <a:pt x="0" y="50"/>
                  </a:cubicBezTo>
                  <a:cubicBezTo>
                    <a:pt x="0" y="55"/>
                    <a:pt x="4" y="58"/>
                    <a:pt x="8" y="58"/>
                  </a:cubicBezTo>
                  <a:cubicBezTo>
                    <a:pt x="12" y="58"/>
                    <a:pt x="19" y="62"/>
                    <a:pt x="26" y="62"/>
                  </a:cubicBezTo>
                  <a:cubicBezTo>
                    <a:pt x="33" y="62"/>
                    <a:pt x="40" y="59"/>
                    <a:pt x="49" y="58"/>
                  </a:cubicBezTo>
                  <a:cubicBezTo>
                    <a:pt x="49" y="55"/>
                    <a:pt x="51" y="52"/>
                    <a:pt x="54" y="51"/>
                  </a:cubicBezTo>
                  <a:cubicBezTo>
                    <a:pt x="55" y="57"/>
                    <a:pt x="60" y="59"/>
                    <a:pt x="63" y="64"/>
                  </a:cubicBezTo>
                  <a:cubicBezTo>
                    <a:pt x="61" y="64"/>
                    <a:pt x="59" y="63"/>
                    <a:pt x="57" y="63"/>
                  </a:cubicBezTo>
                  <a:cubicBezTo>
                    <a:pt x="53" y="63"/>
                    <a:pt x="49" y="64"/>
                    <a:pt x="49" y="70"/>
                  </a:cubicBezTo>
                  <a:cubicBezTo>
                    <a:pt x="49" y="73"/>
                    <a:pt x="57" y="78"/>
                    <a:pt x="63" y="78"/>
                  </a:cubicBezTo>
                  <a:cubicBezTo>
                    <a:pt x="77" y="78"/>
                    <a:pt x="87" y="74"/>
                    <a:pt x="98" y="70"/>
                  </a:cubicBezTo>
                  <a:cubicBezTo>
                    <a:pt x="99" y="69"/>
                    <a:pt x="133" y="62"/>
                    <a:pt x="133" y="61"/>
                  </a:cubicBezTo>
                  <a:cubicBezTo>
                    <a:pt x="133" y="61"/>
                    <a:pt x="134" y="61"/>
                    <a:pt x="136" y="61"/>
                  </a:cubicBezTo>
                  <a:cubicBezTo>
                    <a:pt x="139" y="61"/>
                    <a:pt x="145" y="61"/>
                    <a:pt x="150" y="61"/>
                  </a:cubicBezTo>
                  <a:cubicBezTo>
                    <a:pt x="156" y="62"/>
                    <a:pt x="162" y="62"/>
                    <a:pt x="165" y="62"/>
                  </a:cubicBezTo>
                  <a:cubicBezTo>
                    <a:pt x="166" y="62"/>
                    <a:pt x="167" y="62"/>
                    <a:pt x="167" y="62"/>
                  </a:cubicBezTo>
                  <a:cubicBezTo>
                    <a:pt x="172" y="60"/>
                    <a:pt x="185" y="45"/>
                    <a:pt x="185" y="37"/>
                  </a:cubicBezTo>
                  <a:cubicBezTo>
                    <a:pt x="185" y="31"/>
                    <a:pt x="179" y="24"/>
                    <a:pt x="173" y="24"/>
                  </a:cubicBezTo>
                  <a:cubicBezTo>
                    <a:pt x="166" y="24"/>
                    <a:pt x="163" y="30"/>
                    <a:pt x="158" y="30"/>
                  </a:cubicBezTo>
                  <a:cubicBezTo>
                    <a:pt x="148" y="30"/>
                    <a:pt x="138" y="19"/>
                    <a:pt x="138" y="11"/>
                  </a:cubicBezTo>
                  <a:cubicBezTo>
                    <a:pt x="138" y="10"/>
                    <a:pt x="138" y="8"/>
                    <a:pt x="138" y="4"/>
                  </a:cubicBezTo>
                  <a:cubicBezTo>
                    <a:pt x="135" y="4"/>
                    <a:pt x="131" y="2"/>
                    <a:pt x="1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40">
              <a:extLst>
                <a:ext uri="{FF2B5EF4-FFF2-40B4-BE49-F238E27FC236}">
                  <a16:creationId xmlns:a16="http://schemas.microsoft.com/office/drawing/2014/main" id="{CE94785D-E026-4051-AFC5-D8BA3F123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813" y="-362"/>
              <a:ext cx="57" cy="42"/>
            </a:xfrm>
            <a:custGeom>
              <a:avLst/>
              <a:gdLst>
                <a:gd name="T0" fmla="*/ 23 w 24"/>
                <a:gd name="T1" fmla="*/ 0 h 18"/>
                <a:gd name="T2" fmla="*/ 0 w 24"/>
                <a:gd name="T3" fmla="*/ 12 h 18"/>
                <a:gd name="T4" fmla="*/ 9 w 24"/>
                <a:gd name="T5" fmla="*/ 18 h 18"/>
                <a:gd name="T6" fmla="*/ 24 w 24"/>
                <a:gd name="T7" fmla="*/ 0 h 18"/>
                <a:gd name="T8" fmla="*/ 23 w 2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23" y="0"/>
                  </a:moveTo>
                  <a:cubicBezTo>
                    <a:pt x="17" y="0"/>
                    <a:pt x="0" y="4"/>
                    <a:pt x="0" y="12"/>
                  </a:cubicBezTo>
                  <a:cubicBezTo>
                    <a:pt x="0" y="16"/>
                    <a:pt x="4" y="18"/>
                    <a:pt x="9" y="18"/>
                  </a:cubicBezTo>
                  <a:cubicBezTo>
                    <a:pt x="15" y="18"/>
                    <a:pt x="23" y="7"/>
                    <a:pt x="24" y="0"/>
                  </a:cubicBezTo>
                  <a:cubicBezTo>
                    <a:pt x="24" y="0"/>
                    <a:pt x="24" y="0"/>
                    <a:pt x="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41">
              <a:extLst>
                <a:ext uri="{FF2B5EF4-FFF2-40B4-BE49-F238E27FC236}">
                  <a16:creationId xmlns:a16="http://schemas.microsoft.com/office/drawing/2014/main" id="{566C973F-EB09-4B86-870B-2B5FE6DD5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5" y="-426"/>
              <a:ext cx="43" cy="16"/>
            </a:xfrm>
            <a:custGeom>
              <a:avLst/>
              <a:gdLst>
                <a:gd name="T0" fmla="*/ 18 w 18"/>
                <a:gd name="T1" fmla="*/ 0 h 7"/>
                <a:gd name="T2" fmla="*/ 0 w 18"/>
                <a:gd name="T3" fmla="*/ 0 h 7"/>
                <a:gd name="T4" fmla="*/ 6 w 18"/>
                <a:gd name="T5" fmla="*/ 7 h 7"/>
                <a:gd name="T6" fmla="*/ 18 w 18"/>
                <a:gd name="T7" fmla="*/ 7 h 7"/>
                <a:gd name="T8" fmla="*/ 18 w 1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4" y="7"/>
                    <a:pt x="6" y="7"/>
                  </a:cubicBezTo>
                  <a:cubicBezTo>
                    <a:pt x="6" y="7"/>
                    <a:pt x="16" y="7"/>
                    <a:pt x="18" y="7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42">
              <a:extLst>
                <a:ext uri="{FF2B5EF4-FFF2-40B4-BE49-F238E27FC236}">
                  <a16:creationId xmlns:a16="http://schemas.microsoft.com/office/drawing/2014/main" id="{C0C95D64-D0D2-4BF8-B60B-5E54F1EB0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38" y="-471"/>
              <a:ext cx="248" cy="128"/>
            </a:xfrm>
            <a:custGeom>
              <a:avLst/>
              <a:gdLst>
                <a:gd name="T0" fmla="*/ 96 w 105"/>
                <a:gd name="T1" fmla="*/ 0 h 54"/>
                <a:gd name="T2" fmla="*/ 74 w 105"/>
                <a:gd name="T3" fmla="*/ 3 h 54"/>
                <a:gd name="T4" fmla="*/ 64 w 105"/>
                <a:gd name="T5" fmla="*/ 2 h 54"/>
                <a:gd name="T6" fmla="*/ 37 w 105"/>
                <a:gd name="T7" fmla="*/ 22 h 54"/>
                <a:gd name="T8" fmla="*/ 11 w 105"/>
                <a:gd name="T9" fmla="*/ 33 h 54"/>
                <a:gd name="T10" fmla="*/ 0 w 105"/>
                <a:gd name="T11" fmla="*/ 42 h 54"/>
                <a:gd name="T12" fmla="*/ 5 w 105"/>
                <a:gd name="T13" fmla="*/ 50 h 54"/>
                <a:gd name="T14" fmla="*/ 14 w 105"/>
                <a:gd name="T15" fmla="*/ 46 h 54"/>
                <a:gd name="T16" fmla="*/ 23 w 105"/>
                <a:gd name="T17" fmla="*/ 47 h 54"/>
                <a:gd name="T18" fmla="*/ 29 w 105"/>
                <a:gd name="T19" fmla="*/ 46 h 54"/>
                <a:gd name="T20" fmla="*/ 38 w 105"/>
                <a:gd name="T21" fmla="*/ 54 h 54"/>
                <a:gd name="T22" fmla="*/ 49 w 105"/>
                <a:gd name="T23" fmla="*/ 42 h 54"/>
                <a:gd name="T24" fmla="*/ 50 w 105"/>
                <a:gd name="T25" fmla="*/ 42 h 54"/>
                <a:gd name="T26" fmla="*/ 67 w 105"/>
                <a:gd name="T27" fmla="*/ 26 h 54"/>
                <a:gd name="T28" fmla="*/ 80 w 105"/>
                <a:gd name="T29" fmla="*/ 40 h 54"/>
                <a:gd name="T30" fmla="*/ 103 w 105"/>
                <a:gd name="T31" fmla="*/ 24 h 54"/>
                <a:gd name="T32" fmla="*/ 98 w 105"/>
                <a:gd name="T33" fmla="*/ 13 h 54"/>
                <a:gd name="T34" fmla="*/ 105 w 105"/>
                <a:gd name="T35" fmla="*/ 5 h 54"/>
                <a:gd name="T36" fmla="*/ 96 w 105"/>
                <a:gd name="T3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5" h="54">
                  <a:moveTo>
                    <a:pt x="96" y="0"/>
                  </a:moveTo>
                  <a:cubicBezTo>
                    <a:pt x="87" y="0"/>
                    <a:pt x="74" y="3"/>
                    <a:pt x="74" y="3"/>
                  </a:cubicBezTo>
                  <a:cubicBezTo>
                    <a:pt x="69" y="3"/>
                    <a:pt x="68" y="2"/>
                    <a:pt x="64" y="2"/>
                  </a:cubicBezTo>
                  <a:cubicBezTo>
                    <a:pt x="49" y="2"/>
                    <a:pt x="47" y="16"/>
                    <a:pt x="37" y="22"/>
                  </a:cubicBezTo>
                  <a:cubicBezTo>
                    <a:pt x="28" y="27"/>
                    <a:pt x="20" y="28"/>
                    <a:pt x="11" y="33"/>
                  </a:cubicBezTo>
                  <a:cubicBezTo>
                    <a:pt x="9" y="34"/>
                    <a:pt x="0" y="41"/>
                    <a:pt x="0" y="42"/>
                  </a:cubicBezTo>
                  <a:cubicBezTo>
                    <a:pt x="0" y="44"/>
                    <a:pt x="4" y="46"/>
                    <a:pt x="5" y="50"/>
                  </a:cubicBezTo>
                  <a:cubicBezTo>
                    <a:pt x="9" y="49"/>
                    <a:pt x="11" y="46"/>
                    <a:pt x="14" y="46"/>
                  </a:cubicBezTo>
                  <a:cubicBezTo>
                    <a:pt x="18" y="46"/>
                    <a:pt x="20" y="47"/>
                    <a:pt x="23" y="47"/>
                  </a:cubicBezTo>
                  <a:cubicBezTo>
                    <a:pt x="25" y="47"/>
                    <a:pt x="27" y="47"/>
                    <a:pt x="29" y="46"/>
                  </a:cubicBezTo>
                  <a:cubicBezTo>
                    <a:pt x="30" y="48"/>
                    <a:pt x="34" y="54"/>
                    <a:pt x="38" y="54"/>
                  </a:cubicBezTo>
                  <a:cubicBezTo>
                    <a:pt x="44" y="54"/>
                    <a:pt x="48" y="48"/>
                    <a:pt x="49" y="42"/>
                  </a:cubicBezTo>
                  <a:cubicBezTo>
                    <a:pt x="49" y="42"/>
                    <a:pt x="50" y="42"/>
                    <a:pt x="50" y="42"/>
                  </a:cubicBezTo>
                  <a:cubicBezTo>
                    <a:pt x="59" y="42"/>
                    <a:pt x="66" y="34"/>
                    <a:pt x="67" y="26"/>
                  </a:cubicBezTo>
                  <a:cubicBezTo>
                    <a:pt x="72" y="28"/>
                    <a:pt x="71" y="40"/>
                    <a:pt x="80" y="40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19"/>
                    <a:pt x="99" y="18"/>
                    <a:pt x="98" y="13"/>
                  </a:cubicBezTo>
                  <a:cubicBezTo>
                    <a:pt x="102" y="12"/>
                    <a:pt x="105" y="8"/>
                    <a:pt x="105" y="5"/>
                  </a:cubicBezTo>
                  <a:cubicBezTo>
                    <a:pt x="105" y="1"/>
                    <a:pt x="101" y="0"/>
                    <a:pt x="9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43">
              <a:extLst>
                <a:ext uri="{FF2B5EF4-FFF2-40B4-BE49-F238E27FC236}">
                  <a16:creationId xmlns:a16="http://schemas.microsoft.com/office/drawing/2014/main" id="{466376F6-427A-45FA-A9B0-9C5FCDD3B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5" y="-570"/>
              <a:ext cx="142" cy="42"/>
            </a:xfrm>
            <a:custGeom>
              <a:avLst/>
              <a:gdLst>
                <a:gd name="T0" fmla="*/ 38 w 60"/>
                <a:gd name="T1" fmla="*/ 0 h 18"/>
                <a:gd name="T2" fmla="*/ 0 w 60"/>
                <a:gd name="T3" fmla="*/ 18 h 18"/>
                <a:gd name="T4" fmla="*/ 10 w 60"/>
                <a:gd name="T5" fmla="*/ 14 h 18"/>
                <a:gd name="T6" fmla="*/ 23 w 60"/>
                <a:gd name="T7" fmla="*/ 18 h 18"/>
                <a:gd name="T8" fmla="*/ 46 w 60"/>
                <a:gd name="T9" fmla="*/ 18 h 18"/>
                <a:gd name="T10" fmla="*/ 60 w 60"/>
                <a:gd name="T11" fmla="*/ 13 h 18"/>
                <a:gd name="T12" fmla="*/ 38 w 60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8">
                  <a:moveTo>
                    <a:pt x="38" y="0"/>
                  </a:moveTo>
                  <a:cubicBezTo>
                    <a:pt x="31" y="0"/>
                    <a:pt x="0" y="11"/>
                    <a:pt x="0" y="18"/>
                  </a:cubicBezTo>
                  <a:cubicBezTo>
                    <a:pt x="4" y="17"/>
                    <a:pt x="6" y="14"/>
                    <a:pt x="10" y="14"/>
                  </a:cubicBezTo>
                  <a:cubicBezTo>
                    <a:pt x="16" y="14"/>
                    <a:pt x="17" y="18"/>
                    <a:pt x="23" y="18"/>
                  </a:cubicBezTo>
                  <a:cubicBezTo>
                    <a:pt x="35" y="18"/>
                    <a:pt x="32" y="18"/>
                    <a:pt x="46" y="18"/>
                  </a:cubicBezTo>
                  <a:cubicBezTo>
                    <a:pt x="53" y="18"/>
                    <a:pt x="56" y="15"/>
                    <a:pt x="60" y="13"/>
                  </a:cubicBezTo>
                  <a:cubicBezTo>
                    <a:pt x="58" y="6"/>
                    <a:pt x="49" y="0"/>
                    <a:pt x="3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44">
              <a:extLst>
                <a:ext uri="{FF2B5EF4-FFF2-40B4-BE49-F238E27FC236}">
                  <a16:creationId xmlns:a16="http://schemas.microsoft.com/office/drawing/2014/main" id="{2443EBE7-829F-4E8A-A653-675147998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3" y="-521"/>
              <a:ext cx="126" cy="64"/>
            </a:xfrm>
            <a:custGeom>
              <a:avLst/>
              <a:gdLst>
                <a:gd name="T0" fmla="*/ 44 w 53"/>
                <a:gd name="T1" fmla="*/ 0 h 27"/>
                <a:gd name="T2" fmla="*/ 0 w 53"/>
                <a:gd name="T3" fmla="*/ 13 h 27"/>
                <a:gd name="T4" fmla="*/ 17 w 53"/>
                <a:gd name="T5" fmla="*/ 27 h 27"/>
                <a:gd name="T6" fmla="*/ 45 w 53"/>
                <a:gd name="T7" fmla="*/ 11 h 27"/>
                <a:gd name="T8" fmla="*/ 30 w 53"/>
                <a:gd name="T9" fmla="*/ 11 h 27"/>
                <a:gd name="T10" fmla="*/ 53 w 53"/>
                <a:gd name="T11" fmla="*/ 5 h 27"/>
                <a:gd name="T12" fmla="*/ 44 w 53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7">
                  <a:moveTo>
                    <a:pt x="44" y="0"/>
                  </a:moveTo>
                  <a:cubicBezTo>
                    <a:pt x="33" y="0"/>
                    <a:pt x="0" y="1"/>
                    <a:pt x="0" y="13"/>
                  </a:cubicBezTo>
                  <a:cubicBezTo>
                    <a:pt x="0" y="18"/>
                    <a:pt x="9" y="27"/>
                    <a:pt x="17" y="27"/>
                  </a:cubicBezTo>
                  <a:cubicBezTo>
                    <a:pt x="29" y="27"/>
                    <a:pt x="46" y="22"/>
                    <a:pt x="45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8" y="11"/>
                    <a:pt x="47" y="10"/>
                    <a:pt x="53" y="5"/>
                  </a:cubicBezTo>
                  <a:cubicBezTo>
                    <a:pt x="52" y="3"/>
                    <a:pt x="49" y="0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45">
              <a:extLst>
                <a:ext uri="{FF2B5EF4-FFF2-40B4-BE49-F238E27FC236}">
                  <a16:creationId xmlns:a16="http://schemas.microsoft.com/office/drawing/2014/main" id="{96CE0FA7-8E35-49F4-B7D5-CD2CB81DE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2" y="-514"/>
              <a:ext cx="43" cy="33"/>
            </a:xfrm>
            <a:custGeom>
              <a:avLst/>
              <a:gdLst>
                <a:gd name="T0" fmla="*/ 4 w 18"/>
                <a:gd name="T1" fmla="*/ 0 h 14"/>
                <a:gd name="T2" fmla="*/ 0 w 18"/>
                <a:gd name="T3" fmla="*/ 6 h 14"/>
                <a:gd name="T4" fmla="*/ 11 w 18"/>
                <a:gd name="T5" fmla="*/ 14 h 14"/>
                <a:gd name="T6" fmla="*/ 18 w 18"/>
                <a:gd name="T7" fmla="*/ 7 h 14"/>
                <a:gd name="T8" fmla="*/ 4 w 18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">
                  <a:moveTo>
                    <a:pt x="4" y="0"/>
                  </a:moveTo>
                  <a:cubicBezTo>
                    <a:pt x="2" y="0"/>
                    <a:pt x="0" y="1"/>
                    <a:pt x="0" y="6"/>
                  </a:cubicBezTo>
                  <a:cubicBezTo>
                    <a:pt x="0" y="8"/>
                    <a:pt x="6" y="14"/>
                    <a:pt x="11" y="14"/>
                  </a:cubicBezTo>
                  <a:cubicBezTo>
                    <a:pt x="14" y="14"/>
                    <a:pt x="16" y="10"/>
                    <a:pt x="18" y="7"/>
                  </a:cubicBezTo>
                  <a:cubicBezTo>
                    <a:pt x="16" y="6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46">
              <a:extLst>
                <a:ext uri="{FF2B5EF4-FFF2-40B4-BE49-F238E27FC236}">
                  <a16:creationId xmlns:a16="http://schemas.microsoft.com/office/drawing/2014/main" id="{F035BDCC-A398-45F6-A4D4-B9C5F1EE4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1" y="-202"/>
              <a:ext cx="213" cy="171"/>
            </a:xfrm>
            <a:custGeom>
              <a:avLst/>
              <a:gdLst>
                <a:gd name="T0" fmla="*/ 39 w 90"/>
                <a:gd name="T1" fmla="*/ 0 h 72"/>
                <a:gd name="T2" fmla="*/ 19 w 90"/>
                <a:gd name="T3" fmla="*/ 7 h 72"/>
                <a:gd name="T4" fmla="*/ 15 w 90"/>
                <a:gd name="T5" fmla="*/ 11 h 72"/>
                <a:gd name="T6" fmla="*/ 32 w 90"/>
                <a:gd name="T7" fmla="*/ 18 h 72"/>
                <a:gd name="T8" fmla="*/ 32 w 90"/>
                <a:gd name="T9" fmla="*/ 32 h 72"/>
                <a:gd name="T10" fmla="*/ 24 w 90"/>
                <a:gd name="T11" fmla="*/ 32 h 72"/>
                <a:gd name="T12" fmla="*/ 0 w 90"/>
                <a:gd name="T13" fmla="*/ 26 h 72"/>
                <a:gd name="T14" fmla="*/ 0 w 90"/>
                <a:gd name="T15" fmla="*/ 35 h 72"/>
                <a:gd name="T16" fmla="*/ 47 w 90"/>
                <a:gd name="T17" fmla="*/ 63 h 72"/>
                <a:gd name="T18" fmla="*/ 58 w 90"/>
                <a:gd name="T19" fmla="*/ 72 h 72"/>
                <a:gd name="T20" fmla="*/ 69 w 90"/>
                <a:gd name="T21" fmla="*/ 64 h 72"/>
                <a:gd name="T22" fmla="*/ 90 w 90"/>
                <a:gd name="T23" fmla="*/ 36 h 72"/>
                <a:gd name="T24" fmla="*/ 78 w 90"/>
                <a:gd name="T25" fmla="*/ 34 h 72"/>
                <a:gd name="T26" fmla="*/ 80 w 90"/>
                <a:gd name="T27" fmla="*/ 26 h 72"/>
                <a:gd name="T28" fmla="*/ 75 w 90"/>
                <a:gd name="T29" fmla="*/ 23 h 72"/>
                <a:gd name="T30" fmla="*/ 60 w 90"/>
                <a:gd name="T31" fmla="*/ 25 h 72"/>
                <a:gd name="T32" fmla="*/ 77 w 90"/>
                <a:gd name="T33" fmla="*/ 6 h 72"/>
                <a:gd name="T34" fmla="*/ 72 w 90"/>
                <a:gd name="T35" fmla="*/ 0 h 72"/>
                <a:gd name="T36" fmla="*/ 50 w 90"/>
                <a:gd name="T37" fmla="*/ 0 h 72"/>
                <a:gd name="T38" fmla="*/ 39 w 90"/>
                <a:gd name="T3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" h="72">
                  <a:moveTo>
                    <a:pt x="39" y="0"/>
                  </a:moveTo>
                  <a:cubicBezTo>
                    <a:pt x="31" y="0"/>
                    <a:pt x="24" y="1"/>
                    <a:pt x="19" y="7"/>
                  </a:cubicBezTo>
                  <a:cubicBezTo>
                    <a:pt x="18" y="8"/>
                    <a:pt x="15" y="9"/>
                    <a:pt x="15" y="11"/>
                  </a:cubicBezTo>
                  <a:cubicBezTo>
                    <a:pt x="15" y="18"/>
                    <a:pt x="25" y="17"/>
                    <a:pt x="32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8" y="32"/>
                    <a:pt x="29" y="32"/>
                    <a:pt x="24" y="32"/>
                  </a:cubicBezTo>
                  <a:cubicBezTo>
                    <a:pt x="15" y="32"/>
                    <a:pt x="7" y="26"/>
                    <a:pt x="0" y="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50"/>
                    <a:pt x="32" y="48"/>
                    <a:pt x="47" y="63"/>
                  </a:cubicBezTo>
                  <a:cubicBezTo>
                    <a:pt x="50" y="66"/>
                    <a:pt x="51" y="72"/>
                    <a:pt x="58" y="72"/>
                  </a:cubicBezTo>
                  <a:cubicBezTo>
                    <a:pt x="63" y="72"/>
                    <a:pt x="64" y="65"/>
                    <a:pt x="69" y="64"/>
                  </a:cubicBezTo>
                  <a:cubicBezTo>
                    <a:pt x="86" y="57"/>
                    <a:pt x="88" y="65"/>
                    <a:pt x="90" y="36"/>
                  </a:cubicBezTo>
                  <a:cubicBezTo>
                    <a:pt x="87" y="35"/>
                    <a:pt x="80" y="34"/>
                    <a:pt x="78" y="34"/>
                  </a:cubicBezTo>
                  <a:cubicBezTo>
                    <a:pt x="78" y="28"/>
                    <a:pt x="80" y="33"/>
                    <a:pt x="80" y="26"/>
                  </a:cubicBezTo>
                  <a:cubicBezTo>
                    <a:pt x="80" y="24"/>
                    <a:pt x="77" y="23"/>
                    <a:pt x="75" y="23"/>
                  </a:cubicBezTo>
                  <a:cubicBezTo>
                    <a:pt x="70" y="23"/>
                    <a:pt x="63" y="25"/>
                    <a:pt x="60" y="25"/>
                  </a:cubicBezTo>
                  <a:cubicBezTo>
                    <a:pt x="64" y="20"/>
                    <a:pt x="77" y="16"/>
                    <a:pt x="77" y="6"/>
                  </a:cubicBezTo>
                  <a:cubicBezTo>
                    <a:pt x="77" y="3"/>
                    <a:pt x="73" y="0"/>
                    <a:pt x="72" y="0"/>
                  </a:cubicBezTo>
                  <a:cubicBezTo>
                    <a:pt x="72" y="0"/>
                    <a:pt x="60" y="0"/>
                    <a:pt x="50" y="0"/>
                  </a:cubicBezTo>
                  <a:cubicBezTo>
                    <a:pt x="47" y="0"/>
                    <a:pt x="43" y="0"/>
                    <a:pt x="3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47">
              <a:extLst>
                <a:ext uri="{FF2B5EF4-FFF2-40B4-BE49-F238E27FC236}">
                  <a16:creationId xmlns:a16="http://schemas.microsoft.com/office/drawing/2014/main" id="{A1582984-EE0E-4FE1-B956-D59AD9D1E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6" y="-410"/>
              <a:ext cx="236" cy="121"/>
            </a:xfrm>
            <a:custGeom>
              <a:avLst/>
              <a:gdLst>
                <a:gd name="T0" fmla="*/ 50 w 100"/>
                <a:gd name="T1" fmla="*/ 0 h 51"/>
                <a:gd name="T2" fmla="*/ 46 w 100"/>
                <a:gd name="T3" fmla="*/ 1 h 51"/>
                <a:gd name="T4" fmla="*/ 64 w 100"/>
                <a:gd name="T5" fmla="*/ 8 h 51"/>
                <a:gd name="T6" fmla="*/ 64 w 100"/>
                <a:gd name="T7" fmla="*/ 20 h 51"/>
                <a:gd name="T8" fmla="*/ 35 w 100"/>
                <a:gd name="T9" fmla="*/ 8 h 51"/>
                <a:gd name="T10" fmla="*/ 35 w 100"/>
                <a:gd name="T11" fmla="*/ 14 h 51"/>
                <a:gd name="T12" fmla="*/ 46 w 100"/>
                <a:gd name="T13" fmla="*/ 23 h 51"/>
                <a:gd name="T14" fmla="*/ 42 w 100"/>
                <a:gd name="T15" fmla="*/ 24 h 51"/>
                <a:gd name="T16" fmla="*/ 6 w 100"/>
                <a:gd name="T17" fmla="*/ 1 h 51"/>
                <a:gd name="T18" fmla="*/ 0 w 100"/>
                <a:gd name="T19" fmla="*/ 1 h 51"/>
                <a:gd name="T20" fmla="*/ 1 w 100"/>
                <a:gd name="T21" fmla="*/ 7 h 51"/>
                <a:gd name="T22" fmla="*/ 1 w 100"/>
                <a:gd name="T23" fmla="*/ 7 h 51"/>
                <a:gd name="T24" fmla="*/ 1 w 100"/>
                <a:gd name="T25" fmla="*/ 16 h 51"/>
                <a:gd name="T26" fmla="*/ 11 w 100"/>
                <a:gd name="T27" fmla="*/ 22 h 51"/>
                <a:gd name="T28" fmla="*/ 14 w 100"/>
                <a:gd name="T29" fmla="*/ 21 h 51"/>
                <a:gd name="T30" fmla="*/ 15 w 100"/>
                <a:gd name="T31" fmla="*/ 27 h 51"/>
                <a:gd name="T32" fmla="*/ 23 w 100"/>
                <a:gd name="T33" fmla="*/ 27 h 51"/>
                <a:gd name="T34" fmla="*/ 30 w 100"/>
                <a:gd name="T35" fmla="*/ 33 h 51"/>
                <a:gd name="T36" fmla="*/ 68 w 100"/>
                <a:gd name="T37" fmla="*/ 28 h 51"/>
                <a:gd name="T38" fmla="*/ 75 w 100"/>
                <a:gd name="T39" fmla="*/ 29 h 51"/>
                <a:gd name="T40" fmla="*/ 61 w 100"/>
                <a:gd name="T41" fmla="*/ 37 h 51"/>
                <a:gd name="T42" fmla="*/ 61 w 100"/>
                <a:gd name="T43" fmla="*/ 42 h 51"/>
                <a:gd name="T44" fmla="*/ 58 w 100"/>
                <a:gd name="T45" fmla="*/ 48 h 51"/>
                <a:gd name="T46" fmla="*/ 66 w 100"/>
                <a:gd name="T47" fmla="*/ 51 h 51"/>
                <a:gd name="T48" fmla="*/ 75 w 100"/>
                <a:gd name="T49" fmla="*/ 50 h 51"/>
                <a:gd name="T50" fmla="*/ 96 w 100"/>
                <a:gd name="T51" fmla="*/ 48 h 51"/>
                <a:gd name="T52" fmla="*/ 100 w 100"/>
                <a:gd name="T53" fmla="*/ 14 h 51"/>
                <a:gd name="T54" fmla="*/ 89 w 100"/>
                <a:gd name="T55" fmla="*/ 1 h 51"/>
                <a:gd name="T56" fmla="*/ 79 w 100"/>
                <a:gd name="T57" fmla="*/ 5 h 51"/>
                <a:gd name="T58" fmla="*/ 55 w 100"/>
                <a:gd name="T59" fmla="*/ 0 h 51"/>
                <a:gd name="T60" fmla="*/ 50 w 100"/>
                <a:gd name="T6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51">
                  <a:moveTo>
                    <a:pt x="50" y="0"/>
                  </a:moveTo>
                  <a:cubicBezTo>
                    <a:pt x="48" y="0"/>
                    <a:pt x="47" y="0"/>
                    <a:pt x="46" y="1"/>
                  </a:cubicBezTo>
                  <a:cubicBezTo>
                    <a:pt x="48" y="8"/>
                    <a:pt x="55" y="8"/>
                    <a:pt x="64" y="8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51" y="20"/>
                    <a:pt x="47" y="8"/>
                    <a:pt x="35" y="8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7" y="17"/>
                    <a:pt x="41" y="21"/>
                    <a:pt x="46" y="23"/>
                  </a:cubicBezTo>
                  <a:cubicBezTo>
                    <a:pt x="44" y="24"/>
                    <a:pt x="43" y="24"/>
                    <a:pt x="42" y="24"/>
                  </a:cubicBezTo>
                  <a:cubicBezTo>
                    <a:pt x="28" y="24"/>
                    <a:pt x="20" y="1"/>
                    <a:pt x="6" y="1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4" y="19"/>
                    <a:pt x="7" y="22"/>
                    <a:pt x="11" y="22"/>
                  </a:cubicBezTo>
                  <a:cubicBezTo>
                    <a:pt x="12" y="22"/>
                    <a:pt x="13" y="22"/>
                    <a:pt x="14" y="21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30"/>
                    <a:pt x="26" y="33"/>
                    <a:pt x="30" y="33"/>
                  </a:cubicBezTo>
                  <a:cubicBezTo>
                    <a:pt x="40" y="33"/>
                    <a:pt x="59" y="28"/>
                    <a:pt x="68" y="28"/>
                  </a:cubicBezTo>
                  <a:cubicBezTo>
                    <a:pt x="70" y="28"/>
                    <a:pt x="73" y="28"/>
                    <a:pt x="75" y="29"/>
                  </a:cubicBezTo>
                  <a:cubicBezTo>
                    <a:pt x="71" y="32"/>
                    <a:pt x="61" y="32"/>
                    <a:pt x="61" y="37"/>
                  </a:cubicBezTo>
                  <a:cubicBezTo>
                    <a:pt x="61" y="39"/>
                    <a:pt x="61" y="41"/>
                    <a:pt x="61" y="42"/>
                  </a:cubicBezTo>
                  <a:cubicBezTo>
                    <a:pt x="59" y="43"/>
                    <a:pt x="58" y="46"/>
                    <a:pt x="58" y="48"/>
                  </a:cubicBezTo>
                  <a:cubicBezTo>
                    <a:pt x="58" y="50"/>
                    <a:pt x="62" y="51"/>
                    <a:pt x="66" y="51"/>
                  </a:cubicBezTo>
                  <a:cubicBezTo>
                    <a:pt x="69" y="51"/>
                    <a:pt x="73" y="50"/>
                    <a:pt x="75" y="50"/>
                  </a:cubicBezTo>
                  <a:cubicBezTo>
                    <a:pt x="76" y="50"/>
                    <a:pt x="88" y="50"/>
                    <a:pt x="96" y="48"/>
                  </a:cubicBezTo>
                  <a:cubicBezTo>
                    <a:pt x="94" y="33"/>
                    <a:pt x="100" y="27"/>
                    <a:pt x="100" y="14"/>
                  </a:cubicBezTo>
                  <a:cubicBezTo>
                    <a:pt x="100" y="7"/>
                    <a:pt x="99" y="1"/>
                    <a:pt x="89" y="1"/>
                  </a:cubicBezTo>
                  <a:cubicBezTo>
                    <a:pt x="85" y="1"/>
                    <a:pt x="83" y="5"/>
                    <a:pt x="79" y="5"/>
                  </a:cubicBezTo>
                  <a:cubicBezTo>
                    <a:pt x="69" y="5"/>
                    <a:pt x="63" y="0"/>
                    <a:pt x="55" y="0"/>
                  </a:cubicBezTo>
                  <a:cubicBezTo>
                    <a:pt x="53" y="0"/>
                    <a:pt x="51" y="0"/>
                    <a:pt x="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48">
              <a:extLst>
                <a:ext uri="{FF2B5EF4-FFF2-40B4-BE49-F238E27FC236}">
                  <a16:creationId xmlns:a16="http://schemas.microsoft.com/office/drawing/2014/main" id="{6058A0DB-D8FA-4413-98CF-3C1548DBD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-97" y="66"/>
              <a:ext cx="140" cy="83"/>
            </a:xfrm>
            <a:custGeom>
              <a:avLst/>
              <a:gdLst>
                <a:gd name="T0" fmla="*/ 27 w 59"/>
                <a:gd name="T1" fmla="*/ 0 h 35"/>
                <a:gd name="T2" fmla="*/ 12 w 59"/>
                <a:gd name="T3" fmla="*/ 17 h 35"/>
                <a:gd name="T4" fmla="*/ 11 w 59"/>
                <a:gd name="T5" fmla="*/ 17 h 35"/>
                <a:gd name="T6" fmla="*/ 8 w 59"/>
                <a:gd name="T7" fmla="*/ 17 h 35"/>
                <a:gd name="T8" fmla="*/ 6 w 59"/>
                <a:gd name="T9" fmla="*/ 17 h 35"/>
                <a:gd name="T10" fmla="*/ 0 w 59"/>
                <a:gd name="T11" fmla="*/ 19 h 35"/>
                <a:gd name="T12" fmla="*/ 46 w 59"/>
                <a:gd name="T13" fmla="*/ 35 h 35"/>
                <a:gd name="T14" fmla="*/ 59 w 59"/>
                <a:gd name="T15" fmla="*/ 27 h 35"/>
                <a:gd name="T16" fmla="*/ 27 w 59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5">
                  <a:moveTo>
                    <a:pt x="27" y="0"/>
                  </a:moveTo>
                  <a:cubicBezTo>
                    <a:pt x="16" y="0"/>
                    <a:pt x="18" y="15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ubicBezTo>
                    <a:pt x="8" y="17"/>
                    <a:pt x="7" y="17"/>
                    <a:pt x="6" y="17"/>
                  </a:cubicBezTo>
                  <a:cubicBezTo>
                    <a:pt x="3" y="17"/>
                    <a:pt x="0" y="17"/>
                    <a:pt x="0" y="19"/>
                  </a:cubicBezTo>
                  <a:cubicBezTo>
                    <a:pt x="0" y="21"/>
                    <a:pt x="39" y="35"/>
                    <a:pt x="46" y="35"/>
                  </a:cubicBezTo>
                  <a:cubicBezTo>
                    <a:pt x="52" y="35"/>
                    <a:pt x="54" y="30"/>
                    <a:pt x="59" y="27"/>
                  </a:cubicBezTo>
                  <a:cubicBezTo>
                    <a:pt x="56" y="19"/>
                    <a:pt x="34" y="0"/>
                    <a:pt x="2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49">
              <a:extLst>
                <a:ext uri="{FF2B5EF4-FFF2-40B4-BE49-F238E27FC236}">
                  <a16:creationId xmlns:a16="http://schemas.microsoft.com/office/drawing/2014/main" id="{ECD7AFF0-6781-4A94-BCCE-5F5467DB4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" y="-228"/>
              <a:ext cx="184" cy="149"/>
            </a:xfrm>
            <a:custGeom>
              <a:avLst/>
              <a:gdLst>
                <a:gd name="T0" fmla="*/ 26 w 78"/>
                <a:gd name="T1" fmla="*/ 0 h 63"/>
                <a:gd name="T2" fmla="*/ 12 w 78"/>
                <a:gd name="T3" fmla="*/ 8 h 63"/>
                <a:gd name="T4" fmla="*/ 12 w 78"/>
                <a:gd name="T5" fmla="*/ 13 h 63"/>
                <a:gd name="T6" fmla="*/ 0 w 78"/>
                <a:gd name="T7" fmla="*/ 13 h 63"/>
                <a:gd name="T8" fmla="*/ 0 w 78"/>
                <a:gd name="T9" fmla="*/ 22 h 63"/>
                <a:gd name="T10" fmla="*/ 8 w 78"/>
                <a:gd name="T11" fmla="*/ 47 h 63"/>
                <a:gd name="T12" fmla="*/ 8 w 78"/>
                <a:gd name="T13" fmla="*/ 63 h 63"/>
                <a:gd name="T14" fmla="*/ 18 w 78"/>
                <a:gd name="T15" fmla="*/ 63 h 63"/>
                <a:gd name="T16" fmla="*/ 30 w 78"/>
                <a:gd name="T17" fmla="*/ 46 h 63"/>
                <a:gd name="T18" fmla="*/ 23 w 78"/>
                <a:gd name="T19" fmla="*/ 46 h 63"/>
                <a:gd name="T20" fmla="*/ 27 w 78"/>
                <a:gd name="T21" fmla="*/ 40 h 63"/>
                <a:gd name="T22" fmla="*/ 38 w 78"/>
                <a:gd name="T23" fmla="*/ 42 h 63"/>
                <a:gd name="T24" fmla="*/ 68 w 78"/>
                <a:gd name="T25" fmla="*/ 21 h 63"/>
                <a:gd name="T26" fmla="*/ 78 w 78"/>
                <a:gd name="T27" fmla="*/ 13 h 63"/>
                <a:gd name="T28" fmla="*/ 78 w 78"/>
                <a:gd name="T29" fmla="*/ 6 h 63"/>
                <a:gd name="T30" fmla="*/ 26 w 78"/>
                <a:gd name="T3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63">
                  <a:moveTo>
                    <a:pt x="26" y="0"/>
                  </a:moveTo>
                  <a:cubicBezTo>
                    <a:pt x="15" y="0"/>
                    <a:pt x="12" y="7"/>
                    <a:pt x="12" y="8"/>
                  </a:cubicBezTo>
                  <a:cubicBezTo>
                    <a:pt x="12" y="9"/>
                    <a:pt x="11" y="12"/>
                    <a:pt x="12" y="13"/>
                  </a:cubicBezTo>
                  <a:cubicBezTo>
                    <a:pt x="10" y="13"/>
                    <a:pt x="4" y="13"/>
                    <a:pt x="0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32"/>
                    <a:pt x="0" y="39"/>
                    <a:pt x="8" y="47"/>
                  </a:cubicBezTo>
                  <a:cubicBezTo>
                    <a:pt x="8" y="50"/>
                    <a:pt x="8" y="56"/>
                    <a:pt x="8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24" y="57"/>
                    <a:pt x="29" y="55"/>
                    <a:pt x="30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1"/>
                    <a:pt x="26" y="40"/>
                    <a:pt x="27" y="40"/>
                  </a:cubicBezTo>
                  <a:cubicBezTo>
                    <a:pt x="29" y="40"/>
                    <a:pt x="32" y="42"/>
                    <a:pt x="38" y="42"/>
                  </a:cubicBezTo>
                  <a:cubicBezTo>
                    <a:pt x="54" y="42"/>
                    <a:pt x="61" y="30"/>
                    <a:pt x="68" y="21"/>
                  </a:cubicBezTo>
                  <a:cubicBezTo>
                    <a:pt x="68" y="21"/>
                    <a:pt x="78" y="14"/>
                    <a:pt x="78" y="13"/>
                  </a:cubicBezTo>
                  <a:cubicBezTo>
                    <a:pt x="78" y="10"/>
                    <a:pt x="77" y="9"/>
                    <a:pt x="78" y="6"/>
                  </a:cubicBezTo>
                  <a:cubicBezTo>
                    <a:pt x="59" y="6"/>
                    <a:pt x="44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50">
              <a:extLst>
                <a:ext uri="{FF2B5EF4-FFF2-40B4-BE49-F238E27FC236}">
                  <a16:creationId xmlns:a16="http://schemas.microsoft.com/office/drawing/2014/main" id="{835A8B45-CA02-4081-BF02-B7BD602A1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338" y="-495"/>
              <a:ext cx="62" cy="50"/>
            </a:xfrm>
            <a:custGeom>
              <a:avLst/>
              <a:gdLst>
                <a:gd name="T0" fmla="*/ 0 w 26"/>
                <a:gd name="T1" fmla="*/ 0 h 21"/>
                <a:gd name="T2" fmla="*/ 19 w 26"/>
                <a:gd name="T3" fmla="*/ 21 h 21"/>
                <a:gd name="T4" fmla="*/ 26 w 26"/>
                <a:gd name="T5" fmla="*/ 15 h 21"/>
                <a:gd name="T6" fmla="*/ 0 w 2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cubicBezTo>
                    <a:pt x="0" y="7"/>
                    <a:pt x="13" y="21"/>
                    <a:pt x="19" y="21"/>
                  </a:cubicBezTo>
                  <a:cubicBezTo>
                    <a:pt x="22" y="21"/>
                    <a:pt x="26" y="19"/>
                    <a:pt x="26" y="15"/>
                  </a:cubicBezTo>
                  <a:cubicBezTo>
                    <a:pt x="15" y="11"/>
                    <a:pt x="14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51">
              <a:extLst>
                <a:ext uri="{FF2B5EF4-FFF2-40B4-BE49-F238E27FC236}">
                  <a16:creationId xmlns:a16="http://schemas.microsoft.com/office/drawing/2014/main" id="{647181EB-595D-457F-A67D-6476A589E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00" y="-325"/>
              <a:ext cx="45" cy="34"/>
            </a:xfrm>
            <a:custGeom>
              <a:avLst/>
              <a:gdLst>
                <a:gd name="T0" fmla="*/ 15 w 19"/>
                <a:gd name="T1" fmla="*/ 0 h 14"/>
                <a:gd name="T2" fmla="*/ 0 w 19"/>
                <a:gd name="T3" fmla="*/ 14 h 14"/>
                <a:gd name="T4" fmla="*/ 2 w 19"/>
                <a:gd name="T5" fmla="*/ 14 h 14"/>
                <a:gd name="T6" fmla="*/ 11 w 19"/>
                <a:gd name="T7" fmla="*/ 14 h 14"/>
                <a:gd name="T8" fmla="*/ 19 w 19"/>
                <a:gd name="T9" fmla="*/ 7 h 14"/>
                <a:gd name="T10" fmla="*/ 15 w 19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4">
                  <a:moveTo>
                    <a:pt x="15" y="0"/>
                  </a:moveTo>
                  <a:cubicBezTo>
                    <a:pt x="7" y="2"/>
                    <a:pt x="2" y="5"/>
                    <a:pt x="0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5" y="14"/>
                    <a:pt x="6" y="14"/>
                    <a:pt x="11" y="14"/>
                  </a:cubicBezTo>
                  <a:cubicBezTo>
                    <a:pt x="14" y="14"/>
                    <a:pt x="19" y="14"/>
                    <a:pt x="19" y="7"/>
                  </a:cubicBezTo>
                  <a:cubicBezTo>
                    <a:pt x="19" y="4"/>
                    <a:pt x="16" y="2"/>
                    <a:pt x="1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52">
              <a:extLst>
                <a:ext uri="{FF2B5EF4-FFF2-40B4-BE49-F238E27FC236}">
                  <a16:creationId xmlns:a16="http://schemas.microsoft.com/office/drawing/2014/main" id="{2FF12770-4E66-4CF6-BF28-4A6E87601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-321" y="-620"/>
              <a:ext cx="231" cy="123"/>
            </a:xfrm>
            <a:custGeom>
              <a:avLst/>
              <a:gdLst>
                <a:gd name="T0" fmla="*/ 17 w 98"/>
                <a:gd name="T1" fmla="*/ 0 h 52"/>
                <a:gd name="T2" fmla="*/ 0 w 98"/>
                <a:gd name="T3" fmla="*/ 5 h 52"/>
                <a:gd name="T4" fmla="*/ 9 w 98"/>
                <a:gd name="T5" fmla="*/ 13 h 52"/>
                <a:gd name="T6" fmla="*/ 5 w 98"/>
                <a:gd name="T7" fmla="*/ 18 h 52"/>
                <a:gd name="T8" fmla="*/ 9 w 98"/>
                <a:gd name="T9" fmla="*/ 19 h 52"/>
                <a:gd name="T10" fmla="*/ 24 w 98"/>
                <a:gd name="T11" fmla="*/ 18 h 52"/>
                <a:gd name="T12" fmla="*/ 24 w 98"/>
                <a:gd name="T13" fmla="*/ 24 h 52"/>
                <a:gd name="T14" fmla="*/ 8 w 98"/>
                <a:gd name="T15" fmla="*/ 31 h 52"/>
                <a:gd name="T16" fmla="*/ 19 w 98"/>
                <a:gd name="T17" fmla="*/ 35 h 52"/>
                <a:gd name="T18" fmla="*/ 22 w 98"/>
                <a:gd name="T19" fmla="*/ 35 h 52"/>
                <a:gd name="T20" fmla="*/ 33 w 98"/>
                <a:gd name="T21" fmla="*/ 34 h 52"/>
                <a:gd name="T22" fmla="*/ 40 w 98"/>
                <a:gd name="T23" fmla="*/ 37 h 52"/>
                <a:gd name="T24" fmla="*/ 44 w 98"/>
                <a:gd name="T25" fmla="*/ 37 h 52"/>
                <a:gd name="T26" fmla="*/ 65 w 98"/>
                <a:gd name="T27" fmla="*/ 39 h 52"/>
                <a:gd name="T28" fmla="*/ 88 w 98"/>
                <a:gd name="T29" fmla="*/ 52 h 52"/>
                <a:gd name="T30" fmla="*/ 98 w 98"/>
                <a:gd name="T31" fmla="*/ 45 h 52"/>
                <a:gd name="T32" fmla="*/ 83 w 98"/>
                <a:gd name="T33" fmla="*/ 31 h 52"/>
                <a:gd name="T34" fmla="*/ 87 w 98"/>
                <a:gd name="T35" fmla="*/ 26 h 52"/>
                <a:gd name="T36" fmla="*/ 71 w 98"/>
                <a:gd name="T37" fmla="*/ 14 h 52"/>
                <a:gd name="T38" fmla="*/ 63 w 98"/>
                <a:gd name="T39" fmla="*/ 18 h 52"/>
                <a:gd name="T40" fmla="*/ 48 w 98"/>
                <a:gd name="T41" fmla="*/ 6 h 52"/>
                <a:gd name="T42" fmla="*/ 37 w 98"/>
                <a:gd name="T43" fmla="*/ 10 h 52"/>
                <a:gd name="T44" fmla="*/ 17 w 98"/>
                <a:gd name="T4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8" h="52">
                  <a:moveTo>
                    <a:pt x="17" y="0"/>
                  </a:moveTo>
                  <a:cubicBezTo>
                    <a:pt x="11" y="0"/>
                    <a:pt x="6" y="4"/>
                    <a:pt x="0" y="5"/>
                  </a:cubicBezTo>
                  <a:cubicBezTo>
                    <a:pt x="0" y="11"/>
                    <a:pt x="2" y="13"/>
                    <a:pt x="9" y="13"/>
                  </a:cubicBezTo>
                  <a:cubicBezTo>
                    <a:pt x="9" y="15"/>
                    <a:pt x="7" y="17"/>
                    <a:pt x="5" y="18"/>
                  </a:cubicBezTo>
                  <a:cubicBezTo>
                    <a:pt x="7" y="19"/>
                    <a:pt x="8" y="19"/>
                    <a:pt x="9" y="19"/>
                  </a:cubicBezTo>
                  <a:cubicBezTo>
                    <a:pt x="12" y="19"/>
                    <a:pt x="16" y="18"/>
                    <a:pt x="24" y="18"/>
                  </a:cubicBezTo>
                  <a:cubicBezTo>
                    <a:pt x="23" y="20"/>
                    <a:pt x="23" y="23"/>
                    <a:pt x="24" y="24"/>
                  </a:cubicBezTo>
                  <a:cubicBezTo>
                    <a:pt x="18" y="26"/>
                    <a:pt x="13" y="26"/>
                    <a:pt x="8" y="31"/>
                  </a:cubicBezTo>
                  <a:cubicBezTo>
                    <a:pt x="12" y="34"/>
                    <a:pt x="14" y="35"/>
                    <a:pt x="19" y="35"/>
                  </a:cubicBezTo>
                  <a:cubicBezTo>
                    <a:pt x="20" y="35"/>
                    <a:pt x="21" y="35"/>
                    <a:pt x="22" y="35"/>
                  </a:cubicBezTo>
                  <a:cubicBezTo>
                    <a:pt x="26" y="35"/>
                    <a:pt x="30" y="34"/>
                    <a:pt x="33" y="34"/>
                  </a:cubicBezTo>
                  <a:cubicBezTo>
                    <a:pt x="36" y="34"/>
                    <a:pt x="38" y="35"/>
                    <a:pt x="40" y="37"/>
                  </a:cubicBezTo>
                  <a:cubicBezTo>
                    <a:pt x="41" y="37"/>
                    <a:pt x="42" y="37"/>
                    <a:pt x="44" y="37"/>
                  </a:cubicBezTo>
                  <a:cubicBezTo>
                    <a:pt x="51" y="37"/>
                    <a:pt x="56" y="39"/>
                    <a:pt x="65" y="39"/>
                  </a:cubicBezTo>
                  <a:cubicBezTo>
                    <a:pt x="77" y="39"/>
                    <a:pt x="76" y="52"/>
                    <a:pt x="88" y="52"/>
                  </a:cubicBezTo>
                  <a:cubicBezTo>
                    <a:pt x="92" y="52"/>
                    <a:pt x="98" y="51"/>
                    <a:pt x="98" y="45"/>
                  </a:cubicBezTo>
                  <a:cubicBezTo>
                    <a:pt x="98" y="40"/>
                    <a:pt x="87" y="35"/>
                    <a:pt x="83" y="31"/>
                  </a:cubicBezTo>
                  <a:cubicBezTo>
                    <a:pt x="84" y="30"/>
                    <a:pt x="86" y="27"/>
                    <a:pt x="87" y="26"/>
                  </a:cubicBezTo>
                  <a:cubicBezTo>
                    <a:pt x="85" y="23"/>
                    <a:pt x="79" y="14"/>
                    <a:pt x="71" y="14"/>
                  </a:cubicBezTo>
                  <a:cubicBezTo>
                    <a:pt x="68" y="14"/>
                    <a:pt x="67" y="18"/>
                    <a:pt x="63" y="18"/>
                  </a:cubicBezTo>
                  <a:cubicBezTo>
                    <a:pt x="58" y="18"/>
                    <a:pt x="58" y="6"/>
                    <a:pt x="48" y="6"/>
                  </a:cubicBezTo>
                  <a:cubicBezTo>
                    <a:pt x="43" y="6"/>
                    <a:pt x="41" y="10"/>
                    <a:pt x="37" y="10"/>
                  </a:cubicBezTo>
                  <a:cubicBezTo>
                    <a:pt x="31" y="10"/>
                    <a:pt x="28" y="0"/>
                    <a:pt x="1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53">
              <a:extLst>
                <a:ext uri="{FF2B5EF4-FFF2-40B4-BE49-F238E27FC236}">
                  <a16:creationId xmlns:a16="http://schemas.microsoft.com/office/drawing/2014/main" id="{6977C86D-356F-4A64-B597-D5C2288D0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" y="-514"/>
              <a:ext cx="61" cy="19"/>
            </a:xfrm>
            <a:custGeom>
              <a:avLst/>
              <a:gdLst>
                <a:gd name="T0" fmla="*/ 14 w 26"/>
                <a:gd name="T1" fmla="*/ 0 h 8"/>
                <a:gd name="T2" fmla="*/ 9 w 26"/>
                <a:gd name="T3" fmla="*/ 8 h 8"/>
                <a:gd name="T4" fmla="*/ 26 w 26"/>
                <a:gd name="T5" fmla="*/ 5 h 8"/>
                <a:gd name="T6" fmla="*/ 14 w 2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8">
                  <a:moveTo>
                    <a:pt x="14" y="0"/>
                  </a:moveTo>
                  <a:cubicBezTo>
                    <a:pt x="12" y="0"/>
                    <a:pt x="0" y="8"/>
                    <a:pt x="9" y="8"/>
                  </a:cubicBezTo>
                  <a:cubicBezTo>
                    <a:pt x="17" y="8"/>
                    <a:pt x="23" y="8"/>
                    <a:pt x="26" y="5"/>
                  </a:cubicBezTo>
                  <a:cubicBezTo>
                    <a:pt x="21" y="3"/>
                    <a:pt x="20" y="0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54">
              <a:extLst>
                <a:ext uri="{FF2B5EF4-FFF2-40B4-BE49-F238E27FC236}">
                  <a16:creationId xmlns:a16="http://schemas.microsoft.com/office/drawing/2014/main" id="{8BE18332-6826-483C-911C-06CCA04C5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" y="-440"/>
              <a:ext cx="610" cy="189"/>
            </a:xfrm>
            <a:custGeom>
              <a:avLst/>
              <a:gdLst>
                <a:gd name="T0" fmla="*/ 16 w 258"/>
                <a:gd name="T1" fmla="*/ 0 h 80"/>
                <a:gd name="T2" fmla="*/ 0 w 258"/>
                <a:gd name="T3" fmla="*/ 8 h 80"/>
                <a:gd name="T4" fmla="*/ 38 w 258"/>
                <a:gd name="T5" fmla="*/ 26 h 80"/>
                <a:gd name="T6" fmla="*/ 48 w 258"/>
                <a:gd name="T7" fmla="*/ 21 h 80"/>
                <a:gd name="T8" fmla="*/ 69 w 258"/>
                <a:gd name="T9" fmla="*/ 48 h 80"/>
                <a:gd name="T10" fmla="*/ 63 w 258"/>
                <a:gd name="T11" fmla="*/ 56 h 80"/>
                <a:gd name="T12" fmla="*/ 101 w 258"/>
                <a:gd name="T13" fmla="*/ 80 h 80"/>
                <a:gd name="T14" fmla="*/ 116 w 258"/>
                <a:gd name="T15" fmla="*/ 71 h 80"/>
                <a:gd name="T16" fmla="*/ 122 w 258"/>
                <a:gd name="T17" fmla="*/ 71 h 80"/>
                <a:gd name="T18" fmla="*/ 139 w 258"/>
                <a:gd name="T19" fmla="*/ 80 h 80"/>
                <a:gd name="T20" fmla="*/ 149 w 258"/>
                <a:gd name="T21" fmla="*/ 79 h 80"/>
                <a:gd name="T22" fmla="*/ 191 w 258"/>
                <a:gd name="T23" fmla="*/ 79 h 80"/>
                <a:gd name="T24" fmla="*/ 204 w 258"/>
                <a:gd name="T25" fmla="*/ 72 h 80"/>
                <a:gd name="T26" fmla="*/ 215 w 258"/>
                <a:gd name="T27" fmla="*/ 80 h 80"/>
                <a:gd name="T28" fmla="*/ 258 w 258"/>
                <a:gd name="T29" fmla="*/ 62 h 80"/>
                <a:gd name="T30" fmla="*/ 256 w 258"/>
                <a:gd name="T31" fmla="*/ 62 h 80"/>
                <a:gd name="T32" fmla="*/ 252 w 258"/>
                <a:gd name="T33" fmla="*/ 61 h 80"/>
                <a:gd name="T34" fmla="*/ 254 w 258"/>
                <a:gd name="T35" fmla="*/ 56 h 80"/>
                <a:gd name="T36" fmla="*/ 258 w 258"/>
                <a:gd name="T37" fmla="*/ 55 h 80"/>
                <a:gd name="T38" fmla="*/ 216 w 258"/>
                <a:gd name="T39" fmla="*/ 41 h 80"/>
                <a:gd name="T40" fmla="*/ 150 w 258"/>
                <a:gd name="T41" fmla="*/ 54 h 80"/>
                <a:gd name="T42" fmla="*/ 114 w 258"/>
                <a:gd name="T43" fmla="*/ 48 h 80"/>
                <a:gd name="T44" fmla="*/ 109 w 258"/>
                <a:gd name="T45" fmla="*/ 50 h 80"/>
                <a:gd name="T46" fmla="*/ 105 w 258"/>
                <a:gd name="T47" fmla="*/ 45 h 80"/>
                <a:gd name="T48" fmla="*/ 109 w 258"/>
                <a:gd name="T49" fmla="*/ 42 h 80"/>
                <a:gd name="T50" fmla="*/ 85 w 258"/>
                <a:gd name="T51" fmla="*/ 30 h 80"/>
                <a:gd name="T52" fmla="*/ 106 w 258"/>
                <a:gd name="T53" fmla="*/ 30 h 80"/>
                <a:gd name="T54" fmla="*/ 82 w 258"/>
                <a:gd name="T55" fmla="*/ 14 h 80"/>
                <a:gd name="T56" fmla="*/ 72 w 258"/>
                <a:gd name="T57" fmla="*/ 14 h 80"/>
                <a:gd name="T58" fmla="*/ 62 w 258"/>
                <a:gd name="T59" fmla="*/ 18 h 80"/>
                <a:gd name="T60" fmla="*/ 16 w 258"/>
                <a:gd name="T6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8" h="80">
                  <a:moveTo>
                    <a:pt x="16" y="0"/>
                  </a:moveTo>
                  <a:cubicBezTo>
                    <a:pt x="9" y="0"/>
                    <a:pt x="0" y="0"/>
                    <a:pt x="0" y="8"/>
                  </a:cubicBezTo>
                  <a:cubicBezTo>
                    <a:pt x="0" y="13"/>
                    <a:pt x="32" y="26"/>
                    <a:pt x="38" y="26"/>
                  </a:cubicBezTo>
                  <a:cubicBezTo>
                    <a:pt x="42" y="26"/>
                    <a:pt x="45" y="24"/>
                    <a:pt x="48" y="21"/>
                  </a:cubicBezTo>
                  <a:cubicBezTo>
                    <a:pt x="57" y="30"/>
                    <a:pt x="60" y="39"/>
                    <a:pt x="69" y="48"/>
                  </a:cubicBezTo>
                  <a:cubicBezTo>
                    <a:pt x="67" y="49"/>
                    <a:pt x="63" y="53"/>
                    <a:pt x="63" y="56"/>
                  </a:cubicBezTo>
                  <a:cubicBezTo>
                    <a:pt x="63" y="67"/>
                    <a:pt x="89" y="80"/>
                    <a:pt x="101" y="80"/>
                  </a:cubicBezTo>
                  <a:cubicBezTo>
                    <a:pt x="106" y="80"/>
                    <a:pt x="114" y="74"/>
                    <a:pt x="116" y="71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8"/>
                    <a:pt x="130" y="80"/>
                    <a:pt x="139" y="80"/>
                  </a:cubicBezTo>
                  <a:cubicBezTo>
                    <a:pt x="142" y="80"/>
                    <a:pt x="146" y="80"/>
                    <a:pt x="149" y="79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196" y="76"/>
                    <a:pt x="197" y="73"/>
                    <a:pt x="204" y="72"/>
                  </a:cubicBezTo>
                  <a:cubicBezTo>
                    <a:pt x="205" y="76"/>
                    <a:pt x="208" y="80"/>
                    <a:pt x="215" y="80"/>
                  </a:cubicBezTo>
                  <a:cubicBezTo>
                    <a:pt x="233" y="80"/>
                    <a:pt x="257" y="80"/>
                    <a:pt x="258" y="62"/>
                  </a:cubicBezTo>
                  <a:cubicBezTo>
                    <a:pt x="258" y="62"/>
                    <a:pt x="258" y="62"/>
                    <a:pt x="256" y="62"/>
                  </a:cubicBezTo>
                  <a:cubicBezTo>
                    <a:pt x="255" y="62"/>
                    <a:pt x="253" y="62"/>
                    <a:pt x="252" y="61"/>
                  </a:cubicBezTo>
                  <a:cubicBezTo>
                    <a:pt x="252" y="59"/>
                    <a:pt x="253" y="58"/>
                    <a:pt x="254" y="56"/>
                  </a:cubicBezTo>
                  <a:cubicBezTo>
                    <a:pt x="256" y="56"/>
                    <a:pt x="258" y="56"/>
                    <a:pt x="258" y="55"/>
                  </a:cubicBezTo>
                  <a:cubicBezTo>
                    <a:pt x="251" y="42"/>
                    <a:pt x="237" y="41"/>
                    <a:pt x="216" y="41"/>
                  </a:cubicBezTo>
                  <a:cubicBezTo>
                    <a:pt x="189" y="41"/>
                    <a:pt x="179" y="54"/>
                    <a:pt x="150" y="54"/>
                  </a:cubicBezTo>
                  <a:cubicBezTo>
                    <a:pt x="137" y="54"/>
                    <a:pt x="126" y="51"/>
                    <a:pt x="114" y="48"/>
                  </a:cubicBezTo>
                  <a:cubicBezTo>
                    <a:pt x="113" y="48"/>
                    <a:pt x="110" y="50"/>
                    <a:pt x="109" y="50"/>
                  </a:cubicBezTo>
                  <a:cubicBezTo>
                    <a:pt x="107" y="50"/>
                    <a:pt x="105" y="48"/>
                    <a:pt x="105" y="45"/>
                  </a:cubicBezTo>
                  <a:cubicBezTo>
                    <a:pt x="105" y="43"/>
                    <a:pt x="108" y="43"/>
                    <a:pt x="109" y="42"/>
                  </a:cubicBezTo>
                  <a:cubicBezTo>
                    <a:pt x="102" y="36"/>
                    <a:pt x="88" y="44"/>
                    <a:pt x="85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2" y="23"/>
                    <a:pt x="77" y="26"/>
                    <a:pt x="82" y="14"/>
                  </a:cubicBezTo>
                  <a:cubicBezTo>
                    <a:pt x="82" y="14"/>
                    <a:pt x="76" y="14"/>
                    <a:pt x="72" y="14"/>
                  </a:cubicBezTo>
                  <a:cubicBezTo>
                    <a:pt x="70" y="17"/>
                    <a:pt x="67" y="18"/>
                    <a:pt x="62" y="18"/>
                  </a:cubicBezTo>
                  <a:cubicBezTo>
                    <a:pt x="44" y="18"/>
                    <a:pt x="39" y="0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55">
              <a:extLst>
                <a:ext uri="{FF2B5EF4-FFF2-40B4-BE49-F238E27FC236}">
                  <a16:creationId xmlns:a16="http://schemas.microsoft.com/office/drawing/2014/main" id="{C1293281-0955-40E3-BB2D-974BB5D3B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" y="-339"/>
              <a:ext cx="106" cy="83"/>
            </a:xfrm>
            <a:custGeom>
              <a:avLst/>
              <a:gdLst>
                <a:gd name="T0" fmla="*/ 23 w 45"/>
                <a:gd name="T1" fmla="*/ 0 h 35"/>
                <a:gd name="T2" fmla="*/ 7 w 45"/>
                <a:gd name="T3" fmla="*/ 12 h 35"/>
                <a:gd name="T4" fmla="*/ 0 w 45"/>
                <a:gd name="T5" fmla="*/ 20 h 35"/>
                <a:gd name="T6" fmla="*/ 35 w 45"/>
                <a:gd name="T7" fmla="*/ 35 h 35"/>
                <a:gd name="T8" fmla="*/ 45 w 45"/>
                <a:gd name="T9" fmla="*/ 18 h 35"/>
                <a:gd name="T10" fmla="*/ 23 w 45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35">
                  <a:moveTo>
                    <a:pt x="23" y="0"/>
                  </a:moveTo>
                  <a:cubicBezTo>
                    <a:pt x="11" y="0"/>
                    <a:pt x="13" y="12"/>
                    <a:pt x="7" y="12"/>
                  </a:cubicBezTo>
                  <a:cubicBezTo>
                    <a:pt x="6" y="12"/>
                    <a:pt x="0" y="15"/>
                    <a:pt x="0" y="20"/>
                  </a:cubicBezTo>
                  <a:cubicBezTo>
                    <a:pt x="0" y="20"/>
                    <a:pt x="31" y="35"/>
                    <a:pt x="35" y="35"/>
                  </a:cubicBezTo>
                  <a:cubicBezTo>
                    <a:pt x="42" y="35"/>
                    <a:pt x="45" y="27"/>
                    <a:pt x="45" y="18"/>
                  </a:cubicBezTo>
                  <a:cubicBezTo>
                    <a:pt x="45" y="11"/>
                    <a:pt x="33" y="0"/>
                    <a:pt x="2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56">
              <a:extLst>
                <a:ext uri="{FF2B5EF4-FFF2-40B4-BE49-F238E27FC236}">
                  <a16:creationId xmlns:a16="http://schemas.microsoft.com/office/drawing/2014/main" id="{BE991F57-BA0B-4CE6-862D-F37A6E96F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" y="-495"/>
              <a:ext cx="97" cy="29"/>
            </a:xfrm>
            <a:custGeom>
              <a:avLst/>
              <a:gdLst>
                <a:gd name="T0" fmla="*/ 41 w 41"/>
                <a:gd name="T1" fmla="*/ 0 h 12"/>
                <a:gd name="T2" fmla="*/ 38 w 41"/>
                <a:gd name="T3" fmla="*/ 1 h 12"/>
                <a:gd name="T4" fmla="*/ 34 w 41"/>
                <a:gd name="T5" fmla="*/ 0 h 12"/>
                <a:gd name="T6" fmla="*/ 0 w 41"/>
                <a:gd name="T7" fmla="*/ 7 h 12"/>
                <a:gd name="T8" fmla="*/ 33 w 41"/>
                <a:gd name="T9" fmla="*/ 12 h 12"/>
                <a:gd name="T10" fmla="*/ 41 w 41"/>
                <a:gd name="T11" fmla="*/ 7 h 12"/>
                <a:gd name="T12" fmla="*/ 41 w 41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2">
                  <a:moveTo>
                    <a:pt x="41" y="0"/>
                  </a:moveTo>
                  <a:cubicBezTo>
                    <a:pt x="39" y="1"/>
                    <a:pt x="38" y="1"/>
                    <a:pt x="38" y="1"/>
                  </a:cubicBezTo>
                  <a:cubicBezTo>
                    <a:pt x="37" y="1"/>
                    <a:pt x="38" y="0"/>
                    <a:pt x="34" y="0"/>
                  </a:cubicBezTo>
                  <a:cubicBezTo>
                    <a:pt x="24" y="0"/>
                    <a:pt x="5" y="1"/>
                    <a:pt x="0" y="7"/>
                  </a:cubicBezTo>
                  <a:cubicBezTo>
                    <a:pt x="0" y="7"/>
                    <a:pt x="30" y="12"/>
                    <a:pt x="33" y="12"/>
                  </a:cubicBezTo>
                  <a:cubicBezTo>
                    <a:pt x="38" y="12"/>
                    <a:pt x="41" y="10"/>
                    <a:pt x="41" y="7"/>
                  </a:cubicBezTo>
                  <a:cubicBezTo>
                    <a:pt x="41" y="6"/>
                    <a:pt x="41" y="4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57">
              <a:extLst>
                <a:ext uri="{FF2B5EF4-FFF2-40B4-BE49-F238E27FC236}">
                  <a16:creationId xmlns:a16="http://schemas.microsoft.com/office/drawing/2014/main" id="{7DA71581-3180-4F4C-9219-BDED65648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7" y="-587"/>
              <a:ext cx="116" cy="87"/>
            </a:xfrm>
            <a:custGeom>
              <a:avLst/>
              <a:gdLst>
                <a:gd name="T0" fmla="*/ 12 w 49"/>
                <a:gd name="T1" fmla="*/ 0 h 37"/>
                <a:gd name="T2" fmla="*/ 0 w 49"/>
                <a:gd name="T3" fmla="*/ 8 h 37"/>
                <a:gd name="T4" fmla="*/ 17 w 49"/>
                <a:gd name="T5" fmla="*/ 28 h 37"/>
                <a:gd name="T6" fmla="*/ 12 w 49"/>
                <a:gd name="T7" fmla="*/ 33 h 37"/>
                <a:gd name="T8" fmla="*/ 22 w 49"/>
                <a:gd name="T9" fmla="*/ 37 h 37"/>
                <a:gd name="T10" fmla="*/ 49 w 49"/>
                <a:gd name="T11" fmla="*/ 33 h 37"/>
                <a:gd name="T12" fmla="*/ 49 w 49"/>
                <a:gd name="T13" fmla="*/ 20 h 37"/>
                <a:gd name="T14" fmla="*/ 31 w 49"/>
                <a:gd name="T15" fmla="*/ 8 h 37"/>
                <a:gd name="T16" fmla="*/ 12 w 4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7">
                  <a:moveTo>
                    <a:pt x="12" y="0"/>
                  </a:moveTo>
                  <a:cubicBezTo>
                    <a:pt x="7" y="0"/>
                    <a:pt x="0" y="2"/>
                    <a:pt x="0" y="8"/>
                  </a:cubicBezTo>
                  <a:cubicBezTo>
                    <a:pt x="0" y="18"/>
                    <a:pt x="11" y="21"/>
                    <a:pt x="17" y="28"/>
                  </a:cubicBezTo>
                  <a:cubicBezTo>
                    <a:pt x="16" y="28"/>
                    <a:pt x="12" y="30"/>
                    <a:pt x="12" y="33"/>
                  </a:cubicBezTo>
                  <a:cubicBezTo>
                    <a:pt x="12" y="36"/>
                    <a:pt x="16" y="37"/>
                    <a:pt x="22" y="37"/>
                  </a:cubicBezTo>
                  <a:cubicBezTo>
                    <a:pt x="29" y="37"/>
                    <a:pt x="39" y="35"/>
                    <a:pt x="49" y="33"/>
                  </a:cubicBezTo>
                  <a:cubicBezTo>
                    <a:pt x="48" y="27"/>
                    <a:pt x="49" y="23"/>
                    <a:pt x="49" y="20"/>
                  </a:cubicBezTo>
                  <a:cubicBezTo>
                    <a:pt x="49" y="9"/>
                    <a:pt x="31" y="20"/>
                    <a:pt x="31" y="8"/>
                  </a:cubicBezTo>
                  <a:cubicBezTo>
                    <a:pt x="25" y="8"/>
                    <a:pt x="14" y="4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58">
              <a:extLst>
                <a:ext uri="{FF2B5EF4-FFF2-40B4-BE49-F238E27FC236}">
                  <a16:creationId xmlns:a16="http://schemas.microsoft.com/office/drawing/2014/main" id="{A24A6AC8-86F7-4976-BD05-CBFE2366D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99" y="-672"/>
              <a:ext cx="42" cy="26"/>
            </a:xfrm>
            <a:custGeom>
              <a:avLst/>
              <a:gdLst>
                <a:gd name="T0" fmla="*/ 7 w 18"/>
                <a:gd name="T1" fmla="*/ 0 h 11"/>
                <a:gd name="T2" fmla="*/ 0 w 18"/>
                <a:gd name="T3" fmla="*/ 0 h 11"/>
                <a:gd name="T4" fmla="*/ 9 w 18"/>
                <a:gd name="T5" fmla="*/ 11 h 11"/>
                <a:gd name="T6" fmla="*/ 18 w 18"/>
                <a:gd name="T7" fmla="*/ 11 h 11"/>
                <a:gd name="T8" fmla="*/ 18 w 18"/>
                <a:gd name="T9" fmla="*/ 0 h 11"/>
                <a:gd name="T10" fmla="*/ 7 w 18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1">
                  <a:moveTo>
                    <a:pt x="7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0" y="7"/>
                    <a:pt x="6" y="8"/>
                    <a:pt x="9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1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59">
              <a:extLst>
                <a:ext uri="{FF2B5EF4-FFF2-40B4-BE49-F238E27FC236}">
                  <a16:creationId xmlns:a16="http://schemas.microsoft.com/office/drawing/2014/main" id="{940C6FFD-9386-4231-872D-10718C23B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" y="-783"/>
              <a:ext cx="390" cy="262"/>
            </a:xfrm>
            <a:custGeom>
              <a:avLst/>
              <a:gdLst>
                <a:gd name="T0" fmla="*/ 29 w 165"/>
                <a:gd name="T1" fmla="*/ 0 h 111"/>
                <a:gd name="T2" fmla="*/ 45 w 165"/>
                <a:gd name="T3" fmla="*/ 11 h 111"/>
                <a:gd name="T4" fmla="*/ 36 w 165"/>
                <a:gd name="T5" fmla="*/ 11 h 111"/>
                <a:gd name="T6" fmla="*/ 31 w 165"/>
                <a:gd name="T7" fmla="*/ 11 h 111"/>
                <a:gd name="T8" fmla="*/ 16 w 165"/>
                <a:gd name="T9" fmla="*/ 16 h 111"/>
                <a:gd name="T10" fmla="*/ 23 w 165"/>
                <a:gd name="T11" fmla="*/ 25 h 111"/>
                <a:gd name="T12" fmla="*/ 32 w 165"/>
                <a:gd name="T13" fmla="*/ 23 h 111"/>
                <a:gd name="T14" fmla="*/ 38 w 165"/>
                <a:gd name="T15" fmla="*/ 25 h 111"/>
                <a:gd name="T16" fmla="*/ 32 w 165"/>
                <a:gd name="T17" fmla="*/ 30 h 111"/>
                <a:gd name="T18" fmla="*/ 18 w 165"/>
                <a:gd name="T19" fmla="*/ 26 h 111"/>
                <a:gd name="T20" fmla="*/ 15 w 165"/>
                <a:gd name="T21" fmla="*/ 26 h 111"/>
                <a:gd name="T22" fmla="*/ 6 w 165"/>
                <a:gd name="T23" fmla="*/ 31 h 111"/>
                <a:gd name="T24" fmla="*/ 29 w 165"/>
                <a:gd name="T25" fmla="*/ 43 h 111"/>
                <a:gd name="T26" fmla="*/ 24 w 165"/>
                <a:gd name="T27" fmla="*/ 47 h 111"/>
                <a:gd name="T28" fmla="*/ 8 w 165"/>
                <a:gd name="T29" fmla="*/ 42 h 111"/>
                <a:gd name="T30" fmla="*/ 0 w 165"/>
                <a:gd name="T31" fmla="*/ 42 h 111"/>
                <a:gd name="T32" fmla="*/ 31 w 165"/>
                <a:gd name="T33" fmla="*/ 59 h 111"/>
                <a:gd name="T34" fmla="*/ 19 w 165"/>
                <a:gd name="T35" fmla="*/ 66 h 111"/>
                <a:gd name="T36" fmla="*/ 23 w 165"/>
                <a:gd name="T37" fmla="*/ 71 h 111"/>
                <a:gd name="T38" fmla="*/ 34 w 165"/>
                <a:gd name="T39" fmla="*/ 67 h 111"/>
                <a:gd name="T40" fmla="*/ 42 w 165"/>
                <a:gd name="T41" fmla="*/ 74 h 111"/>
                <a:gd name="T42" fmla="*/ 57 w 165"/>
                <a:gd name="T43" fmla="*/ 69 h 111"/>
                <a:gd name="T44" fmla="*/ 79 w 165"/>
                <a:gd name="T45" fmla="*/ 74 h 111"/>
                <a:gd name="T46" fmla="*/ 39 w 165"/>
                <a:gd name="T47" fmla="*/ 84 h 111"/>
                <a:gd name="T48" fmla="*/ 63 w 165"/>
                <a:gd name="T49" fmla="*/ 97 h 111"/>
                <a:gd name="T50" fmla="*/ 56 w 165"/>
                <a:gd name="T51" fmla="*/ 101 h 111"/>
                <a:gd name="T52" fmla="*/ 77 w 165"/>
                <a:gd name="T53" fmla="*/ 111 h 111"/>
                <a:gd name="T54" fmla="*/ 90 w 165"/>
                <a:gd name="T55" fmla="*/ 99 h 111"/>
                <a:gd name="T56" fmla="*/ 108 w 165"/>
                <a:gd name="T57" fmla="*/ 108 h 111"/>
                <a:gd name="T58" fmla="*/ 109 w 165"/>
                <a:gd name="T59" fmla="*/ 108 h 111"/>
                <a:gd name="T60" fmla="*/ 109 w 165"/>
                <a:gd name="T61" fmla="*/ 101 h 111"/>
                <a:gd name="T62" fmla="*/ 118 w 165"/>
                <a:gd name="T63" fmla="*/ 101 h 111"/>
                <a:gd name="T64" fmla="*/ 111 w 165"/>
                <a:gd name="T65" fmla="*/ 91 h 111"/>
                <a:gd name="T66" fmla="*/ 118 w 165"/>
                <a:gd name="T67" fmla="*/ 83 h 111"/>
                <a:gd name="T68" fmla="*/ 126 w 165"/>
                <a:gd name="T69" fmla="*/ 93 h 111"/>
                <a:gd name="T70" fmla="*/ 151 w 165"/>
                <a:gd name="T71" fmla="*/ 76 h 111"/>
                <a:gd name="T72" fmla="*/ 163 w 165"/>
                <a:gd name="T73" fmla="*/ 74 h 111"/>
                <a:gd name="T74" fmla="*/ 164 w 165"/>
                <a:gd name="T75" fmla="*/ 66 h 111"/>
                <a:gd name="T76" fmla="*/ 138 w 165"/>
                <a:gd name="T77" fmla="*/ 59 h 111"/>
                <a:gd name="T78" fmla="*/ 131 w 165"/>
                <a:gd name="T79" fmla="*/ 61 h 111"/>
                <a:gd name="T80" fmla="*/ 129 w 165"/>
                <a:gd name="T81" fmla="*/ 59 h 111"/>
                <a:gd name="T82" fmla="*/ 132 w 165"/>
                <a:gd name="T83" fmla="*/ 51 h 111"/>
                <a:gd name="T84" fmla="*/ 126 w 165"/>
                <a:gd name="T85" fmla="*/ 43 h 111"/>
                <a:gd name="T86" fmla="*/ 119 w 165"/>
                <a:gd name="T87" fmla="*/ 34 h 111"/>
                <a:gd name="T88" fmla="*/ 114 w 165"/>
                <a:gd name="T89" fmla="*/ 34 h 111"/>
                <a:gd name="T90" fmla="*/ 117 w 165"/>
                <a:gd name="T91" fmla="*/ 38 h 111"/>
                <a:gd name="T92" fmla="*/ 117 w 165"/>
                <a:gd name="T93" fmla="*/ 45 h 111"/>
                <a:gd name="T94" fmla="*/ 110 w 165"/>
                <a:gd name="T95" fmla="*/ 45 h 111"/>
                <a:gd name="T96" fmla="*/ 101 w 165"/>
                <a:gd name="T97" fmla="*/ 30 h 111"/>
                <a:gd name="T98" fmla="*/ 95 w 165"/>
                <a:gd name="T99" fmla="*/ 29 h 111"/>
                <a:gd name="T100" fmla="*/ 90 w 165"/>
                <a:gd name="T101" fmla="*/ 29 h 111"/>
                <a:gd name="T102" fmla="*/ 85 w 165"/>
                <a:gd name="T103" fmla="*/ 30 h 111"/>
                <a:gd name="T104" fmla="*/ 80 w 165"/>
                <a:gd name="T105" fmla="*/ 29 h 111"/>
                <a:gd name="T106" fmla="*/ 63 w 165"/>
                <a:gd name="T107" fmla="*/ 6 h 111"/>
                <a:gd name="T108" fmla="*/ 29 w 165"/>
                <a:gd name="T10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5" h="111">
                  <a:moveTo>
                    <a:pt x="29" y="0"/>
                  </a:moveTo>
                  <a:cubicBezTo>
                    <a:pt x="30" y="8"/>
                    <a:pt x="39" y="8"/>
                    <a:pt x="45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4" y="11"/>
                    <a:pt x="32" y="11"/>
                    <a:pt x="31" y="11"/>
                  </a:cubicBezTo>
                  <a:cubicBezTo>
                    <a:pt x="25" y="11"/>
                    <a:pt x="21" y="13"/>
                    <a:pt x="16" y="16"/>
                  </a:cubicBezTo>
                  <a:cubicBezTo>
                    <a:pt x="16" y="17"/>
                    <a:pt x="21" y="25"/>
                    <a:pt x="23" y="25"/>
                  </a:cubicBezTo>
                  <a:cubicBezTo>
                    <a:pt x="25" y="25"/>
                    <a:pt x="29" y="23"/>
                    <a:pt x="32" y="23"/>
                  </a:cubicBezTo>
                  <a:cubicBezTo>
                    <a:pt x="34" y="23"/>
                    <a:pt x="36" y="24"/>
                    <a:pt x="38" y="25"/>
                  </a:cubicBezTo>
                  <a:cubicBezTo>
                    <a:pt x="36" y="26"/>
                    <a:pt x="35" y="30"/>
                    <a:pt x="32" y="30"/>
                  </a:cubicBezTo>
                  <a:cubicBezTo>
                    <a:pt x="28" y="30"/>
                    <a:pt x="25" y="26"/>
                    <a:pt x="18" y="26"/>
                  </a:cubicBezTo>
                  <a:cubicBezTo>
                    <a:pt x="17" y="26"/>
                    <a:pt x="16" y="26"/>
                    <a:pt x="15" y="26"/>
                  </a:cubicBezTo>
                  <a:cubicBezTo>
                    <a:pt x="11" y="26"/>
                    <a:pt x="6" y="27"/>
                    <a:pt x="6" y="31"/>
                  </a:cubicBezTo>
                  <a:cubicBezTo>
                    <a:pt x="6" y="37"/>
                    <a:pt x="22" y="41"/>
                    <a:pt x="29" y="43"/>
                  </a:cubicBezTo>
                  <a:cubicBezTo>
                    <a:pt x="29" y="43"/>
                    <a:pt x="26" y="47"/>
                    <a:pt x="24" y="47"/>
                  </a:cubicBezTo>
                  <a:cubicBezTo>
                    <a:pt x="19" y="47"/>
                    <a:pt x="11" y="44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57"/>
                    <a:pt x="13" y="59"/>
                    <a:pt x="31" y="59"/>
                  </a:cubicBezTo>
                  <a:cubicBezTo>
                    <a:pt x="28" y="63"/>
                    <a:pt x="24" y="64"/>
                    <a:pt x="19" y="66"/>
                  </a:cubicBezTo>
                  <a:cubicBezTo>
                    <a:pt x="19" y="69"/>
                    <a:pt x="19" y="71"/>
                    <a:pt x="23" y="71"/>
                  </a:cubicBezTo>
                  <a:cubicBezTo>
                    <a:pt x="27" y="71"/>
                    <a:pt x="29" y="69"/>
                    <a:pt x="34" y="67"/>
                  </a:cubicBezTo>
                  <a:cubicBezTo>
                    <a:pt x="36" y="70"/>
                    <a:pt x="36" y="74"/>
                    <a:pt x="42" y="74"/>
                  </a:cubicBezTo>
                  <a:cubicBezTo>
                    <a:pt x="48" y="74"/>
                    <a:pt x="49" y="69"/>
                    <a:pt x="57" y="69"/>
                  </a:cubicBezTo>
                  <a:cubicBezTo>
                    <a:pt x="65" y="69"/>
                    <a:pt x="71" y="72"/>
                    <a:pt x="79" y="74"/>
                  </a:cubicBezTo>
                  <a:cubicBezTo>
                    <a:pt x="72" y="75"/>
                    <a:pt x="39" y="74"/>
                    <a:pt x="39" y="84"/>
                  </a:cubicBezTo>
                  <a:cubicBezTo>
                    <a:pt x="39" y="92"/>
                    <a:pt x="54" y="97"/>
                    <a:pt x="63" y="97"/>
                  </a:cubicBezTo>
                  <a:cubicBezTo>
                    <a:pt x="61" y="99"/>
                    <a:pt x="59" y="101"/>
                    <a:pt x="56" y="101"/>
                  </a:cubicBezTo>
                  <a:cubicBezTo>
                    <a:pt x="57" y="109"/>
                    <a:pt x="68" y="111"/>
                    <a:pt x="77" y="111"/>
                  </a:cubicBezTo>
                  <a:cubicBezTo>
                    <a:pt x="85" y="111"/>
                    <a:pt x="90" y="108"/>
                    <a:pt x="90" y="99"/>
                  </a:cubicBezTo>
                  <a:cubicBezTo>
                    <a:pt x="94" y="102"/>
                    <a:pt x="103" y="108"/>
                    <a:pt x="108" y="108"/>
                  </a:cubicBezTo>
                  <a:cubicBezTo>
                    <a:pt x="108" y="108"/>
                    <a:pt x="108" y="108"/>
                    <a:pt x="109" y="108"/>
                  </a:cubicBezTo>
                  <a:cubicBezTo>
                    <a:pt x="109" y="101"/>
                    <a:pt x="109" y="101"/>
                    <a:pt x="109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7" y="97"/>
                    <a:pt x="114" y="96"/>
                    <a:pt x="111" y="91"/>
                  </a:cubicBezTo>
                  <a:cubicBezTo>
                    <a:pt x="114" y="88"/>
                    <a:pt x="115" y="85"/>
                    <a:pt x="118" y="83"/>
                  </a:cubicBezTo>
                  <a:cubicBezTo>
                    <a:pt x="119" y="89"/>
                    <a:pt x="119" y="93"/>
                    <a:pt x="126" y="93"/>
                  </a:cubicBezTo>
                  <a:cubicBezTo>
                    <a:pt x="133" y="93"/>
                    <a:pt x="140" y="77"/>
                    <a:pt x="151" y="76"/>
                  </a:cubicBezTo>
                  <a:cubicBezTo>
                    <a:pt x="155" y="76"/>
                    <a:pt x="161" y="77"/>
                    <a:pt x="163" y="74"/>
                  </a:cubicBezTo>
                  <a:cubicBezTo>
                    <a:pt x="165" y="72"/>
                    <a:pt x="164" y="69"/>
                    <a:pt x="164" y="66"/>
                  </a:cubicBezTo>
                  <a:cubicBezTo>
                    <a:pt x="157" y="65"/>
                    <a:pt x="143" y="59"/>
                    <a:pt x="138" y="59"/>
                  </a:cubicBezTo>
                  <a:cubicBezTo>
                    <a:pt x="137" y="59"/>
                    <a:pt x="133" y="61"/>
                    <a:pt x="131" y="61"/>
                  </a:cubicBezTo>
                  <a:cubicBezTo>
                    <a:pt x="130" y="61"/>
                    <a:pt x="129" y="61"/>
                    <a:pt x="129" y="59"/>
                  </a:cubicBezTo>
                  <a:cubicBezTo>
                    <a:pt x="129" y="56"/>
                    <a:pt x="132" y="55"/>
                    <a:pt x="132" y="51"/>
                  </a:cubicBezTo>
                  <a:cubicBezTo>
                    <a:pt x="132" y="47"/>
                    <a:pt x="126" y="47"/>
                    <a:pt x="126" y="43"/>
                  </a:cubicBezTo>
                  <a:cubicBezTo>
                    <a:pt x="126" y="37"/>
                    <a:pt x="127" y="34"/>
                    <a:pt x="119" y="34"/>
                  </a:cubicBezTo>
                  <a:cubicBezTo>
                    <a:pt x="118" y="34"/>
                    <a:pt x="115" y="34"/>
                    <a:pt x="114" y="34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45"/>
                    <a:pt x="117" y="45"/>
                    <a:pt x="117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05" y="40"/>
                    <a:pt x="109" y="33"/>
                    <a:pt x="101" y="30"/>
                  </a:cubicBezTo>
                  <a:cubicBezTo>
                    <a:pt x="99" y="29"/>
                    <a:pt x="97" y="29"/>
                    <a:pt x="95" y="29"/>
                  </a:cubicBezTo>
                  <a:cubicBezTo>
                    <a:pt x="93" y="29"/>
                    <a:pt x="92" y="29"/>
                    <a:pt x="90" y="29"/>
                  </a:cubicBezTo>
                  <a:cubicBezTo>
                    <a:pt x="88" y="30"/>
                    <a:pt x="87" y="30"/>
                    <a:pt x="85" y="30"/>
                  </a:cubicBezTo>
                  <a:cubicBezTo>
                    <a:pt x="83" y="30"/>
                    <a:pt x="82" y="30"/>
                    <a:pt x="80" y="29"/>
                  </a:cubicBezTo>
                  <a:cubicBezTo>
                    <a:pt x="71" y="26"/>
                    <a:pt x="73" y="10"/>
                    <a:pt x="63" y="6"/>
                  </a:cubicBezTo>
                  <a:cubicBezTo>
                    <a:pt x="53" y="2"/>
                    <a:pt x="43" y="1"/>
                    <a:pt x="2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60">
              <a:extLst>
                <a:ext uri="{FF2B5EF4-FFF2-40B4-BE49-F238E27FC236}">
                  <a16:creationId xmlns:a16="http://schemas.microsoft.com/office/drawing/2014/main" id="{06A69D03-4946-484E-AEFC-C73A68896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305"/>
              <a:ext cx="255" cy="160"/>
            </a:xfrm>
            <a:custGeom>
              <a:avLst/>
              <a:gdLst>
                <a:gd name="T0" fmla="*/ 31 w 108"/>
                <a:gd name="T1" fmla="*/ 0 h 68"/>
                <a:gd name="T2" fmla="*/ 14 w 108"/>
                <a:gd name="T3" fmla="*/ 32 h 68"/>
                <a:gd name="T4" fmla="*/ 14 w 108"/>
                <a:gd name="T5" fmla="*/ 40 h 68"/>
                <a:gd name="T6" fmla="*/ 8 w 108"/>
                <a:gd name="T7" fmla="*/ 47 h 68"/>
                <a:gd name="T8" fmla="*/ 0 w 108"/>
                <a:gd name="T9" fmla="*/ 57 h 68"/>
                <a:gd name="T10" fmla="*/ 13 w 108"/>
                <a:gd name="T11" fmla="*/ 56 h 68"/>
                <a:gd name="T12" fmla="*/ 23 w 108"/>
                <a:gd name="T13" fmla="*/ 57 h 68"/>
                <a:gd name="T14" fmla="*/ 27 w 108"/>
                <a:gd name="T15" fmla="*/ 68 h 68"/>
                <a:gd name="T16" fmla="*/ 31 w 108"/>
                <a:gd name="T17" fmla="*/ 64 h 68"/>
                <a:gd name="T18" fmla="*/ 34 w 108"/>
                <a:gd name="T19" fmla="*/ 64 h 68"/>
                <a:gd name="T20" fmla="*/ 56 w 108"/>
                <a:gd name="T21" fmla="*/ 44 h 68"/>
                <a:gd name="T22" fmla="*/ 76 w 108"/>
                <a:gd name="T23" fmla="*/ 57 h 68"/>
                <a:gd name="T24" fmla="*/ 90 w 108"/>
                <a:gd name="T25" fmla="*/ 57 h 68"/>
                <a:gd name="T26" fmla="*/ 108 w 108"/>
                <a:gd name="T27" fmla="*/ 51 h 68"/>
                <a:gd name="T28" fmla="*/ 85 w 108"/>
                <a:gd name="T29" fmla="*/ 41 h 68"/>
                <a:gd name="T30" fmla="*/ 81 w 108"/>
                <a:gd name="T31" fmla="*/ 32 h 68"/>
                <a:gd name="T32" fmla="*/ 44 w 108"/>
                <a:gd name="T33" fmla="*/ 11 h 68"/>
                <a:gd name="T34" fmla="*/ 39 w 108"/>
                <a:gd name="T35" fmla="*/ 15 h 68"/>
                <a:gd name="T36" fmla="*/ 31 w 108"/>
                <a:gd name="T3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68">
                  <a:moveTo>
                    <a:pt x="31" y="0"/>
                  </a:moveTo>
                  <a:cubicBezTo>
                    <a:pt x="16" y="2"/>
                    <a:pt x="14" y="23"/>
                    <a:pt x="14" y="32"/>
                  </a:cubicBezTo>
                  <a:cubicBezTo>
                    <a:pt x="14" y="37"/>
                    <a:pt x="14" y="35"/>
                    <a:pt x="14" y="40"/>
                  </a:cubicBezTo>
                  <a:cubicBezTo>
                    <a:pt x="14" y="43"/>
                    <a:pt x="11" y="45"/>
                    <a:pt x="8" y="47"/>
                  </a:cubicBezTo>
                  <a:cubicBezTo>
                    <a:pt x="7" y="49"/>
                    <a:pt x="1" y="48"/>
                    <a:pt x="0" y="57"/>
                  </a:cubicBezTo>
                  <a:cubicBezTo>
                    <a:pt x="3" y="57"/>
                    <a:pt x="8" y="56"/>
                    <a:pt x="13" y="56"/>
                  </a:cubicBezTo>
                  <a:cubicBezTo>
                    <a:pt x="16" y="56"/>
                    <a:pt x="20" y="56"/>
                    <a:pt x="23" y="57"/>
                  </a:cubicBezTo>
                  <a:cubicBezTo>
                    <a:pt x="22" y="62"/>
                    <a:pt x="20" y="68"/>
                    <a:pt x="27" y="68"/>
                  </a:cubicBezTo>
                  <a:cubicBezTo>
                    <a:pt x="29" y="68"/>
                    <a:pt x="29" y="66"/>
                    <a:pt x="31" y="64"/>
                  </a:cubicBezTo>
                  <a:cubicBezTo>
                    <a:pt x="32" y="64"/>
                    <a:pt x="33" y="64"/>
                    <a:pt x="34" y="64"/>
                  </a:cubicBezTo>
                  <a:cubicBezTo>
                    <a:pt x="42" y="64"/>
                    <a:pt x="56" y="54"/>
                    <a:pt x="56" y="44"/>
                  </a:cubicBezTo>
                  <a:cubicBezTo>
                    <a:pt x="59" y="45"/>
                    <a:pt x="76" y="57"/>
                    <a:pt x="76" y="57"/>
                  </a:cubicBezTo>
                  <a:cubicBezTo>
                    <a:pt x="81" y="57"/>
                    <a:pt x="84" y="57"/>
                    <a:pt x="90" y="57"/>
                  </a:cubicBezTo>
                  <a:cubicBezTo>
                    <a:pt x="97" y="57"/>
                    <a:pt x="102" y="55"/>
                    <a:pt x="108" y="51"/>
                  </a:cubicBezTo>
                  <a:cubicBezTo>
                    <a:pt x="103" y="45"/>
                    <a:pt x="93" y="48"/>
                    <a:pt x="85" y="41"/>
                  </a:cubicBezTo>
                  <a:cubicBezTo>
                    <a:pt x="82" y="39"/>
                    <a:pt x="84" y="36"/>
                    <a:pt x="81" y="32"/>
                  </a:cubicBezTo>
                  <a:cubicBezTo>
                    <a:pt x="72" y="19"/>
                    <a:pt x="55" y="24"/>
                    <a:pt x="44" y="11"/>
                  </a:cubicBezTo>
                  <a:cubicBezTo>
                    <a:pt x="42" y="12"/>
                    <a:pt x="40" y="13"/>
                    <a:pt x="39" y="15"/>
                  </a:cubicBezTo>
                  <a:cubicBezTo>
                    <a:pt x="36" y="10"/>
                    <a:pt x="34" y="8"/>
                    <a:pt x="3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61">
              <a:extLst>
                <a:ext uri="{FF2B5EF4-FFF2-40B4-BE49-F238E27FC236}">
                  <a16:creationId xmlns:a16="http://schemas.microsoft.com/office/drawing/2014/main" id="{090D33AB-769E-4998-AFEE-0E9D3CF36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" y="163"/>
              <a:ext cx="78" cy="61"/>
            </a:xfrm>
            <a:custGeom>
              <a:avLst/>
              <a:gdLst>
                <a:gd name="T0" fmla="*/ 16 w 33"/>
                <a:gd name="T1" fmla="*/ 0 h 26"/>
                <a:gd name="T2" fmla="*/ 0 w 33"/>
                <a:gd name="T3" fmla="*/ 14 h 26"/>
                <a:gd name="T4" fmla="*/ 14 w 33"/>
                <a:gd name="T5" fmla="*/ 26 h 26"/>
                <a:gd name="T6" fmla="*/ 33 w 33"/>
                <a:gd name="T7" fmla="*/ 14 h 26"/>
                <a:gd name="T8" fmla="*/ 16 w 3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6">
                  <a:moveTo>
                    <a:pt x="16" y="0"/>
                  </a:moveTo>
                  <a:cubicBezTo>
                    <a:pt x="8" y="0"/>
                    <a:pt x="0" y="4"/>
                    <a:pt x="0" y="14"/>
                  </a:cubicBezTo>
                  <a:cubicBezTo>
                    <a:pt x="0" y="21"/>
                    <a:pt x="6" y="26"/>
                    <a:pt x="14" y="26"/>
                  </a:cubicBezTo>
                  <a:cubicBezTo>
                    <a:pt x="20" y="26"/>
                    <a:pt x="33" y="21"/>
                    <a:pt x="33" y="14"/>
                  </a:cubicBezTo>
                  <a:cubicBezTo>
                    <a:pt x="33" y="5"/>
                    <a:pt x="24" y="0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62">
              <a:extLst>
                <a:ext uri="{FF2B5EF4-FFF2-40B4-BE49-F238E27FC236}">
                  <a16:creationId xmlns:a16="http://schemas.microsoft.com/office/drawing/2014/main" id="{5B9B600E-C558-40A7-A32E-FED4DC2EF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" y="473"/>
              <a:ext cx="61" cy="47"/>
            </a:xfrm>
            <a:custGeom>
              <a:avLst/>
              <a:gdLst>
                <a:gd name="T0" fmla="*/ 18 w 26"/>
                <a:gd name="T1" fmla="*/ 0 h 20"/>
                <a:gd name="T2" fmla="*/ 11 w 26"/>
                <a:gd name="T3" fmla="*/ 0 h 20"/>
                <a:gd name="T4" fmla="*/ 0 w 26"/>
                <a:gd name="T5" fmla="*/ 14 h 20"/>
                <a:gd name="T6" fmla="*/ 0 w 26"/>
                <a:gd name="T7" fmla="*/ 20 h 20"/>
                <a:gd name="T8" fmla="*/ 26 w 26"/>
                <a:gd name="T9" fmla="*/ 3 h 20"/>
                <a:gd name="T10" fmla="*/ 18 w 26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0">
                  <a:moveTo>
                    <a:pt x="18" y="0"/>
                  </a:moveTo>
                  <a:cubicBezTo>
                    <a:pt x="17" y="0"/>
                    <a:pt x="15" y="0"/>
                    <a:pt x="11" y="0"/>
                  </a:cubicBezTo>
                  <a:cubicBezTo>
                    <a:pt x="11" y="4"/>
                    <a:pt x="4" y="8"/>
                    <a:pt x="0" y="1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8" y="19"/>
                    <a:pt x="21" y="9"/>
                    <a:pt x="26" y="3"/>
                  </a:cubicBezTo>
                  <a:cubicBezTo>
                    <a:pt x="22" y="1"/>
                    <a:pt x="21" y="0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63">
              <a:extLst>
                <a:ext uri="{FF2B5EF4-FFF2-40B4-BE49-F238E27FC236}">
                  <a16:creationId xmlns:a16="http://schemas.microsoft.com/office/drawing/2014/main" id="{7CD8DFE5-EB12-4DAA-A96D-046126A26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" y="-202"/>
              <a:ext cx="168" cy="74"/>
            </a:xfrm>
            <a:custGeom>
              <a:avLst/>
              <a:gdLst>
                <a:gd name="T0" fmla="*/ 9 w 71"/>
                <a:gd name="T1" fmla="*/ 0 h 31"/>
                <a:gd name="T2" fmla="*/ 0 w 71"/>
                <a:gd name="T3" fmla="*/ 8 h 31"/>
                <a:gd name="T4" fmla="*/ 11 w 71"/>
                <a:gd name="T5" fmla="*/ 19 h 31"/>
                <a:gd name="T6" fmla="*/ 26 w 71"/>
                <a:gd name="T7" fmla="*/ 31 h 31"/>
                <a:gd name="T8" fmla="*/ 46 w 71"/>
                <a:gd name="T9" fmla="*/ 26 h 31"/>
                <a:gd name="T10" fmla="*/ 62 w 71"/>
                <a:gd name="T11" fmla="*/ 29 h 31"/>
                <a:gd name="T12" fmla="*/ 71 w 71"/>
                <a:gd name="T13" fmla="*/ 21 h 31"/>
                <a:gd name="T14" fmla="*/ 35 w 71"/>
                <a:gd name="T15" fmla="*/ 5 h 31"/>
                <a:gd name="T16" fmla="*/ 9 w 71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1">
                  <a:moveTo>
                    <a:pt x="9" y="0"/>
                  </a:moveTo>
                  <a:cubicBezTo>
                    <a:pt x="5" y="0"/>
                    <a:pt x="0" y="3"/>
                    <a:pt x="0" y="8"/>
                  </a:cubicBezTo>
                  <a:cubicBezTo>
                    <a:pt x="0" y="14"/>
                    <a:pt x="6" y="17"/>
                    <a:pt x="11" y="19"/>
                  </a:cubicBezTo>
                  <a:cubicBezTo>
                    <a:pt x="7" y="28"/>
                    <a:pt x="16" y="31"/>
                    <a:pt x="26" y="31"/>
                  </a:cubicBezTo>
                  <a:cubicBezTo>
                    <a:pt x="35" y="31"/>
                    <a:pt x="40" y="26"/>
                    <a:pt x="46" y="26"/>
                  </a:cubicBezTo>
                  <a:cubicBezTo>
                    <a:pt x="52" y="26"/>
                    <a:pt x="55" y="29"/>
                    <a:pt x="62" y="29"/>
                  </a:cubicBezTo>
                  <a:cubicBezTo>
                    <a:pt x="66" y="29"/>
                    <a:pt x="70" y="26"/>
                    <a:pt x="71" y="21"/>
                  </a:cubicBezTo>
                  <a:cubicBezTo>
                    <a:pt x="62" y="16"/>
                    <a:pt x="50" y="5"/>
                    <a:pt x="35" y="5"/>
                  </a:cubicBezTo>
                  <a:cubicBezTo>
                    <a:pt x="24" y="5"/>
                    <a:pt x="21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64">
              <a:extLst>
                <a:ext uri="{FF2B5EF4-FFF2-40B4-BE49-F238E27FC236}">
                  <a16:creationId xmlns:a16="http://schemas.microsoft.com/office/drawing/2014/main" id="{C9621F31-6158-4BFF-B8AF-090B191BA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" y="508"/>
              <a:ext cx="43" cy="38"/>
            </a:xfrm>
            <a:custGeom>
              <a:avLst/>
              <a:gdLst>
                <a:gd name="T0" fmla="*/ 9 w 18"/>
                <a:gd name="T1" fmla="*/ 0 h 16"/>
                <a:gd name="T2" fmla="*/ 0 w 18"/>
                <a:gd name="T3" fmla="*/ 8 h 16"/>
                <a:gd name="T4" fmla="*/ 8 w 18"/>
                <a:gd name="T5" fmla="*/ 16 h 16"/>
                <a:gd name="T6" fmla="*/ 18 w 18"/>
                <a:gd name="T7" fmla="*/ 4 h 16"/>
                <a:gd name="T8" fmla="*/ 9 w 1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8"/>
                    <a:pt x="7" y="16"/>
                    <a:pt x="8" y="16"/>
                  </a:cubicBezTo>
                  <a:cubicBezTo>
                    <a:pt x="13" y="16"/>
                    <a:pt x="15" y="9"/>
                    <a:pt x="18" y="4"/>
                  </a:cubicBezTo>
                  <a:cubicBezTo>
                    <a:pt x="15" y="2"/>
                    <a:pt x="12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65">
              <a:extLst>
                <a:ext uri="{FF2B5EF4-FFF2-40B4-BE49-F238E27FC236}">
                  <a16:creationId xmlns:a16="http://schemas.microsoft.com/office/drawing/2014/main" id="{2BEFAE77-1344-4595-8EEB-A5633A01A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167"/>
              <a:ext cx="42" cy="24"/>
            </a:xfrm>
            <a:custGeom>
              <a:avLst/>
              <a:gdLst>
                <a:gd name="T0" fmla="*/ 7 w 18"/>
                <a:gd name="T1" fmla="*/ 0 h 10"/>
                <a:gd name="T2" fmla="*/ 0 w 18"/>
                <a:gd name="T3" fmla="*/ 5 h 10"/>
                <a:gd name="T4" fmla="*/ 7 w 18"/>
                <a:gd name="T5" fmla="*/ 10 h 10"/>
                <a:gd name="T6" fmla="*/ 11 w 18"/>
                <a:gd name="T7" fmla="*/ 10 h 10"/>
                <a:gd name="T8" fmla="*/ 18 w 18"/>
                <a:gd name="T9" fmla="*/ 9 h 10"/>
                <a:gd name="T10" fmla="*/ 7 w 18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0">
                  <a:moveTo>
                    <a:pt x="7" y="0"/>
                  </a:moveTo>
                  <a:cubicBezTo>
                    <a:pt x="6" y="0"/>
                    <a:pt x="0" y="4"/>
                    <a:pt x="0" y="5"/>
                  </a:cubicBezTo>
                  <a:cubicBezTo>
                    <a:pt x="0" y="9"/>
                    <a:pt x="4" y="10"/>
                    <a:pt x="7" y="10"/>
                  </a:cubicBezTo>
                  <a:cubicBezTo>
                    <a:pt x="9" y="10"/>
                    <a:pt x="10" y="10"/>
                    <a:pt x="11" y="10"/>
                  </a:cubicBezTo>
                  <a:cubicBezTo>
                    <a:pt x="13" y="10"/>
                    <a:pt x="14" y="10"/>
                    <a:pt x="18" y="9"/>
                  </a:cubicBezTo>
                  <a:cubicBezTo>
                    <a:pt x="16" y="6"/>
                    <a:pt x="12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66">
              <a:extLst>
                <a:ext uri="{FF2B5EF4-FFF2-40B4-BE49-F238E27FC236}">
                  <a16:creationId xmlns:a16="http://schemas.microsoft.com/office/drawing/2014/main" id="{06E39972-94BD-4F11-AC07-8C7CC24FA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" y="94"/>
              <a:ext cx="45" cy="31"/>
            </a:xfrm>
            <a:custGeom>
              <a:avLst/>
              <a:gdLst>
                <a:gd name="T0" fmla="*/ 19 w 19"/>
                <a:gd name="T1" fmla="*/ 0 h 13"/>
                <a:gd name="T2" fmla="*/ 7 w 19"/>
                <a:gd name="T3" fmla="*/ 13 h 13"/>
                <a:gd name="T4" fmla="*/ 19 w 1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19" y="0"/>
                  </a:moveTo>
                  <a:cubicBezTo>
                    <a:pt x="13" y="0"/>
                    <a:pt x="0" y="13"/>
                    <a:pt x="7" y="13"/>
                  </a:cubicBezTo>
                  <a:cubicBezTo>
                    <a:pt x="13" y="13"/>
                    <a:pt x="17" y="7"/>
                    <a:pt x="1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67">
              <a:extLst>
                <a:ext uri="{FF2B5EF4-FFF2-40B4-BE49-F238E27FC236}">
                  <a16:creationId xmlns:a16="http://schemas.microsoft.com/office/drawing/2014/main" id="{0D3B0306-C931-4949-A9CD-6B415AAA7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" y="-204"/>
              <a:ext cx="1026" cy="740"/>
            </a:xfrm>
            <a:custGeom>
              <a:avLst/>
              <a:gdLst>
                <a:gd name="T0" fmla="*/ 14 w 434"/>
                <a:gd name="T1" fmla="*/ 20 h 313"/>
                <a:gd name="T2" fmla="*/ 0 w 434"/>
                <a:gd name="T3" fmla="*/ 58 h 313"/>
                <a:gd name="T4" fmla="*/ 37 w 434"/>
                <a:gd name="T5" fmla="*/ 78 h 313"/>
                <a:gd name="T6" fmla="*/ 19 w 434"/>
                <a:gd name="T7" fmla="*/ 82 h 313"/>
                <a:gd name="T8" fmla="*/ 25 w 434"/>
                <a:gd name="T9" fmla="*/ 99 h 313"/>
                <a:gd name="T10" fmla="*/ 66 w 434"/>
                <a:gd name="T11" fmla="*/ 110 h 313"/>
                <a:gd name="T12" fmla="*/ 146 w 434"/>
                <a:gd name="T13" fmla="*/ 110 h 313"/>
                <a:gd name="T14" fmla="*/ 175 w 434"/>
                <a:gd name="T15" fmla="*/ 102 h 313"/>
                <a:gd name="T16" fmla="*/ 202 w 434"/>
                <a:gd name="T17" fmla="*/ 138 h 313"/>
                <a:gd name="T18" fmla="*/ 223 w 434"/>
                <a:gd name="T19" fmla="*/ 138 h 313"/>
                <a:gd name="T20" fmla="*/ 252 w 434"/>
                <a:gd name="T21" fmla="*/ 201 h 313"/>
                <a:gd name="T22" fmla="*/ 248 w 434"/>
                <a:gd name="T23" fmla="*/ 220 h 313"/>
                <a:gd name="T24" fmla="*/ 202 w 434"/>
                <a:gd name="T25" fmla="*/ 227 h 313"/>
                <a:gd name="T26" fmla="*/ 203 w 434"/>
                <a:gd name="T27" fmla="*/ 256 h 313"/>
                <a:gd name="T28" fmla="*/ 228 w 434"/>
                <a:gd name="T29" fmla="*/ 252 h 313"/>
                <a:gd name="T30" fmla="*/ 280 w 434"/>
                <a:gd name="T31" fmla="*/ 271 h 313"/>
                <a:gd name="T32" fmla="*/ 354 w 434"/>
                <a:gd name="T33" fmla="*/ 306 h 313"/>
                <a:gd name="T34" fmla="*/ 364 w 434"/>
                <a:gd name="T35" fmla="*/ 306 h 313"/>
                <a:gd name="T36" fmla="*/ 334 w 434"/>
                <a:gd name="T37" fmla="*/ 270 h 313"/>
                <a:gd name="T38" fmla="*/ 391 w 434"/>
                <a:gd name="T39" fmla="*/ 270 h 313"/>
                <a:gd name="T40" fmla="*/ 381 w 434"/>
                <a:gd name="T41" fmla="*/ 247 h 313"/>
                <a:gd name="T42" fmla="*/ 368 w 434"/>
                <a:gd name="T43" fmla="*/ 242 h 313"/>
                <a:gd name="T44" fmla="*/ 365 w 434"/>
                <a:gd name="T45" fmla="*/ 242 h 313"/>
                <a:gd name="T46" fmla="*/ 346 w 434"/>
                <a:gd name="T47" fmla="*/ 220 h 313"/>
                <a:gd name="T48" fmla="*/ 339 w 434"/>
                <a:gd name="T49" fmla="*/ 213 h 313"/>
                <a:gd name="T50" fmla="*/ 347 w 434"/>
                <a:gd name="T51" fmla="*/ 213 h 313"/>
                <a:gd name="T52" fmla="*/ 342 w 434"/>
                <a:gd name="T53" fmla="*/ 207 h 313"/>
                <a:gd name="T54" fmla="*/ 347 w 434"/>
                <a:gd name="T55" fmla="*/ 199 h 313"/>
                <a:gd name="T56" fmla="*/ 407 w 434"/>
                <a:gd name="T57" fmla="*/ 220 h 313"/>
                <a:gd name="T58" fmla="*/ 418 w 434"/>
                <a:gd name="T59" fmla="*/ 207 h 313"/>
                <a:gd name="T60" fmla="*/ 420 w 434"/>
                <a:gd name="T61" fmla="*/ 186 h 313"/>
                <a:gd name="T62" fmla="*/ 405 w 434"/>
                <a:gd name="T63" fmla="*/ 178 h 313"/>
                <a:gd name="T64" fmla="*/ 380 w 434"/>
                <a:gd name="T65" fmla="*/ 162 h 313"/>
                <a:gd name="T66" fmla="*/ 339 w 434"/>
                <a:gd name="T67" fmla="*/ 140 h 313"/>
                <a:gd name="T68" fmla="*/ 348 w 434"/>
                <a:gd name="T69" fmla="*/ 123 h 313"/>
                <a:gd name="T70" fmla="*/ 351 w 434"/>
                <a:gd name="T71" fmla="*/ 114 h 313"/>
                <a:gd name="T72" fmla="*/ 327 w 434"/>
                <a:gd name="T73" fmla="*/ 102 h 313"/>
                <a:gd name="T74" fmla="*/ 290 w 434"/>
                <a:gd name="T75" fmla="*/ 78 h 313"/>
                <a:gd name="T76" fmla="*/ 260 w 434"/>
                <a:gd name="T77" fmla="*/ 67 h 313"/>
                <a:gd name="T78" fmla="*/ 187 w 434"/>
                <a:gd name="T79" fmla="*/ 33 h 313"/>
                <a:gd name="T80" fmla="*/ 154 w 434"/>
                <a:gd name="T81" fmla="*/ 41 h 313"/>
                <a:gd name="T82" fmla="*/ 144 w 434"/>
                <a:gd name="T83" fmla="*/ 36 h 313"/>
                <a:gd name="T84" fmla="*/ 66 w 434"/>
                <a:gd name="T85" fmla="*/ 32 h 313"/>
                <a:gd name="T86" fmla="*/ 61 w 434"/>
                <a:gd name="T87" fmla="*/ 57 h 313"/>
                <a:gd name="T88" fmla="*/ 55 w 434"/>
                <a:gd name="T89" fmla="*/ 38 h 313"/>
                <a:gd name="T90" fmla="*/ 74 w 434"/>
                <a:gd name="T91" fmla="*/ 6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34" h="313">
                  <a:moveTo>
                    <a:pt x="57" y="0"/>
                  </a:moveTo>
                  <a:cubicBezTo>
                    <a:pt x="39" y="0"/>
                    <a:pt x="25" y="9"/>
                    <a:pt x="14" y="20"/>
                  </a:cubicBezTo>
                  <a:cubicBezTo>
                    <a:pt x="12" y="22"/>
                    <a:pt x="15" y="31"/>
                    <a:pt x="11" y="35"/>
                  </a:cubicBezTo>
                  <a:cubicBezTo>
                    <a:pt x="3" y="40"/>
                    <a:pt x="0" y="44"/>
                    <a:pt x="0" y="58"/>
                  </a:cubicBezTo>
                  <a:cubicBezTo>
                    <a:pt x="0" y="63"/>
                    <a:pt x="8" y="73"/>
                    <a:pt x="8" y="73"/>
                  </a:cubicBezTo>
                  <a:cubicBezTo>
                    <a:pt x="8" y="73"/>
                    <a:pt x="32" y="75"/>
                    <a:pt x="37" y="78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31" y="84"/>
                    <a:pt x="25" y="82"/>
                    <a:pt x="19" y="82"/>
                  </a:cubicBezTo>
                  <a:cubicBezTo>
                    <a:pt x="17" y="82"/>
                    <a:pt x="15" y="82"/>
                    <a:pt x="13" y="83"/>
                  </a:cubicBezTo>
                  <a:cubicBezTo>
                    <a:pt x="14" y="91"/>
                    <a:pt x="22" y="92"/>
                    <a:pt x="25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3" y="103"/>
                    <a:pt x="62" y="110"/>
                    <a:pt x="66" y="110"/>
                  </a:cubicBezTo>
                  <a:cubicBezTo>
                    <a:pt x="82" y="110"/>
                    <a:pt x="105" y="109"/>
                    <a:pt x="123" y="109"/>
                  </a:cubicBezTo>
                  <a:cubicBezTo>
                    <a:pt x="133" y="109"/>
                    <a:pt x="141" y="109"/>
                    <a:pt x="146" y="110"/>
                  </a:cubicBezTo>
                  <a:cubicBezTo>
                    <a:pt x="146" y="113"/>
                    <a:pt x="144" y="122"/>
                    <a:pt x="151" y="122"/>
                  </a:cubicBezTo>
                  <a:cubicBezTo>
                    <a:pt x="160" y="122"/>
                    <a:pt x="168" y="102"/>
                    <a:pt x="175" y="102"/>
                  </a:cubicBezTo>
                  <a:cubicBezTo>
                    <a:pt x="181" y="102"/>
                    <a:pt x="210" y="126"/>
                    <a:pt x="214" y="131"/>
                  </a:cubicBezTo>
                  <a:cubicBezTo>
                    <a:pt x="211" y="131"/>
                    <a:pt x="202" y="132"/>
                    <a:pt x="202" y="138"/>
                  </a:cubicBezTo>
                  <a:cubicBezTo>
                    <a:pt x="202" y="139"/>
                    <a:pt x="204" y="144"/>
                    <a:pt x="206" y="144"/>
                  </a:cubicBezTo>
                  <a:cubicBezTo>
                    <a:pt x="213" y="144"/>
                    <a:pt x="216" y="138"/>
                    <a:pt x="223" y="138"/>
                  </a:cubicBezTo>
                  <a:cubicBezTo>
                    <a:pt x="234" y="138"/>
                    <a:pt x="268" y="163"/>
                    <a:pt x="268" y="177"/>
                  </a:cubicBezTo>
                  <a:cubicBezTo>
                    <a:pt x="268" y="185"/>
                    <a:pt x="257" y="196"/>
                    <a:pt x="252" y="201"/>
                  </a:cubicBezTo>
                  <a:cubicBezTo>
                    <a:pt x="248" y="205"/>
                    <a:pt x="239" y="200"/>
                    <a:pt x="239" y="209"/>
                  </a:cubicBezTo>
                  <a:cubicBezTo>
                    <a:pt x="239" y="213"/>
                    <a:pt x="246" y="218"/>
                    <a:pt x="248" y="220"/>
                  </a:cubicBezTo>
                  <a:cubicBezTo>
                    <a:pt x="242" y="224"/>
                    <a:pt x="229" y="227"/>
                    <a:pt x="224" y="227"/>
                  </a:cubicBezTo>
                  <a:cubicBezTo>
                    <a:pt x="220" y="227"/>
                    <a:pt x="211" y="227"/>
                    <a:pt x="202" y="227"/>
                  </a:cubicBezTo>
                  <a:cubicBezTo>
                    <a:pt x="194" y="227"/>
                    <a:pt x="181" y="236"/>
                    <a:pt x="181" y="242"/>
                  </a:cubicBezTo>
                  <a:cubicBezTo>
                    <a:pt x="181" y="249"/>
                    <a:pt x="198" y="256"/>
                    <a:pt x="203" y="256"/>
                  </a:cubicBezTo>
                  <a:cubicBezTo>
                    <a:pt x="210" y="256"/>
                    <a:pt x="213" y="248"/>
                    <a:pt x="219" y="248"/>
                  </a:cubicBezTo>
                  <a:cubicBezTo>
                    <a:pt x="224" y="248"/>
                    <a:pt x="223" y="252"/>
                    <a:pt x="228" y="252"/>
                  </a:cubicBezTo>
                  <a:cubicBezTo>
                    <a:pt x="233" y="252"/>
                    <a:pt x="236" y="248"/>
                    <a:pt x="239" y="244"/>
                  </a:cubicBezTo>
                  <a:cubicBezTo>
                    <a:pt x="254" y="253"/>
                    <a:pt x="262" y="263"/>
                    <a:pt x="280" y="271"/>
                  </a:cubicBezTo>
                  <a:cubicBezTo>
                    <a:pt x="271" y="288"/>
                    <a:pt x="303" y="287"/>
                    <a:pt x="315" y="294"/>
                  </a:cubicBezTo>
                  <a:cubicBezTo>
                    <a:pt x="328" y="302"/>
                    <a:pt x="338" y="299"/>
                    <a:pt x="354" y="306"/>
                  </a:cubicBezTo>
                  <a:cubicBezTo>
                    <a:pt x="355" y="307"/>
                    <a:pt x="356" y="313"/>
                    <a:pt x="359" y="313"/>
                  </a:cubicBezTo>
                  <a:cubicBezTo>
                    <a:pt x="361" y="313"/>
                    <a:pt x="364" y="310"/>
                    <a:pt x="364" y="306"/>
                  </a:cubicBezTo>
                  <a:cubicBezTo>
                    <a:pt x="364" y="292"/>
                    <a:pt x="335" y="281"/>
                    <a:pt x="326" y="270"/>
                  </a:cubicBezTo>
                  <a:cubicBezTo>
                    <a:pt x="334" y="270"/>
                    <a:pt x="334" y="270"/>
                    <a:pt x="334" y="270"/>
                  </a:cubicBezTo>
                  <a:cubicBezTo>
                    <a:pt x="340" y="277"/>
                    <a:pt x="373" y="290"/>
                    <a:pt x="383" y="291"/>
                  </a:cubicBezTo>
                  <a:cubicBezTo>
                    <a:pt x="385" y="285"/>
                    <a:pt x="391" y="275"/>
                    <a:pt x="391" y="270"/>
                  </a:cubicBezTo>
                  <a:cubicBezTo>
                    <a:pt x="391" y="264"/>
                    <a:pt x="381" y="261"/>
                    <a:pt x="381" y="257"/>
                  </a:cubicBezTo>
                  <a:cubicBezTo>
                    <a:pt x="381" y="255"/>
                    <a:pt x="381" y="255"/>
                    <a:pt x="381" y="247"/>
                  </a:cubicBezTo>
                  <a:cubicBezTo>
                    <a:pt x="378" y="247"/>
                    <a:pt x="378" y="247"/>
                    <a:pt x="372" y="247"/>
                  </a:cubicBezTo>
                  <a:cubicBezTo>
                    <a:pt x="372" y="242"/>
                    <a:pt x="371" y="242"/>
                    <a:pt x="368" y="242"/>
                  </a:cubicBezTo>
                  <a:cubicBezTo>
                    <a:pt x="368" y="242"/>
                    <a:pt x="367" y="242"/>
                    <a:pt x="367" y="242"/>
                  </a:cubicBezTo>
                  <a:cubicBezTo>
                    <a:pt x="366" y="242"/>
                    <a:pt x="365" y="242"/>
                    <a:pt x="365" y="242"/>
                  </a:cubicBezTo>
                  <a:cubicBezTo>
                    <a:pt x="363" y="242"/>
                    <a:pt x="360" y="242"/>
                    <a:pt x="357" y="241"/>
                  </a:cubicBezTo>
                  <a:cubicBezTo>
                    <a:pt x="353" y="239"/>
                    <a:pt x="347" y="227"/>
                    <a:pt x="346" y="220"/>
                  </a:cubicBezTo>
                  <a:cubicBezTo>
                    <a:pt x="339" y="220"/>
                    <a:pt x="339" y="220"/>
                    <a:pt x="339" y="220"/>
                  </a:cubicBezTo>
                  <a:cubicBezTo>
                    <a:pt x="339" y="213"/>
                    <a:pt x="339" y="213"/>
                    <a:pt x="339" y="213"/>
                  </a:cubicBezTo>
                  <a:cubicBezTo>
                    <a:pt x="340" y="213"/>
                    <a:pt x="341" y="214"/>
                    <a:pt x="342" y="214"/>
                  </a:cubicBezTo>
                  <a:cubicBezTo>
                    <a:pt x="344" y="214"/>
                    <a:pt x="345" y="213"/>
                    <a:pt x="347" y="213"/>
                  </a:cubicBezTo>
                  <a:cubicBezTo>
                    <a:pt x="347" y="206"/>
                    <a:pt x="347" y="206"/>
                    <a:pt x="347" y="206"/>
                  </a:cubicBezTo>
                  <a:cubicBezTo>
                    <a:pt x="345" y="207"/>
                    <a:pt x="343" y="207"/>
                    <a:pt x="342" y="207"/>
                  </a:cubicBezTo>
                  <a:cubicBezTo>
                    <a:pt x="340" y="207"/>
                    <a:pt x="339" y="207"/>
                    <a:pt x="336" y="205"/>
                  </a:cubicBezTo>
                  <a:cubicBezTo>
                    <a:pt x="337" y="205"/>
                    <a:pt x="344" y="199"/>
                    <a:pt x="347" y="199"/>
                  </a:cubicBezTo>
                  <a:cubicBezTo>
                    <a:pt x="372" y="199"/>
                    <a:pt x="373" y="235"/>
                    <a:pt x="400" y="235"/>
                  </a:cubicBezTo>
                  <a:cubicBezTo>
                    <a:pt x="406" y="235"/>
                    <a:pt x="407" y="226"/>
                    <a:pt x="407" y="220"/>
                  </a:cubicBezTo>
                  <a:cubicBezTo>
                    <a:pt x="417" y="220"/>
                    <a:pt x="418" y="216"/>
                    <a:pt x="418" y="214"/>
                  </a:cubicBezTo>
                  <a:cubicBezTo>
                    <a:pt x="418" y="211"/>
                    <a:pt x="419" y="213"/>
                    <a:pt x="418" y="207"/>
                  </a:cubicBezTo>
                  <a:cubicBezTo>
                    <a:pt x="425" y="207"/>
                    <a:pt x="434" y="205"/>
                    <a:pt x="434" y="198"/>
                  </a:cubicBezTo>
                  <a:cubicBezTo>
                    <a:pt x="434" y="190"/>
                    <a:pt x="430" y="186"/>
                    <a:pt x="420" y="186"/>
                  </a:cubicBezTo>
                  <a:cubicBezTo>
                    <a:pt x="417" y="186"/>
                    <a:pt x="413" y="186"/>
                    <a:pt x="410" y="184"/>
                  </a:cubicBezTo>
                  <a:cubicBezTo>
                    <a:pt x="409" y="179"/>
                    <a:pt x="407" y="178"/>
                    <a:pt x="405" y="178"/>
                  </a:cubicBezTo>
                  <a:cubicBezTo>
                    <a:pt x="402" y="178"/>
                    <a:pt x="399" y="181"/>
                    <a:pt x="392" y="181"/>
                  </a:cubicBezTo>
                  <a:cubicBezTo>
                    <a:pt x="384" y="181"/>
                    <a:pt x="381" y="172"/>
                    <a:pt x="380" y="162"/>
                  </a:cubicBezTo>
                  <a:cubicBezTo>
                    <a:pt x="369" y="161"/>
                    <a:pt x="355" y="156"/>
                    <a:pt x="354" y="144"/>
                  </a:cubicBezTo>
                  <a:cubicBezTo>
                    <a:pt x="347" y="144"/>
                    <a:pt x="344" y="142"/>
                    <a:pt x="339" y="140"/>
                  </a:cubicBezTo>
                  <a:cubicBezTo>
                    <a:pt x="344" y="132"/>
                    <a:pt x="348" y="132"/>
                    <a:pt x="356" y="128"/>
                  </a:cubicBezTo>
                  <a:cubicBezTo>
                    <a:pt x="355" y="124"/>
                    <a:pt x="351" y="123"/>
                    <a:pt x="348" y="123"/>
                  </a:cubicBezTo>
                  <a:cubicBezTo>
                    <a:pt x="344" y="123"/>
                    <a:pt x="342" y="123"/>
                    <a:pt x="333" y="122"/>
                  </a:cubicBezTo>
                  <a:cubicBezTo>
                    <a:pt x="337" y="115"/>
                    <a:pt x="344" y="116"/>
                    <a:pt x="351" y="114"/>
                  </a:cubicBezTo>
                  <a:cubicBezTo>
                    <a:pt x="348" y="107"/>
                    <a:pt x="344" y="102"/>
                    <a:pt x="336" y="102"/>
                  </a:cubicBezTo>
                  <a:cubicBezTo>
                    <a:pt x="336" y="102"/>
                    <a:pt x="331" y="102"/>
                    <a:pt x="327" y="102"/>
                  </a:cubicBezTo>
                  <a:cubicBezTo>
                    <a:pt x="327" y="93"/>
                    <a:pt x="327" y="93"/>
                    <a:pt x="327" y="93"/>
                  </a:cubicBezTo>
                  <a:cubicBezTo>
                    <a:pt x="313" y="91"/>
                    <a:pt x="305" y="83"/>
                    <a:pt x="290" y="78"/>
                  </a:cubicBezTo>
                  <a:cubicBezTo>
                    <a:pt x="292" y="69"/>
                    <a:pt x="279" y="67"/>
                    <a:pt x="273" y="67"/>
                  </a:cubicBezTo>
                  <a:cubicBezTo>
                    <a:pt x="269" y="67"/>
                    <a:pt x="268" y="67"/>
                    <a:pt x="260" y="67"/>
                  </a:cubicBezTo>
                  <a:cubicBezTo>
                    <a:pt x="242" y="67"/>
                    <a:pt x="239" y="49"/>
                    <a:pt x="227" y="41"/>
                  </a:cubicBezTo>
                  <a:cubicBezTo>
                    <a:pt x="220" y="36"/>
                    <a:pt x="198" y="33"/>
                    <a:pt x="187" y="33"/>
                  </a:cubicBezTo>
                  <a:cubicBezTo>
                    <a:pt x="178" y="33"/>
                    <a:pt x="175" y="46"/>
                    <a:pt x="166" y="46"/>
                  </a:cubicBezTo>
                  <a:cubicBezTo>
                    <a:pt x="162" y="46"/>
                    <a:pt x="160" y="41"/>
                    <a:pt x="154" y="41"/>
                  </a:cubicBezTo>
                  <a:cubicBezTo>
                    <a:pt x="149" y="41"/>
                    <a:pt x="147" y="46"/>
                    <a:pt x="144" y="46"/>
                  </a:cubicBezTo>
                  <a:cubicBezTo>
                    <a:pt x="141" y="46"/>
                    <a:pt x="144" y="38"/>
                    <a:pt x="144" y="36"/>
                  </a:cubicBezTo>
                  <a:cubicBezTo>
                    <a:pt x="144" y="24"/>
                    <a:pt x="136" y="6"/>
                    <a:pt x="123" y="6"/>
                  </a:cubicBezTo>
                  <a:cubicBezTo>
                    <a:pt x="101" y="6"/>
                    <a:pt x="66" y="12"/>
                    <a:pt x="66" y="32"/>
                  </a:cubicBezTo>
                  <a:cubicBezTo>
                    <a:pt x="66" y="37"/>
                    <a:pt x="71" y="41"/>
                    <a:pt x="71" y="46"/>
                  </a:cubicBezTo>
                  <a:cubicBezTo>
                    <a:pt x="71" y="50"/>
                    <a:pt x="64" y="57"/>
                    <a:pt x="61" y="57"/>
                  </a:cubicBezTo>
                  <a:cubicBezTo>
                    <a:pt x="54" y="57"/>
                    <a:pt x="55" y="52"/>
                    <a:pt x="55" y="48"/>
                  </a:cubicBezTo>
                  <a:cubicBezTo>
                    <a:pt x="55" y="48"/>
                    <a:pt x="54" y="42"/>
                    <a:pt x="55" y="38"/>
                  </a:cubicBezTo>
                  <a:cubicBezTo>
                    <a:pt x="53" y="38"/>
                    <a:pt x="51" y="36"/>
                    <a:pt x="51" y="33"/>
                  </a:cubicBezTo>
                  <a:cubicBezTo>
                    <a:pt x="51" y="18"/>
                    <a:pt x="69" y="17"/>
                    <a:pt x="74" y="6"/>
                  </a:cubicBezTo>
                  <a:cubicBezTo>
                    <a:pt x="73" y="6"/>
                    <a:pt x="57" y="0"/>
                    <a:pt x="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68">
              <a:extLst>
                <a:ext uri="{FF2B5EF4-FFF2-40B4-BE49-F238E27FC236}">
                  <a16:creationId xmlns:a16="http://schemas.microsoft.com/office/drawing/2014/main" id="{37C571B5-AD80-4F95-9ACA-F87F43CA7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" y="442"/>
              <a:ext cx="28" cy="16"/>
            </a:xfrm>
            <a:custGeom>
              <a:avLst/>
              <a:gdLst>
                <a:gd name="T0" fmla="*/ 5 w 12"/>
                <a:gd name="T1" fmla="*/ 0 h 7"/>
                <a:gd name="T2" fmla="*/ 0 w 12"/>
                <a:gd name="T3" fmla="*/ 4 h 7"/>
                <a:gd name="T4" fmla="*/ 6 w 12"/>
                <a:gd name="T5" fmla="*/ 7 h 7"/>
                <a:gd name="T6" fmla="*/ 12 w 12"/>
                <a:gd name="T7" fmla="*/ 4 h 7"/>
                <a:gd name="T8" fmla="*/ 5 w 12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">
                  <a:moveTo>
                    <a:pt x="5" y="0"/>
                  </a:moveTo>
                  <a:cubicBezTo>
                    <a:pt x="4" y="0"/>
                    <a:pt x="2" y="1"/>
                    <a:pt x="0" y="4"/>
                  </a:cubicBezTo>
                  <a:cubicBezTo>
                    <a:pt x="3" y="6"/>
                    <a:pt x="4" y="7"/>
                    <a:pt x="6" y="7"/>
                  </a:cubicBezTo>
                  <a:cubicBezTo>
                    <a:pt x="8" y="7"/>
                    <a:pt x="9" y="6"/>
                    <a:pt x="12" y="4"/>
                  </a:cubicBezTo>
                  <a:cubicBezTo>
                    <a:pt x="8" y="2"/>
                    <a:pt x="7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69">
              <a:extLst>
                <a:ext uri="{FF2B5EF4-FFF2-40B4-BE49-F238E27FC236}">
                  <a16:creationId xmlns:a16="http://schemas.microsoft.com/office/drawing/2014/main" id="{C922B239-572A-4E2B-8FB9-71CEAC831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" y="298"/>
              <a:ext cx="26" cy="21"/>
            </a:xfrm>
            <a:custGeom>
              <a:avLst/>
              <a:gdLst>
                <a:gd name="T0" fmla="*/ 4 w 11"/>
                <a:gd name="T1" fmla="*/ 0 h 9"/>
                <a:gd name="T2" fmla="*/ 1 w 11"/>
                <a:gd name="T3" fmla="*/ 1 h 9"/>
                <a:gd name="T4" fmla="*/ 11 w 11"/>
                <a:gd name="T5" fmla="*/ 9 h 9"/>
                <a:gd name="T6" fmla="*/ 4 w 11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9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0" y="4"/>
                    <a:pt x="4" y="8"/>
                    <a:pt x="11" y="9"/>
                  </a:cubicBezTo>
                  <a:cubicBezTo>
                    <a:pt x="8" y="5"/>
                    <a:pt x="8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70">
              <a:extLst>
                <a:ext uri="{FF2B5EF4-FFF2-40B4-BE49-F238E27FC236}">
                  <a16:creationId xmlns:a16="http://schemas.microsoft.com/office/drawing/2014/main" id="{275D0AFA-53DF-41F5-B553-565DAF431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" y="-947"/>
              <a:ext cx="1094" cy="575"/>
            </a:xfrm>
            <a:custGeom>
              <a:avLst/>
              <a:gdLst>
                <a:gd name="T0" fmla="*/ 261 w 463"/>
                <a:gd name="T1" fmla="*/ 9 h 243"/>
                <a:gd name="T2" fmla="*/ 235 w 463"/>
                <a:gd name="T3" fmla="*/ 7 h 243"/>
                <a:gd name="T4" fmla="*/ 162 w 463"/>
                <a:gd name="T5" fmla="*/ 13 h 243"/>
                <a:gd name="T6" fmla="*/ 151 w 463"/>
                <a:gd name="T7" fmla="*/ 14 h 243"/>
                <a:gd name="T8" fmla="*/ 89 w 463"/>
                <a:gd name="T9" fmla="*/ 27 h 243"/>
                <a:gd name="T10" fmla="*/ 64 w 463"/>
                <a:gd name="T11" fmla="*/ 42 h 243"/>
                <a:gd name="T12" fmla="*/ 0 w 463"/>
                <a:gd name="T13" fmla="*/ 62 h 243"/>
                <a:gd name="T14" fmla="*/ 19 w 463"/>
                <a:gd name="T15" fmla="*/ 58 h 243"/>
                <a:gd name="T16" fmla="*/ 20 w 463"/>
                <a:gd name="T17" fmla="*/ 67 h 243"/>
                <a:gd name="T18" fmla="*/ 51 w 463"/>
                <a:gd name="T19" fmla="*/ 62 h 243"/>
                <a:gd name="T20" fmla="*/ 29 w 463"/>
                <a:gd name="T21" fmla="*/ 79 h 243"/>
                <a:gd name="T22" fmla="*/ 54 w 463"/>
                <a:gd name="T23" fmla="*/ 79 h 243"/>
                <a:gd name="T24" fmla="*/ 68 w 463"/>
                <a:gd name="T25" fmla="*/ 96 h 243"/>
                <a:gd name="T26" fmla="*/ 87 w 463"/>
                <a:gd name="T27" fmla="*/ 91 h 243"/>
                <a:gd name="T28" fmla="*/ 118 w 463"/>
                <a:gd name="T29" fmla="*/ 96 h 243"/>
                <a:gd name="T30" fmla="*/ 177 w 463"/>
                <a:gd name="T31" fmla="*/ 88 h 243"/>
                <a:gd name="T32" fmla="*/ 159 w 463"/>
                <a:gd name="T33" fmla="*/ 103 h 243"/>
                <a:gd name="T34" fmla="*/ 129 w 463"/>
                <a:gd name="T35" fmla="*/ 108 h 243"/>
                <a:gd name="T36" fmla="*/ 146 w 463"/>
                <a:gd name="T37" fmla="*/ 125 h 243"/>
                <a:gd name="T38" fmla="*/ 102 w 463"/>
                <a:gd name="T39" fmla="*/ 105 h 243"/>
                <a:gd name="T40" fmla="*/ 83 w 463"/>
                <a:gd name="T41" fmla="*/ 105 h 243"/>
                <a:gd name="T42" fmla="*/ 88 w 463"/>
                <a:gd name="T43" fmla="*/ 112 h 243"/>
                <a:gd name="T44" fmla="*/ 75 w 463"/>
                <a:gd name="T45" fmla="*/ 116 h 243"/>
                <a:gd name="T46" fmla="*/ 81 w 463"/>
                <a:gd name="T47" fmla="*/ 157 h 243"/>
                <a:gd name="T48" fmla="*/ 66 w 463"/>
                <a:gd name="T49" fmla="*/ 181 h 243"/>
                <a:gd name="T50" fmla="*/ 79 w 463"/>
                <a:gd name="T51" fmla="*/ 177 h 243"/>
                <a:gd name="T52" fmla="*/ 111 w 463"/>
                <a:gd name="T53" fmla="*/ 203 h 243"/>
                <a:gd name="T54" fmla="*/ 68 w 463"/>
                <a:gd name="T55" fmla="*/ 189 h 243"/>
                <a:gd name="T56" fmla="*/ 55 w 463"/>
                <a:gd name="T57" fmla="*/ 194 h 243"/>
                <a:gd name="T58" fmla="*/ 34 w 463"/>
                <a:gd name="T59" fmla="*/ 231 h 243"/>
                <a:gd name="T60" fmla="*/ 46 w 463"/>
                <a:gd name="T61" fmla="*/ 230 h 243"/>
                <a:gd name="T62" fmla="*/ 112 w 463"/>
                <a:gd name="T63" fmla="*/ 235 h 243"/>
                <a:gd name="T64" fmla="*/ 169 w 463"/>
                <a:gd name="T65" fmla="*/ 243 h 243"/>
                <a:gd name="T66" fmla="*/ 204 w 463"/>
                <a:gd name="T67" fmla="*/ 220 h 243"/>
                <a:gd name="T68" fmla="*/ 190 w 463"/>
                <a:gd name="T69" fmla="*/ 220 h 243"/>
                <a:gd name="T70" fmla="*/ 208 w 463"/>
                <a:gd name="T71" fmla="*/ 188 h 243"/>
                <a:gd name="T72" fmla="*/ 258 w 463"/>
                <a:gd name="T73" fmla="*/ 163 h 243"/>
                <a:gd name="T74" fmla="*/ 251 w 463"/>
                <a:gd name="T75" fmla="*/ 151 h 243"/>
                <a:gd name="T76" fmla="*/ 244 w 463"/>
                <a:gd name="T77" fmla="*/ 141 h 243"/>
                <a:gd name="T78" fmla="*/ 282 w 463"/>
                <a:gd name="T79" fmla="*/ 129 h 243"/>
                <a:gd name="T80" fmla="*/ 296 w 463"/>
                <a:gd name="T81" fmla="*/ 130 h 243"/>
                <a:gd name="T82" fmla="*/ 353 w 463"/>
                <a:gd name="T83" fmla="*/ 88 h 243"/>
                <a:gd name="T84" fmla="*/ 411 w 463"/>
                <a:gd name="T85" fmla="*/ 62 h 243"/>
                <a:gd name="T86" fmla="*/ 387 w 463"/>
                <a:gd name="T87" fmla="*/ 64 h 243"/>
                <a:gd name="T88" fmla="*/ 449 w 463"/>
                <a:gd name="T89" fmla="*/ 41 h 243"/>
                <a:gd name="T90" fmla="*/ 428 w 463"/>
                <a:gd name="T91" fmla="*/ 20 h 243"/>
                <a:gd name="T92" fmla="*/ 410 w 463"/>
                <a:gd name="T93" fmla="*/ 7 h 243"/>
                <a:gd name="T94" fmla="*/ 377 w 463"/>
                <a:gd name="T95" fmla="*/ 13 h 243"/>
                <a:gd name="T96" fmla="*/ 309 w 463"/>
                <a:gd name="T97" fmla="*/ 4 h 243"/>
                <a:gd name="T98" fmla="*/ 278 w 463"/>
                <a:gd name="T9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3" h="243">
                  <a:moveTo>
                    <a:pt x="278" y="0"/>
                  </a:moveTo>
                  <a:cubicBezTo>
                    <a:pt x="270" y="0"/>
                    <a:pt x="268" y="9"/>
                    <a:pt x="261" y="9"/>
                  </a:cubicBezTo>
                  <a:cubicBezTo>
                    <a:pt x="253" y="9"/>
                    <a:pt x="250" y="3"/>
                    <a:pt x="241" y="3"/>
                  </a:cubicBezTo>
                  <a:cubicBezTo>
                    <a:pt x="238" y="3"/>
                    <a:pt x="236" y="4"/>
                    <a:pt x="235" y="7"/>
                  </a:cubicBezTo>
                  <a:cubicBezTo>
                    <a:pt x="207" y="7"/>
                    <a:pt x="201" y="7"/>
                    <a:pt x="174" y="7"/>
                  </a:cubicBezTo>
                  <a:cubicBezTo>
                    <a:pt x="169" y="7"/>
                    <a:pt x="164" y="8"/>
                    <a:pt x="162" y="13"/>
                  </a:cubicBezTo>
                  <a:cubicBezTo>
                    <a:pt x="159" y="16"/>
                    <a:pt x="158" y="16"/>
                    <a:pt x="158" y="16"/>
                  </a:cubicBezTo>
                  <a:cubicBezTo>
                    <a:pt x="157" y="16"/>
                    <a:pt x="157" y="14"/>
                    <a:pt x="151" y="14"/>
                  </a:cubicBezTo>
                  <a:cubicBezTo>
                    <a:pt x="136" y="14"/>
                    <a:pt x="130" y="26"/>
                    <a:pt x="125" y="38"/>
                  </a:cubicBezTo>
                  <a:cubicBezTo>
                    <a:pt x="120" y="37"/>
                    <a:pt x="99" y="27"/>
                    <a:pt x="89" y="27"/>
                  </a:cubicBezTo>
                  <a:cubicBezTo>
                    <a:pt x="78" y="27"/>
                    <a:pt x="85" y="38"/>
                    <a:pt x="68" y="38"/>
                  </a:cubicBezTo>
                  <a:cubicBezTo>
                    <a:pt x="68" y="40"/>
                    <a:pt x="66" y="42"/>
                    <a:pt x="64" y="42"/>
                  </a:cubicBezTo>
                  <a:cubicBezTo>
                    <a:pt x="63" y="42"/>
                    <a:pt x="59" y="42"/>
                    <a:pt x="52" y="42"/>
                  </a:cubicBezTo>
                  <a:cubicBezTo>
                    <a:pt x="37" y="42"/>
                    <a:pt x="3" y="49"/>
                    <a:pt x="0" y="62"/>
                  </a:cubicBezTo>
                  <a:cubicBezTo>
                    <a:pt x="3" y="62"/>
                    <a:pt x="9" y="62"/>
                    <a:pt x="11" y="62"/>
                  </a:cubicBezTo>
                  <a:cubicBezTo>
                    <a:pt x="13" y="61"/>
                    <a:pt x="16" y="59"/>
                    <a:pt x="19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29" y="60"/>
                    <a:pt x="26" y="62"/>
                    <a:pt x="20" y="67"/>
                  </a:cubicBezTo>
                  <a:cubicBezTo>
                    <a:pt x="21" y="68"/>
                    <a:pt x="27" y="71"/>
                    <a:pt x="30" y="71"/>
                  </a:cubicBezTo>
                  <a:cubicBezTo>
                    <a:pt x="40" y="71"/>
                    <a:pt x="40" y="62"/>
                    <a:pt x="51" y="62"/>
                  </a:cubicBezTo>
                  <a:cubicBezTo>
                    <a:pt x="55" y="62"/>
                    <a:pt x="57" y="62"/>
                    <a:pt x="61" y="63"/>
                  </a:cubicBezTo>
                  <a:cubicBezTo>
                    <a:pt x="48" y="67"/>
                    <a:pt x="35" y="66"/>
                    <a:pt x="29" y="79"/>
                  </a:cubicBezTo>
                  <a:cubicBezTo>
                    <a:pt x="30" y="79"/>
                    <a:pt x="32" y="79"/>
                    <a:pt x="35" y="79"/>
                  </a:cubicBezTo>
                  <a:cubicBezTo>
                    <a:pt x="40" y="79"/>
                    <a:pt x="47" y="79"/>
                    <a:pt x="54" y="79"/>
                  </a:cubicBezTo>
                  <a:cubicBezTo>
                    <a:pt x="47" y="80"/>
                    <a:pt x="43" y="83"/>
                    <a:pt x="39" y="85"/>
                  </a:cubicBezTo>
                  <a:cubicBezTo>
                    <a:pt x="43" y="90"/>
                    <a:pt x="58" y="96"/>
                    <a:pt x="68" y="96"/>
                  </a:cubicBezTo>
                  <a:cubicBezTo>
                    <a:pt x="73" y="96"/>
                    <a:pt x="76" y="94"/>
                    <a:pt x="80" y="91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84" y="98"/>
                    <a:pt x="97" y="102"/>
                    <a:pt x="108" y="102"/>
                  </a:cubicBezTo>
                  <a:cubicBezTo>
                    <a:pt x="112" y="102"/>
                    <a:pt x="114" y="96"/>
                    <a:pt x="118" y="96"/>
                  </a:cubicBezTo>
                  <a:cubicBezTo>
                    <a:pt x="124" y="96"/>
                    <a:pt x="127" y="100"/>
                    <a:pt x="137" y="100"/>
                  </a:cubicBezTo>
                  <a:cubicBezTo>
                    <a:pt x="154" y="100"/>
                    <a:pt x="166" y="97"/>
                    <a:pt x="177" y="88"/>
                  </a:cubicBezTo>
                  <a:cubicBezTo>
                    <a:pt x="184" y="88"/>
                    <a:pt x="184" y="88"/>
                    <a:pt x="184" y="88"/>
                  </a:cubicBezTo>
                  <a:cubicBezTo>
                    <a:pt x="178" y="96"/>
                    <a:pt x="169" y="99"/>
                    <a:pt x="159" y="103"/>
                  </a:cubicBezTo>
                  <a:cubicBezTo>
                    <a:pt x="133" y="103"/>
                    <a:pt x="133" y="103"/>
                    <a:pt x="133" y="103"/>
                  </a:cubicBezTo>
                  <a:cubicBezTo>
                    <a:pt x="132" y="105"/>
                    <a:pt x="129" y="106"/>
                    <a:pt x="129" y="108"/>
                  </a:cubicBezTo>
                  <a:cubicBezTo>
                    <a:pt x="129" y="112"/>
                    <a:pt x="146" y="122"/>
                    <a:pt x="149" y="125"/>
                  </a:cubicBezTo>
                  <a:cubicBezTo>
                    <a:pt x="148" y="125"/>
                    <a:pt x="147" y="125"/>
                    <a:pt x="146" y="125"/>
                  </a:cubicBezTo>
                  <a:cubicBezTo>
                    <a:pt x="133" y="125"/>
                    <a:pt x="128" y="111"/>
                    <a:pt x="116" y="107"/>
                  </a:cubicBezTo>
                  <a:cubicBezTo>
                    <a:pt x="111" y="105"/>
                    <a:pt x="107" y="105"/>
                    <a:pt x="102" y="105"/>
                  </a:cubicBezTo>
                  <a:cubicBezTo>
                    <a:pt x="96" y="105"/>
                    <a:pt x="91" y="106"/>
                    <a:pt x="88" y="106"/>
                  </a:cubicBezTo>
                  <a:cubicBezTo>
                    <a:pt x="86" y="106"/>
                    <a:pt x="84" y="105"/>
                    <a:pt x="83" y="105"/>
                  </a:cubicBezTo>
                  <a:cubicBezTo>
                    <a:pt x="82" y="105"/>
                    <a:pt x="81" y="105"/>
                    <a:pt x="80" y="106"/>
                  </a:cubicBezTo>
                  <a:cubicBezTo>
                    <a:pt x="81" y="110"/>
                    <a:pt x="82" y="112"/>
                    <a:pt x="88" y="112"/>
                  </a:cubicBezTo>
                  <a:cubicBezTo>
                    <a:pt x="86" y="112"/>
                    <a:pt x="85" y="112"/>
                    <a:pt x="83" y="112"/>
                  </a:cubicBezTo>
                  <a:cubicBezTo>
                    <a:pt x="79" y="112"/>
                    <a:pt x="75" y="113"/>
                    <a:pt x="75" y="116"/>
                  </a:cubicBezTo>
                  <a:cubicBezTo>
                    <a:pt x="75" y="126"/>
                    <a:pt x="111" y="126"/>
                    <a:pt x="111" y="143"/>
                  </a:cubicBezTo>
                  <a:cubicBezTo>
                    <a:pt x="111" y="158"/>
                    <a:pt x="95" y="153"/>
                    <a:pt x="81" y="157"/>
                  </a:cubicBezTo>
                  <a:cubicBezTo>
                    <a:pt x="74" y="160"/>
                    <a:pt x="70" y="165"/>
                    <a:pt x="66" y="174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74" y="181"/>
                    <a:pt x="74" y="181"/>
                    <a:pt x="74" y="181"/>
                  </a:cubicBezTo>
                  <a:cubicBezTo>
                    <a:pt x="76" y="179"/>
                    <a:pt x="76" y="179"/>
                    <a:pt x="79" y="177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87" y="190"/>
                    <a:pt x="103" y="196"/>
                    <a:pt x="111" y="203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91" y="198"/>
                    <a:pt x="85" y="189"/>
                    <a:pt x="68" y="189"/>
                  </a:cubicBezTo>
                  <a:cubicBezTo>
                    <a:pt x="66" y="189"/>
                    <a:pt x="64" y="188"/>
                    <a:pt x="62" y="188"/>
                  </a:cubicBezTo>
                  <a:cubicBezTo>
                    <a:pt x="58" y="188"/>
                    <a:pt x="55" y="189"/>
                    <a:pt x="55" y="194"/>
                  </a:cubicBezTo>
                  <a:cubicBezTo>
                    <a:pt x="55" y="203"/>
                    <a:pt x="66" y="205"/>
                    <a:pt x="73" y="210"/>
                  </a:cubicBezTo>
                  <a:cubicBezTo>
                    <a:pt x="61" y="218"/>
                    <a:pt x="34" y="210"/>
                    <a:pt x="34" y="231"/>
                  </a:cubicBezTo>
                  <a:cubicBezTo>
                    <a:pt x="34" y="232"/>
                    <a:pt x="36" y="235"/>
                    <a:pt x="39" y="235"/>
                  </a:cubicBezTo>
                  <a:cubicBezTo>
                    <a:pt x="42" y="235"/>
                    <a:pt x="44" y="232"/>
                    <a:pt x="46" y="230"/>
                  </a:cubicBezTo>
                  <a:cubicBezTo>
                    <a:pt x="64" y="236"/>
                    <a:pt x="78" y="240"/>
                    <a:pt x="96" y="240"/>
                  </a:cubicBezTo>
                  <a:cubicBezTo>
                    <a:pt x="104" y="240"/>
                    <a:pt x="107" y="235"/>
                    <a:pt x="112" y="235"/>
                  </a:cubicBezTo>
                  <a:cubicBezTo>
                    <a:pt x="125" y="235"/>
                    <a:pt x="136" y="235"/>
                    <a:pt x="151" y="235"/>
                  </a:cubicBezTo>
                  <a:cubicBezTo>
                    <a:pt x="162" y="235"/>
                    <a:pt x="156" y="243"/>
                    <a:pt x="169" y="243"/>
                  </a:cubicBezTo>
                  <a:cubicBezTo>
                    <a:pt x="181" y="243"/>
                    <a:pt x="211" y="234"/>
                    <a:pt x="211" y="225"/>
                  </a:cubicBezTo>
                  <a:cubicBezTo>
                    <a:pt x="211" y="221"/>
                    <a:pt x="207" y="220"/>
                    <a:pt x="204" y="220"/>
                  </a:cubicBezTo>
                  <a:cubicBezTo>
                    <a:pt x="204" y="220"/>
                    <a:pt x="203" y="220"/>
                    <a:pt x="203" y="220"/>
                  </a:cubicBezTo>
                  <a:cubicBezTo>
                    <a:pt x="199" y="220"/>
                    <a:pt x="198" y="220"/>
                    <a:pt x="190" y="220"/>
                  </a:cubicBezTo>
                  <a:cubicBezTo>
                    <a:pt x="190" y="202"/>
                    <a:pt x="212" y="212"/>
                    <a:pt x="212" y="196"/>
                  </a:cubicBezTo>
                  <a:cubicBezTo>
                    <a:pt x="212" y="192"/>
                    <a:pt x="209" y="191"/>
                    <a:pt x="208" y="188"/>
                  </a:cubicBezTo>
                  <a:cubicBezTo>
                    <a:pt x="212" y="188"/>
                    <a:pt x="212" y="188"/>
                    <a:pt x="235" y="188"/>
                  </a:cubicBezTo>
                  <a:cubicBezTo>
                    <a:pt x="244" y="181"/>
                    <a:pt x="247" y="169"/>
                    <a:pt x="258" y="163"/>
                  </a:cubicBezTo>
                  <a:cubicBezTo>
                    <a:pt x="255" y="156"/>
                    <a:pt x="249" y="154"/>
                    <a:pt x="243" y="151"/>
                  </a:cubicBezTo>
                  <a:cubicBezTo>
                    <a:pt x="246" y="151"/>
                    <a:pt x="249" y="151"/>
                    <a:pt x="251" y="151"/>
                  </a:cubicBezTo>
                  <a:cubicBezTo>
                    <a:pt x="256" y="151"/>
                    <a:pt x="259" y="149"/>
                    <a:pt x="258" y="141"/>
                  </a:cubicBezTo>
                  <a:cubicBezTo>
                    <a:pt x="244" y="141"/>
                    <a:pt x="244" y="141"/>
                    <a:pt x="244" y="141"/>
                  </a:cubicBezTo>
                  <a:cubicBezTo>
                    <a:pt x="252" y="134"/>
                    <a:pt x="265" y="133"/>
                    <a:pt x="277" y="130"/>
                  </a:cubicBezTo>
                  <a:cubicBezTo>
                    <a:pt x="278" y="129"/>
                    <a:pt x="280" y="129"/>
                    <a:pt x="282" y="129"/>
                  </a:cubicBezTo>
                  <a:cubicBezTo>
                    <a:pt x="284" y="129"/>
                    <a:pt x="287" y="129"/>
                    <a:pt x="289" y="129"/>
                  </a:cubicBezTo>
                  <a:cubicBezTo>
                    <a:pt x="291" y="130"/>
                    <a:pt x="294" y="130"/>
                    <a:pt x="296" y="130"/>
                  </a:cubicBezTo>
                  <a:cubicBezTo>
                    <a:pt x="299" y="130"/>
                    <a:pt x="302" y="130"/>
                    <a:pt x="304" y="128"/>
                  </a:cubicBezTo>
                  <a:cubicBezTo>
                    <a:pt x="320" y="116"/>
                    <a:pt x="332" y="95"/>
                    <a:pt x="353" y="88"/>
                  </a:cubicBezTo>
                  <a:cubicBezTo>
                    <a:pt x="372" y="82"/>
                    <a:pt x="402" y="75"/>
                    <a:pt x="414" y="62"/>
                  </a:cubicBezTo>
                  <a:cubicBezTo>
                    <a:pt x="413" y="62"/>
                    <a:pt x="412" y="62"/>
                    <a:pt x="411" y="62"/>
                  </a:cubicBezTo>
                  <a:cubicBezTo>
                    <a:pt x="408" y="62"/>
                    <a:pt x="403" y="63"/>
                    <a:pt x="399" y="63"/>
                  </a:cubicBezTo>
                  <a:cubicBezTo>
                    <a:pt x="395" y="63"/>
                    <a:pt x="391" y="64"/>
                    <a:pt x="387" y="64"/>
                  </a:cubicBezTo>
                  <a:cubicBezTo>
                    <a:pt x="381" y="64"/>
                    <a:pt x="377" y="63"/>
                    <a:pt x="374" y="61"/>
                  </a:cubicBezTo>
                  <a:cubicBezTo>
                    <a:pt x="402" y="47"/>
                    <a:pt x="428" y="57"/>
                    <a:pt x="449" y="41"/>
                  </a:cubicBezTo>
                  <a:cubicBezTo>
                    <a:pt x="453" y="38"/>
                    <a:pt x="463" y="40"/>
                    <a:pt x="463" y="33"/>
                  </a:cubicBezTo>
                  <a:cubicBezTo>
                    <a:pt x="463" y="23"/>
                    <a:pt x="435" y="26"/>
                    <a:pt x="428" y="20"/>
                  </a:cubicBezTo>
                  <a:cubicBezTo>
                    <a:pt x="425" y="17"/>
                    <a:pt x="425" y="12"/>
                    <a:pt x="419" y="11"/>
                  </a:cubicBezTo>
                  <a:cubicBezTo>
                    <a:pt x="416" y="10"/>
                    <a:pt x="414" y="9"/>
                    <a:pt x="410" y="7"/>
                  </a:cubicBezTo>
                  <a:cubicBezTo>
                    <a:pt x="370" y="18"/>
                    <a:pt x="370" y="18"/>
                    <a:pt x="370" y="18"/>
                  </a:cubicBezTo>
                  <a:cubicBezTo>
                    <a:pt x="373" y="17"/>
                    <a:pt x="374" y="16"/>
                    <a:pt x="377" y="13"/>
                  </a:cubicBezTo>
                  <a:cubicBezTo>
                    <a:pt x="369" y="5"/>
                    <a:pt x="340" y="4"/>
                    <a:pt x="322" y="4"/>
                  </a:cubicBezTo>
                  <a:cubicBezTo>
                    <a:pt x="316" y="4"/>
                    <a:pt x="311" y="4"/>
                    <a:pt x="309" y="4"/>
                  </a:cubicBezTo>
                  <a:cubicBezTo>
                    <a:pt x="303" y="4"/>
                    <a:pt x="300" y="4"/>
                    <a:pt x="294" y="4"/>
                  </a:cubicBezTo>
                  <a:cubicBezTo>
                    <a:pt x="289" y="4"/>
                    <a:pt x="286" y="0"/>
                    <a:pt x="27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71">
              <a:extLst>
                <a:ext uri="{FF2B5EF4-FFF2-40B4-BE49-F238E27FC236}">
                  <a16:creationId xmlns:a16="http://schemas.microsoft.com/office/drawing/2014/main" id="{9C93CB06-8809-4BFB-8592-5AAC0A1E6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-1001"/>
              <a:ext cx="2139" cy="1627"/>
            </a:xfrm>
            <a:custGeom>
              <a:avLst/>
              <a:gdLst>
                <a:gd name="T0" fmla="*/ 489 w 905"/>
                <a:gd name="T1" fmla="*/ 15 h 688"/>
                <a:gd name="T2" fmla="*/ 468 w 905"/>
                <a:gd name="T3" fmla="*/ 22 h 688"/>
                <a:gd name="T4" fmla="*/ 425 w 905"/>
                <a:gd name="T5" fmla="*/ 18 h 688"/>
                <a:gd name="T6" fmla="*/ 370 w 905"/>
                <a:gd name="T7" fmla="*/ 43 h 688"/>
                <a:gd name="T8" fmla="*/ 328 w 905"/>
                <a:gd name="T9" fmla="*/ 45 h 688"/>
                <a:gd name="T10" fmla="*/ 312 w 905"/>
                <a:gd name="T11" fmla="*/ 64 h 688"/>
                <a:gd name="T12" fmla="*/ 284 w 905"/>
                <a:gd name="T13" fmla="*/ 66 h 688"/>
                <a:gd name="T14" fmla="*/ 173 w 905"/>
                <a:gd name="T15" fmla="*/ 71 h 688"/>
                <a:gd name="T16" fmla="*/ 86 w 905"/>
                <a:gd name="T17" fmla="*/ 122 h 688"/>
                <a:gd name="T18" fmla="*/ 100 w 905"/>
                <a:gd name="T19" fmla="*/ 168 h 688"/>
                <a:gd name="T20" fmla="*/ 67 w 905"/>
                <a:gd name="T21" fmla="*/ 170 h 688"/>
                <a:gd name="T22" fmla="*/ 0 w 905"/>
                <a:gd name="T23" fmla="*/ 198 h 688"/>
                <a:gd name="T24" fmla="*/ 77 w 905"/>
                <a:gd name="T25" fmla="*/ 216 h 688"/>
                <a:gd name="T26" fmla="*/ 61 w 905"/>
                <a:gd name="T27" fmla="*/ 227 h 688"/>
                <a:gd name="T28" fmla="*/ 22 w 905"/>
                <a:gd name="T29" fmla="*/ 242 h 688"/>
                <a:gd name="T30" fmla="*/ 62 w 905"/>
                <a:gd name="T31" fmla="*/ 251 h 688"/>
                <a:gd name="T32" fmla="*/ 89 w 905"/>
                <a:gd name="T33" fmla="*/ 273 h 688"/>
                <a:gd name="T34" fmla="*/ 98 w 905"/>
                <a:gd name="T35" fmla="*/ 264 h 688"/>
                <a:gd name="T36" fmla="*/ 146 w 905"/>
                <a:gd name="T37" fmla="*/ 262 h 688"/>
                <a:gd name="T38" fmla="*/ 270 w 905"/>
                <a:gd name="T39" fmla="*/ 370 h 688"/>
                <a:gd name="T40" fmla="*/ 286 w 905"/>
                <a:gd name="T41" fmla="*/ 393 h 688"/>
                <a:gd name="T42" fmla="*/ 288 w 905"/>
                <a:gd name="T43" fmla="*/ 423 h 688"/>
                <a:gd name="T44" fmla="*/ 335 w 905"/>
                <a:gd name="T45" fmla="*/ 446 h 688"/>
                <a:gd name="T46" fmla="*/ 305 w 905"/>
                <a:gd name="T47" fmla="*/ 482 h 688"/>
                <a:gd name="T48" fmla="*/ 284 w 905"/>
                <a:gd name="T49" fmla="*/ 525 h 688"/>
                <a:gd name="T50" fmla="*/ 289 w 905"/>
                <a:gd name="T51" fmla="*/ 538 h 688"/>
                <a:gd name="T52" fmla="*/ 315 w 905"/>
                <a:gd name="T53" fmla="*/ 587 h 688"/>
                <a:gd name="T54" fmla="*/ 331 w 905"/>
                <a:gd name="T55" fmla="*/ 587 h 688"/>
                <a:gd name="T56" fmla="*/ 357 w 905"/>
                <a:gd name="T57" fmla="*/ 655 h 688"/>
                <a:gd name="T58" fmla="*/ 422 w 905"/>
                <a:gd name="T59" fmla="*/ 687 h 688"/>
                <a:gd name="T60" fmla="*/ 459 w 905"/>
                <a:gd name="T61" fmla="*/ 655 h 688"/>
                <a:gd name="T62" fmla="*/ 478 w 905"/>
                <a:gd name="T63" fmla="*/ 586 h 688"/>
                <a:gd name="T64" fmla="*/ 520 w 905"/>
                <a:gd name="T65" fmla="*/ 551 h 688"/>
                <a:gd name="T66" fmla="*/ 539 w 905"/>
                <a:gd name="T67" fmla="*/ 548 h 688"/>
                <a:gd name="T68" fmla="*/ 610 w 905"/>
                <a:gd name="T69" fmla="*/ 497 h 688"/>
                <a:gd name="T70" fmla="*/ 700 w 905"/>
                <a:gd name="T71" fmla="*/ 475 h 688"/>
                <a:gd name="T72" fmla="*/ 702 w 905"/>
                <a:gd name="T73" fmla="*/ 422 h 688"/>
                <a:gd name="T74" fmla="*/ 711 w 905"/>
                <a:gd name="T75" fmla="*/ 402 h 688"/>
                <a:gd name="T76" fmla="*/ 772 w 905"/>
                <a:gd name="T77" fmla="*/ 422 h 688"/>
                <a:gd name="T78" fmla="*/ 723 w 905"/>
                <a:gd name="T79" fmla="*/ 356 h 688"/>
                <a:gd name="T80" fmla="*/ 763 w 905"/>
                <a:gd name="T81" fmla="*/ 365 h 688"/>
                <a:gd name="T82" fmla="*/ 758 w 905"/>
                <a:gd name="T83" fmla="*/ 353 h 688"/>
                <a:gd name="T84" fmla="*/ 805 w 905"/>
                <a:gd name="T85" fmla="*/ 311 h 688"/>
                <a:gd name="T86" fmla="*/ 801 w 905"/>
                <a:gd name="T87" fmla="*/ 282 h 688"/>
                <a:gd name="T88" fmla="*/ 787 w 905"/>
                <a:gd name="T89" fmla="*/ 242 h 688"/>
                <a:gd name="T90" fmla="*/ 801 w 905"/>
                <a:gd name="T91" fmla="*/ 216 h 688"/>
                <a:gd name="T92" fmla="*/ 779 w 905"/>
                <a:gd name="T93" fmla="*/ 204 h 688"/>
                <a:gd name="T94" fmla="*/ 804 w 905"/>
                <a:gd name="T95" fmla="*/ 158 h 688"/>
                <a:gd name="T96" fmla="*/ 827 w 905"/>
                <a:gd name="T97" fmla="*/ 130 h 688"/>
                <a:gd name="T98" fmla="*/ 840 w 905"/>
                <a:gd name="T99" fmla="*/ 113 h 688"/>
                <a:gd name="T100" fmla="*/ 874 w 905"/>
                <a:gd name="T101" fmla="*/ 61 h 688"/>
                <a:gd name="T102" fmla="*/ 818 w 905"/>
                <a:gd name="T103" fmla="*/ 79 h 688"/>
                <a:gd name="T104" fmla="*/ 771 w 905"/>
                <a:gd name="T105" fmla="*/ 77 h 688"/>
                <a:gd name="T106" fmla="*/ 744 w 905"/>
                <a:gd name="T107" fmla="*/ 60 h 688"/>
                <a:gd name="T108" fmla="*/ 693 w 905"/>
                <a:gd name="T109" fmla="*/ 63 h 688"/>
                <a:gd name="T110" fmla="*/ 595 w 905"/>
                <a:gd name="T111" fmla="*/ 64 h 688"/>
                <a:gd name="T112" fmla="*/ 718 w 905"/>
                <a:gd name="T113" fmla="*/ 31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688">
                  <a:moveTo>
                    <a:pt x="639" y="0"/>
                  </a:moveTo>
                  <a:cubicBezTo>
                    <a:pt x="612" y="0"/>
                    <a:pt x="592" y="0"/>
                    <a:pt x="562" y="0"/>
                  </a:cubicBezTo>
                  <a:cubicBezTo>
                    <a:pt x="535" y="0"/>
                    <a:pt x="515" y="15"/>
                    <a:pt x="489" y="15"/>
                  </a:cubicBezTo>
                  <a:cubicBezTo>
                    <a:pt x="484" y="15"/>
                    <a:pt x="480" y="15"/>
                    <a:pt x="476" y="15"/>
                  </a:cubicBezTo>
                  <a:cubicBezTo>
                    <a:pt x="473" y="15"/>
                    <a:pt x="471" y="15"/>
                    <a:pt x="468" y="15"/>
                  </a:cubicBezTo>
                  <a:cubicBezTo>
                    <a:pt x="468" y="22"/>
                    <a:pt x="468" y="22"/>
                    <a:pt x="468" y="22"/>
                  </a:cubicBezTo>
                  <a:cubicBezTo>
                    <a:pt x="458" y="22"/>
                    <a:pt x="458" y="22"/>
                    <a:pt x="458" y="22"/>
                  </a:cubicBezTo>
                  <a:cubicBezTo>
                    <a:pt x="449" y="18"/>
                    <a:pt x="441" y="18"/>
                    <a:pt x="432" y="18"/>
                  </a:cubicBezTo>
                  <a:cubicBezTo>
                    <a:pt x="430" y="18"/>
                    <a:pt x="428" y="18"/>
                    <a:pt x="425" y="18"/>
                  </a:cubicBezTo>
                  <a:cubicBezTo>
                    <a:pt x="408" y="18"/>
                    <a:pt x="394" y="22"/>
                    <a:pt x="380" y="28"/>
                  </a:cubicBezTo>
                  <a:cubicBezTo>
                    <a:pt x="383" y="32"/>
                    <a:pt x="387" y="33"/>
                    <a:pt x="391" y="36"/>
                  </a:cubicBezTo>
                  <a:cubicBezTo>
                    <a:pt x="386" y="37"/>
                    <a:pt x="370" y="35"/>
                    <a:pt x="370" y="43"/>
                  </a:cubicBezTo>
                  <a:cubicBezTo>
                    <a:pt x="370" y="53"/>
                    <a:pt x="391" y="60"/>
                    <a:pt x="400" y="64"/>
                  </a:cubicBezTo>
                  <a:cubicBezTo>
                    <a:pt x="376" y="64"/>
                    <a:pt x="376" y="64"/>
                    <a:pt x="376" y="64"/>
                  </a:cubicBezTo>
                  <a:cubicBezTo>
                    <a:pt x="363" y="57"/>
                    <a:pt x="350" y="45"/>
                    <a:pt x="328" y="45"/>
                  </a:cubicBezTo>
                  <a:cubicBezTo>
                    <a:pt x="323" y="45"/>
                    <a:pt x="315" y="46"/>
                    <a:pt x="315" y="52"/>
                  </a:cubicBezTo>
                  <a:cubicBezTo>
                    <a:pt x="315" y="56"/>
                    <a:pt x="318" y="60"/>
                    <a:pt x="319" y="64"/>
                  </a:cubicBezTo>
                  <a:cubicBezTo>
                    <a:pt x="319" y="64"/>
                    <a:pt x="314" y="64"/>
                    <a:pt x="312" y="64"/>
                  </a:cubicBezTo>
                  <a:cubicBezTo>
                    <a:pt x="301" y="60"/>
                    <a:pt x="292" y="61"/>
                    <a:pt x="286" y="51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281" y="60"/>
                    <a:pt x="284" y="63"/>
                    <a:pt x="284" y="66"/>
                  </a:cubicBezTo>
                  <a:cubicBezTo>
                    <a:pt x="274" y="66"/>
                    <a:pt x="271" y="51"/>
                    <a:pt x="261" y="51"/>
                  </a:cubicBezTo>
                  <a:cubicBezTo>
                    <a:pt x="247" y="51"/>
                    <a:pt x="237" y="59"/>
                    <a:pt x="222" y="63"/>
                  </a:cubicBezTo>
                  <a:cubicBezTo>
                    <a:pt x="202" y="63"/>
                    <a:pt x="194" y="68"/>
                    <a:pt x="173" y="71"/>
                  </a:cubicBezTo>
                  <a:cubicBezTo>
                    <a:pt x="156" y="73"/>
                    <a:pt x="170" y="97"/>
                    <a:pt x="152" y="97"/>
                  </a:cubicBezTo>
                  <a:cubicBezTo>
                    <a:pt x="146" y="97"/>
                    <a:pt x="142" y="96"/>
                    <a:pt x="138" y="93"/>
                  </a:cubicBezTo>
                  <a:cubicBezTo>
                    <a:pt x="127" y="103"/>
                    <a:pt x="104" y="116"/>
                    <a:pt x="86" y="122"/>
                  </a:cubicBezTo>
                  <a:cubicBezTo>
                    <a:pt x="83" y="122"/>
                    <a:pt x="75" y="125"/>
                    <a:pt x="75" y="130"/>
                  </a:cubicBezTo>
                  <a:cubicBezTo>
                    <a:pt x="75" y="140"/>
                    <a:pt x="105" y="139"/>
                    <a:pt x="115" y="140"/>
                  </a:cubicBezTo>
                  <a:cubicBezTo>
                    <a:pt x="115" y="154"/>
                    <a:pt x="109" y="163"/>
                    <a:pt x="100" y="168"/>
                  </a:cubicBezTo>
                  <a:cubicBezTo>
                    <a:pt x="96" y="171"/>
                    <a:pt x="92" y="171"/>
                    <a:pt x="86" y="171"/>
                  </a:cubicBezTo>
                  <a:cubicBezTo>
                    <a:pt x="83" y="171"/>
                    <a:pt x="80" y="171"/>
                    <a:pt x="77" y="171"/>
                  </a:cubicBezTo>
                  <a:cubicBezTo>
                    <a:pt x="74" y="171"/>
                    <a:pt x="71" y="170"/>
                    <a:pt x="67" y="170"/>
                  </a:cubicBezTo>
                  <a:cubicBezTo>
                    <a:pt x="63" y="170"/>
                    <a:pt x="59" y="171"/>
                    <a:pt x="55" y="172"/>
                  </a:cubicBezTo>
                  <a:cubicBezTo>
                    <a:pt x="45" y="175"/>
                    <a:pt x="40" y="181"/>
                    <a:pt x="30" y="184"/>
                  </a:cubicBezTo>
                  <a:cubicBezTo>
                    <a:pt x="19" y="188"/>
                    <a:pt x="0" y="182"/>
                    <a:pt x="0" y="198"/>
                  </a:cubicBezTo>
                  <a:cubicBezTo>
                    <a:pt x="0" y="207"/>
                    <a:pt x="51" y="221"/>
                    <a:pt x="53" y="221"/>
                  </a:cubicBezTo>
                  <a:cubicBezTo>
                    <a:pt x="60" y="221"/>
                    <a:pt x="63" y="221"/>
                    <a:pt x="71" y="221"/>
                  </a:cubicBezTo>
                  <a:cubicBezTo>
                    <a:pt x="74" y="221"/>
                    <a:pt x="76" y="219"/>
                    <a:pt x="77" y="216"/>
                  </a:cubicBezTo>
                  <a:cubicBezTo>
                    <a:pt x="98" y="216"/>
                    <a:pt x="98" y="216"/>
                    <a:pt x="98" y="216"/>
                  </a:cubicBezTo>
                  <a:cubicBezTo>
                    <a:pt x="96" y="222"/>
                    <a:pt x="96" y="224"/>
                    <a:pt x="91" y="227"/>
                  </a:cubicBezTo>
                  <a:cubicBezTo>
                    <a:pt x="61" y="227"/>
                    <a:pt x="61" y="227"/>
                    <a:pt x="61" y="227"/>
                  </a:cubicBezTo>
                  <a:cubicBezTo>
                    <a:pt x="58" y="231"/>
                    <a:pt x="57" y="232"/>
                    <a:pt x="51" y="232"/>
                  </a:cubicBezTo>
                  <a:cubicBezTo>
                    <a:pt x="48" y="232"/>
                    <a:pt x="44" y="232"/>
                    <a:pt x="38" y="232"/>
                  </a:cubicBezTo>
                  <a:cubicBezTo>
                    <a:pt x="34" y="232"/>
                    <a:pt x="23" y="235"/>
                    <a:pt x="22" y="242"/>
                  </a:cubicBezTo>
                  <a:cubicBezTo>
                    <a:pt x="26" y="243"/>
                    <a:pt x="27" y="244"/>
                    <a:pt x="29" y="244"/>
                  </a:cubicBezTo>
                  <a:cubicBezTo>
                    <a:pt x="32" y="244"/>
                    <a:pt x="33" y="242"/>
                    <a:pt x="41" y="242"/>
                  </a:cubicBezTo>
                  <a:cubicBezTo>
                    <a:pt x="47" y="242"/>
                    <a:pt x="53" y="248"/>
                    <a:pt x="62" y="251"/>
                  </a:cubicBezTo>
                  <a:cubicBezTo>
                    <a:pt x="60" y="256"/>
                    <a:pt x="56" y="257"/>
                    <a:pt x="51" y="260"/>
                  </a:cubicBezTo>
                  <a:cubicBezTo>
                    <a:pt x="58" y="268"/>
                    <a:pt x="74" y="272"/>
                    <a:pt x="86" y="272"/>
                  </a:cubicBezTo>
                  <a:cubicBezTo>
                    <a:pt x="88" y="272"/>
                    <a:pt x="89" y="273"/>
                    <a:pt x="89" y="273"/>
                  </a:cubicBezTo>
                  <a:cubicBezTo>
                    <a:pt x="90" y="273"/>
                    <a:pt x="91" y="272"/>
                    <a:pt x="92" y="271"/>
                  </a:cubicBezTo>
                  <a:cubicBezTo>
                    <a:pt x="91" y="270"/>
                    <a:pt x="89" y="268"/>
                    <a:pt x="87" y="267"/>
                  </a:cubicBezTo>
                  <a:cubicBezTo>
                    <a:pt x="90" y="265"/>
                    <a:pt x="92" y="264"/>
                    <a:pt x="98" y="264"/>
                  </a:cubicBezTo>
                  <a:cubicBezTo>
                    <a:pt x="104" y="264"/>
                    <a:pt x="109" y="269"/>
                    <a:pt x="114" y="269"/>
                  </a:cubicBezTo>
                  <a:cubicBezTo>
                    <a:pt x="120" y="269"/>
                    <a:pt x="124" y="262"/>
                    <a:pt x="130" y="262"/>
                  </a:cubicBezTo>
                  <a:cubicBezTo>
                    <a:pt x="135" y="262"/>
                    <a:pt x="137" y="262"/>
                    <a:pt x="146" y="262"/>
                  </a:cubicBezTo>
                  <a:cubicBezTo>
                    <a:pt x="205" y="262"/>
                    <a:pt x="242" y="308"/>
                    <a:pt x="257" y="353"/>
                  </a:cubicBezTo>
                  <a:cubicBezTo>
                    <a:pt x="257" y="361"/>
                    <a:pt x="257" y="361"/>
                    <a:pt x="257" y="361"/>
                  </a:cubicBezTo>
                  <a:cubicBezTo>
                    <a:pt x="262" y="362"/>
                    <a:pt x="270" y="362"/>
                    <a:pt x="270" y="370"/>
                  </a:cubicBezTo>
                  <a:cubicBezTo>
                    <a:pt x="270" y="382"/>
                    <a:pt x="259" y="381"/>
                    <a:pt x="259" y="393"/>
                  </a:cubicBezTo>
                  <a:cubicBezTo>
                    <a:pt x="259" y="401"/>
                    <a:pt x="263" y="402"/>
                    <a:pt x="273" y="402"/>
                  </a:cubicBezTo>
                  <a:cubicBezTo>
                    <a:pt x="280" y="402"/>
                    <a:pt x="281" y="393"/>
                    <a:pt x="286" y="393"/>
                  </a:cubicBezTo>
                  <a:cubicBezTo>
                    <a:pt x="304" y="393"/>
                    <a:pt x="308" y="418"/>
                    <a:pt x="325" y="423"/>
                  </a:cubicBezTo>
                  <a:cubicBezTo>
                    <a:pt x="324" y="426"/>
                    <a:pt x="325" y="431"/>
                    <a:pt x="319" y="431"/>
                  </a:cubicBezTo>
                  <a:cubicBezTo>
                    <a:pt x="307" y="431"/>
                    <a:pt x="299" y="423"/>
                    <a:pt x="288" y="423"/>
                  </a:cubicBezTo>
                  <a:cubicBezTo>
                    <a:pt x="285" y="423"/>
                    <a:pt x="284" y="422"/>
                    <a:pt x="282" y="422"/>
                  </a:cubicBezTo>
                  <a:cubicBezTo>
                    <a:pt x="281" y="422"/>
                    <a:pt x="280" y="422"/>
                    <a:pt x="278" y="423"/>
                  </a:cubicBezTo>
                  <a:cubicBezTo>
                    <a:pt x="280" y="438"/>
                    <a:pt x="319" y="440"/>
                    <a:pt x="335" y="446"/>
                  </a:cubicBezTo>
                  <a:cubicBezTo>
                    <a:pt x="331" y="460"/>
                    <a:pt x="323" y="466"/>
                    <a:pt x="319" y="481"/>
                  </a:cubicBezTo>
                  <a:cubicBezTo>
                    <a:pt x="316" y="480"/>
                    <a:pt x="314" y="479"/>
                    <a:pt x="313" y="479"/>
                  </a:cubicBezTo>
                  <a:cubicBezTo>
                    <a:pt x="311" y="479"/>
                    <a:pt x="309" y="480"/>
                    <a:pt x="305" y="482"/>
                  </a:cubicBezTo>
                  <a:cubicBezTo>
                    <a:pt x="305" y="484"/>
                    <a:pt x="305" y="484"/>
                    <a:pt x="305" y="484"/>
                  </a:cubicBezTo>
                  <a:cubicBezTo>
                    <a:pt x="294" y="492"/>
                    <a:pt x="291" y="503"/>
                    <a:pt x="284" y="513"/>
                  </a:cubicBezTo>
                  <a:cubicBezTo>
                    <a:pt x="284" y="525"/>
                    <a:pt x="284" y="525"/>
                    <a:pt x="284" y="525"/>
                  </a:cubicBezTo>
                  <a:cubicBezTo>
                    <a:pt x="285" y="523"/>
                    <a:pt x="287" y="523"/>
                    <a:pt x="288" y="523"/>
                  </a:cubicBezTo>
                  <a:cubicBezTo>
                    <a:pt x="290" y="523"/>
                    <a:pt x="292" y="524"/>
                    <a:pt x="294" y="525"/>
                  </a:cubicBezTo>
                  <a:cubicBezTo>
                    <a:pt x="293" y="530"/>
                    <a:pt x="289" y="533"/>
                    <a:pt x="289" y="538"/>
                  </a:cubicBezTo>
                  <a:cubicBezTo>
                    <a:pt x="289" y="552"/>
                    <a:pt x="303" y="558"/>
                    <a:pt x="306" y="568"/>
                  </a:cubicBezTo>
                  <a:cubicBezTo>
                    <a:pt x="308" y="573"/>
                    <a:pt x="309" y="583"/>
                    <a:pt x="312" y="585"/>
                  </a:cubicBezTo>
                  <a:cubicBezTo>
                    <a:pt x="313" y="586"/>
                    <a:pt x="314" y="587"/>
                    <a:pt x="315" y="587"/>
                  </a:cubicBezTo>
                  <a:cubicBezTo>
                    <a:pt x="317" y="587"/>
                    <a:pt x="319" y="586"/>
                    <a:pt x="321" y="585"/>
                  </a:cubicBezTo>
                  <a:cubicBezTo>
                    <a:pt x="322" y="584"/>
                    <a:pt x="324" y="583"/>
                    <a:pt x="325" y="583"/>
                  </a:cubicBezTo>
                  <a:cubicBezTo>
                    <a:pt x="327" y="583"/>
                    <a:pt x="329" y="584"/>
                    <a:pt x="331" y="587"/>
                  </a:cubicBezTo>
                  <a:cubicBezTo>
                    <a:pt x="327" y="591"/>
                    <a:pt x="323" y="590"/>
                    <a:pt x="323" y="597"/>
                  </a:cubicBezTo>
                  <a:cubicBezTo>
                    <a:pt x="323" y="612"/>
                    <a:pt x="343" y="636"/>
                    <a:pt x="354" y="645"/>
                  </a:cubicBezTo>
                  <a:cubicBezTo>
                    <a:pt x="355" y="646"/>
                    <a:pt x="354" y="653"/>
                    <a:pt x="357" y="655"/>
                  </a:cubicBezTo>
                  <a:cubicBezTo>
                    <a:pt x="366" y="661"/>
                    <a:pt x="371" y="658"/>
                    <a:pt x="375" y="670"/>
                  </a:cubicBezTo>
                  <a:cubicBezTo>
                    <a:pt x="381" y="669"/>
                    <a:pt x="390" y="663"/>
                    <a:pt x="397" y="663"/>
                  </a:cubicBezTo>
                  <a:cubicBezTo>
                    <a:pt x="410" y="663"/>
                    <a:pt x="409" y="687"/>
                    <a:pt x="422" y="687"/>
                  </a:cubicBezTo>
                  <a:cubicBezTo>
                    <a:pt x="426" y="687"/>
                    <a:pt x="427" y="684"/>
                    <a:pt x="433" y="683"/>
                  </a:cubicBezTo>
                  <a:cubicBezTo>
                    <a:pt x="434" y="686"/>
                    <a:pt x="436" y="688"/>
                    <a:pt x="439" y="688"/>
                  </a:cubicBezTo>
                  <a:cubicBezTo>
                    <a:pt x="454" y="688"/>
                    <a:pt x="447" y="661"/>
                    <a:pt x="459" y="655"/>
                  </a:cubicBezTo>
                  <a:cubicBezTo>
                    <a:pt x="458" y="649"/>
                    <a:pt x="459" y="636"/>
                    <a:pt x="459" y="626"/>
                  </a:cubicBezTo>
                  <a:cubicBezTo>
                    <a:pt x="459" y="611"/>
                    <a:pt x="484" y="617"/>
                    <a:pt x="484" y="599"/>
                  </a:cubicBezTo>
                  <a:cubicBezTo>
                    <a:pt x="484" y="593"/>
                    <a:pt x="478" y="590"/>
                    <a:pt x="478" y="586"/>
                  </a:cubicBezTo>
                  <a:cubicBezTo>
                    <a:pt x="478" y="584"/>
                    <a:pt x="480" y="582"/>
                    <a:pt x="482" y="580"/>
                  </a:cubicBezTo>
                  <a:cubicBezTo>
                    <a:pt x="482" y="579"/>
                    <a:pt x="480" y="576"/>
                    <a:pt x="480" y="575"/>
                  </a:cubicBezTo>
                  <a:cubicBezTo>
                    <a:pt x="480" y="557"/>
                    <a:pt x="509" y="562"/>
                    <a:pt x="520" y="551"/>
                  </a:cubicBezTo>
                  <a:cubicBezTo>
                    <a:pt x="525" y="546"/>
                    <a:pt x="523" y="541"/>
                    <a:pt x="531" y="538"/>
                  </a:cubicBezTo>
                  <a:cubicBezTo>
                    <a:pt x="531" y="548"/>
                    <a:pt x="531" y="548"/>
                    <a:pt x="531" y="548"/>
                  </a:cubicBezTo>
                  <a:cubicBezTo>
                    <a:pt x="539" y="548"/>
                    <a:pt x="539" y="548"/>
                    <a:pt x="539" y="548"/>
                  </a:cubicBezTo>
                  <a:cubicBezTo>
                    <a:pt x="550" y="541"/>
                    <a:pt x="568" y="543"/>
                    <a:pt x="578" y="533"/>
                  </a:cubicBezTo>
                  <a:cubicBezTo>
                    <a:pt x="586" y="525"/>
                    <a:pt x="587" y="514"/>
                    <a:pt x="597" y="506"/>
                  </a:cubicBezTo>
                  <a:cubicBezTo>
                    <a:pt x="610" y="497"/>
                    <a:pt x="610" y="497"/>
                    <a:pt x="610" y="497"/>
                  </a:cubicBezTo>
                  <a:cubicBezTo>
                    <a:pt x="610" y="493"/>
                    <a:pt x="615" y="491"/>
                    <a:pt x="620" y="488"/>
                  </a:cubicBezTo>
                  <a:cubicBezTo>
                    <a:pt x="645" y="488"/>
                    <a:pt x="645" y="488"/>
                    <a:pt x="645" y="488"/>
                  </a:cubicBezTo>
                  <a:cubicBezTo>
                    <a:pt x="665" y="479"/>
                    <a:pt x="681" y="481"/>
                    <a:pt x="700" y="475"/>
                  </a:cubicBezTo>
                  <a:cubicBezTo>
                    <a:pt x="715" y="470"/>
                    <a:pt x="720" y="455"/>
                    <a:pt x="738" y="449"/>
                  </a:cubicBezTo>
                  <a:cubicBezTo>
                    <a:pt x="747" y="446"/>
                    <a:pt x="752" y="446"/>
                    <a:pt x="760" y="439"/>
                  </a:cubicBezTo>
                  <a:cubicBezTo>
                    <a:pt x="749" y="435"/>
                    <a:pt x="702" y="438"/>
                    <a:pt x="702" y="422"/>
                  </a:cubicBezTo>
                  <a:cubicBezTo>
                    <a:pt x="705" y="421"/>
                    <a:pt x="714" y="420"/>
                    <a:pt x="714" y="415"/>
                  </a:cubicBezTo>
                  <a:cubicBezTo>
                    <a:pt x="714" y="411"/>
                    <a:pt x="709" y="409"/>
                    <a:pt x="709" y="402"/>
                  </a:cubicBezTo>
                  <a:cubicBezTo>
                    <a:pt x="709" y="402"/>
                    <a:pt x="710" y="402"/>
                    <a:pt x="711" y="402"/>
                  </a:cubicBezTo>
                  <a:cubicBezTo>
                    <a:pt x="713" y="402"/>
                    <a:pt x="715" y="402"/>
                    <a:pt x="716" y="402"/>
                  </a:cubicBezTo>
                  <a:cubicBezTo>
                    <a:pt x="738" y="402"/>
                    <a:pt x="733" y="428"/>
                    <a:pt x="758" y="428"/>
                  </a:cubicBezTo>
                  <a:cubicBezTo>
                    <a:pt x="763" y="428"/>
                    <a:pt x="772" y="428"/>
                    <a:pt x="772" y="422"/>
                  </a:cubicBezTo>
                  <a:cubicBezTo>
                    <a:pt x="772" y="392"/>
                    <a:pt x="738" y="383"/>
                    <a:pt x="719" y="364"/>
                  </a:cubicBezTo>
                  <a:cubicBezTo>
                    <a:pt x="719" y="356"/>
                    <a:pt x="719" y="356"/>
                    <a:pt x="719" y="356"/>
                  </a:cubicBezTo>
                  <a:cubicBezTo>
                    <a:pt x="720" y="356"/>
                    <a:pt x="721" y="356"/>
                    <a:pt x="723" y="356"/>
                  </a:cubicBezTo>
                  <a:cubicBezTo>
                    <a:pt x="723" y="356"/>
                    <a:pt x="725" y="356"/>
                    <a:pt x="726" y="356"/>
                  </a:cubicBezTo>
                  <a:cubicBezTo>
                    <a:pt x="729" y="366"/>
                    <a:pt x="746" y="380"/>
                    <a:pt x="755" y="380"/>
                  </a:cubicBezTo>
                  <a:cubicBezTo>
                    <a:pt x="761" y="380"/>
                    <a:pt x="763" y="371"/>
                    <a:pt x="763" y="365"/>
                  </a:cubicBezTo>
                  <a:cubicBezTo>
                    <a:pt x="763" y="350"/>
                    <a:pt x="739" y="355"/>
                    <a:pt x="734" y="341"/>
                  </a:cubicBezTo>
                  <a:cubicBezTo>
                    <a:pt x="742" y="341"/>
                    <a:pt x="742" y="341"/>
                    <a:pt x="742" y="341"/>
                  </a:cubicBezTo>
                  <a:cubicBezTo>
                    <a:pt x="746" y="347"/>
                    <a:pt x="752" y="349"/>
                    <a:pt x="758" y="353"/>
                  </a:cubicBezTo>
                  <a:cubicBezTo>
                    <a:pt x="762" y="342"/>
                    <a:pt x="783" y="349"/>
                    <a:pt x="787" y="333"/>
                  </a:cubicBezTo>
                  <a:cubicBezTo>
                    <a:pt x="784" y="332"/>
                    <a:pt x="781" y="329"/>
                    <a:pt x="781" y="325"/>
                  </a:cubicBezTo>
                  <a:cubicBezTo>
                    <a:pt x="791" y="324"/>
                    <a:pt x="802" y="319"/>
                    <a:pt x="805" y="311"/>
                  </a:cubicBezTo>
                  <a:cubicBezTo>
                    <a:pt x="799" y="309"/>
                    <a:pt x="784" y="309"/>
                    <a:pt x="784" y="300"/>
                  </a:cubicBezTo>
                  <a:cubicBezTo>
                    <a:pt x="784" y="293"/>
                    <a:pt x="792" y="293"/>
                    <a:pt x="801" y="293"/>
                  </a:cubicBezTo>
                  <a:cubicBezTo>
                    <a:pt x="798" y="290"/>
                    <a:pt x="801" y="286"/>
                    <a:pt x="801" y="282"/>
                  </a:cubicBezTo>
                  <a:cubicBezTo>
                    <a:pt x="801" y="274"/>
                    <a:pt x="793" y="271"/>
                    <a:pt x="793" y="259"/>
                  </a:cubicBezTo>
                  <a:cubicBezTo>
                    <a:pt x="786" y="259"/>
                    <a:pt x="776" y="259"/>
                    <a:pt x="776" y="250"/>
                  </a:cubicBezTo>
                  <a:cubicBezTo>
                    <a:pt x="776" y="246"/>
                    <a:pt x="781" y="242"/>
                    <a:pt x="787" y="242"/>
                  </a:cubicBezTo>
                  <a:cubicBezTo>
                    <a:pt x="791" y="242"/>
                    <a:pt x="798" y="243"/>
                    <a:pt x="805" y="243"/>
                  </a:cubicBezTo>
                  <a:cubicBezTo>
                    <a:pt x="815" y="243"/>
                    <a:pt x="824" y="242"/>
                    <a:pt x="824" y="234"/>
                  </a:cubicBezTo>
                  <a:cubicBezTo>
                    <a:pt x="824" y="222"/>
                    <a:pt x="803" y="224"/>
                    <a:pt x="801" y="216"/>
                  </a:cubicBezTo>
                  <a:cubicBezTo>
                    <a:pt x="804" y="216"/>
                    <a:pt x="808" y="214"/>
                    <a:pt x="810" y="213"/>
                  </a:cubicBezTo>
                  <a:cubicBezTo>
                    <a:pt x="805" y="208"/>
                    <a:pt x="798" y="203"/>
                    <a:pt x="789" y="203"/>
                  </a:cubicBezTo>
                  <a:cubicBezTo>
                    <a:pt x="785" y="203"/>
                    <a:pt x="782" y="204"/>
                    <a:pt x="779" y="204"/>
                  </a:cubicBezTo>
                  <a:cubicBezTo>
                    <a:pt x="777" y="204"/>
                    <a:pt x="775" y="204"/>
                    <a:pt x="773" y="203"/>
                  </a:cubicBezTo>
                  <a:cubicBezTo>
                    <a:pt x="777" y="197"/>
                    <a:pt x="776" y="185"/>
                    <a:pt x="782" y="180"/>
                  </a:cubicBezTo>
                  <a:cubicBezTo>
                    <a:pt x="792" y="173"/>
                    <a:pt x="804" y="169"/>
                    <a:pt x="804" y="158"/>
                  </a:cubicBezTo>
                  <a:cubicBezTo>
                    <a:pt x="804" y="156"/>
                    <a:pt x="804" y="156"/>
                    <a:pt x="804" y="150"/>
                  </a:cubicBezTo>
                  <a:cubicBezTo>
                    <a:pt x="814" y="147"/>
                    <a:pt x="827" y="145"/>
                    <a:pt x="827" y="137"/>
                  </a:cubicBezTo>
                  <a:cubicBezTo>
                    <a:pt x="827" y="131"/>
                    <a:pt x="831" y="137"/>
                    <a:pt x="827" y="130"/>
                  </a:cubicBezTo>
                  <a:cubicBezTo>
                    <a:pt x="837" y="128"/>
                    <a:pt x="851" y="128"/>
                    <a:pt x="851" y="113"/>
                  </a:cubicBezTo>
                  <a:cubicBezTo>
                    <a:pt x="849" y="115"/>
                    <a:pt x="848" y="115"/>
                    <a:pt x="846" y="115"/>
                  </a:cubicBezTo>
                  <a:cubicBezTo>
                    <a:pt x="845" y="115"/>
                    <a:pt x="843" y="115"/>
                    <a:pt x="840" y="113"/>
                  </a:cubicBezTo>
                  <a:cubicBezTo>
                    <a:pt x="864" y="113"/>
                    <a:pt x="875" y="98"/>
                    <a:pt x="892" y="92"/>
                  </a:cubicBezTo>
                  <a:cubicBezTo>
                    <a:pt x="895" y="91"/>
                    <a:pt x="905" y="86"/>
                    <a:pt x="905" y="80"/>
                  </a:cubicBezTo>
                  <a:cubicBezTo>
                    <a:pt x="905" y="73"/>
                    <a:pt x="881" y="61"/>
                    <a:pt x="874" y="61"/>
                  </a:cubicBezTo>
                  <a:cubicBezTo>
                    <a:pt x="869" y="61"/>
                    <a:pt x="865" y="62"/>
                    <a:pt x="863" y="68"/>
                  </a:cubicBezTo>
                  <a:cubicBezTo>
                    <a:pt x="838" y="68"/>
                    <a:pt x="838" y="68"/>
                    <a:pt x="838" y="68"/>
                  </a:cubicBezTo>
                  <a:cubicBezTo>
                    <a:pt x="829" y="72"/>
                    <a:pt x="828" y="75"/>
                    <a:pt x="818" y="79"/>
                  </a:cubicBezTo>
                  <a:cubicBezTo>
                    <a:pt x="818" y="79"/>
                    <a:pt x="818" y="79"/>
                    <a:pt x="817" y="79"/>
                  </a:cubicBezTo>
                  <a:cubicBezTo>
                    <a:pt x="814" y="79"/>
                    <a:pt x="806" y="77"/>
                    <a:pt x="806" y="77"/>
                  </a:cubicBezTo>
                  <a:cubicBezTo>
                    <a:pt x="806" y="77"/>
                    <a:pt x="785" y="77"/>
                    <a:pt x="771" y="77"/>
                  </a:cubicBezTo>
                  <a:cubicBezTo>
                    <a:pt x="762" y="83"/>
                    <a:pt x="736" y="118"/>
                    <a:pt x="722" y="122"/>
                  </a:cubicBezTo>
                  <a:cubicBezTo>
                    <a:pt x="724" y="117"/>
                    <a:pt x="758" y="81"/>
                    <a:pt x="758" y="76"/>
                  </a:cubicBezTo>
                  <a:cubicBezTo>
                    <a:pt x="758" y="68"/>
                    <a:pt x="754" y="60"/>
                    <a:pt x="744" y="60"/>
                  </a:cubicBezTo>
                  <a:cubicBezTo>
                    <a:pt x="727" y="60"/>
                    <a:pt x="696" y="90"/>
                    <a:pt x="682" y="90"/>
                  </a:cubicBezTo>
                  <a:cubicBezTo>
                    <a:pt x="678" y="90"/>
                    <a:pt x="701" y="68"/>
                    <a:pt x="702" y="64"/>
                  </a:cubicBezTo>
                  <a:cubicBezTo>
                    <a:pt x="701" y="63"/>
                    <a:pt x="697" y="63"/>
                    <a:pt x="693" y="63"/>
                  </a:cubicBezTo>
                  <a:cubicBezTo>
                    <a:pt x="684" y="63"/>
                    <a:pt x="670" y="64"/>
                    <a:pt x="656" y="65"/>
                  </a:cubicBezTo>
                  <a:cubicBezTo>
                    <a:pt x="642" y="65"/>
                    <a:pt x="627" y="66"/>
                    <a:pt x="615" y="66"/>
                  </a:cubicBezTo>
                  <a:cubicBezTo>
                    <a:pt x="605" y="66"/>
                    <a:pt x="598" y="66"/>
                    <a:pt x="595" y="64"/>
                  </a:cubicBezTo>
                  <a:cubicBezTo>
                    <a:pt x="711" y="57"/>
                    <a:pt x="711" y="57"/>
                    <a:pt x="711" y="57"/>
                  </a:cubicBezTo>
                  <a:cubicBezTo>
                    <a:pt x="725" y="52"/>
                    <a:pt x="761" y="55"/>
                    <a:pt x="764" y="36"/>
                  </a:cubicBezTo>
                  <a:cubicBezTo>
                    <a:pt x="751" y="33"/>
                    <a:pt x="732" y="37"/>
                    <a:pt x="718" y="31"/>
                  </a:cubicBezTo>
                  <a:cubicBezTo>
                    <a:pt x="693" y="21"/>
                    <a:pt x="670" y="0"/>
                    <a:pt x="63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72">
              <a:extLst>
                <a:ext uri="{FF2B5EF4-FFF2-40B4-BE49-F238E27FC236}">
                  <a16:creationId xmlns:a16="http://schemas.microsoft.com/office/drawing/2014/main" id="{06042200-B03E-4377-BC89-80FD9D15B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" y="23"/>
              <a:ext cx="104" cy="69"/>
            </a:xfrm>
            <a:custGeom>
              <a:avLst/>
              <a:gdLst>
                <a:gd name="T0" fmla="*/ 12 w 44"/>
                <a:gd name="T1" fmla="*/ 0 h 29"/>
                <a:gd name="T2" fmla="*/ 0 w 44"/>
                <a:gd name="T3" fmla="*/ 11 h 29"/>
                <a:gd name="T4" fmla="*/ 11 w 44"/>
                <a:gd name="T5" fmla="*/ 29 h 29"/>
                <a:gd name="T6" fmla="*/ 22 w 44"/>
                <a:gd name="T7" fmla="*/ 29 h 29"/>
                <a:gd name="T8" fmla="*/ 44 w 44"/>
                <a:gd name="T9" fmla="*/ 19 h 29"/>
                <a:gd name="T10" fmla="*/ 12 w 44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29">
                  <a:moveTo>
                    <a:pt x="12" y="0"/>
                  </a:moveTo>
                  <a:cubicBezTo>
                    <a:pt x="7" y="0"/>
                    <a:pt x="0" y="3"/>
                    <a:pt x="0" y="11"/>
                  </a:cubicBezTo>
                  <a:cubicBezTo>
                    <a:pt x="0" y="17"/>
                    <a:pt x="6" y="29"/>
                    <a:pt x="1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31" y="29"/>
                    <a:pt x="43" y="28"/>
                    <a:pt x="44" y="19"/>
                  </a:cubicBezTo>
                  <a:cubicBezTo>
                    <a:pt x="30" y="15"/>
                    <a:pt x="26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73">
              <a:extLst>
                <a:ext uri="{FF2B5EF4-FFF2-40B4-BE49-F238E27FC236}">
                  <a16:creationId xmlns:a16="http://schemas.microsoft.com/office/drawing/2014/main" id="{68B9BC7D-50E1-4AFF-84CA-E15D66721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-325"/>
              <a:ext cx="57" cy="34"/>
            </a:xfrm>
            <a:custGeom>
              <a:avLst/>
              <a:gdLst>
                <a:gd name="T0" fmla="*/ 15 w 24"/>
                <a:gd name="T1" fmla="*/ 0 h 14"/>
                <a:gd name="T2" fmla="*/ 5 w 24"/>
                <a:gd name="T3" fmla="*/ 0 h 14"/>
                <a:gd name="T4" fmla="*/ 0 w 24"/>
                <a:gd name="T5" fmla="*/ 6 h 14"/>
                <a:gd name="T6" fmla="*/ 7 w 24"/>
                <a:gd name="T7" fmla="*/ 14 h 14"/>
                <a:gd name="T8" fmla="*/ 24 w 24"/>
                <a:gd name="T9" fmla="*/ 6 h 14"/>
                <a:gd name="T10" fmla="*/ 15 w 24"/>
                <a:gd name="T11" fmla="*/ 6 h 14"/>
                <a:gd name="T12" fmla="*/ 15 w 2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4">
                  <a:moveTo>
                    <a:pt x="1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0" y="3"/>
                    <a:pt x="0" y="6"/>
                  </a:cubicBezTo>
                  <a:cubicBezTo>
                    <a:pt x="0" y="9"/>
                    <a:pt x="3" y="14"/>
                    <a:pt x="7" y="14"/>
                  </a:cubicBezTo>
                  <a:cubicBezTo>
                    <a:pt x="12" y="14"/>
                    <a:pt x="21" y="8"/>
                    <a:pt x="24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4"/>
                    <a:pt x="15" y="3"/>
                    <a:pt x="1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74">
              <a:extLst>
                <a:ext uri="{FF2B5EF4-FFF2-40B4-BE49-F238E27FC236}">
                  <a16:creationId xmlns:a16="http://schemas.microsoft.com/office/drawing/2014/main" id="{FF8FE923-A706-4BE5-BC1B-D1D514810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" y="1057"/>
              <a:ext cx="234" cy="227"/>
            </a:xfrm>
            <a:custGeom>
              <a:avLst/>
              <a:gdLst>
                <a:gd name="T0" fmla="*/ 50 w 99"/>
                <a:gd name="T1" fmla="*/ 0 h 96"/>
                <a:gd name="T2" fmla="*/ 34 w 99"/>
                <a:gd name="T3" fmla="*/ 16 h 96"/>
                <a:gd name="T4" fmla="*/ 6 w 99"/>
                <a:gd name="T5" fmla="*/ 59 h 96"/>
                <a:gd name="T6" fmla="*/ 10 w 99"/>
                <a:gd name="T7" fmla="*/ 62 h 96"/>
                <a:gd name="T8" fmla="*/ 10 w 99"/>
                <a:gd name="T9" fmla="*/ 65 h 96"/>
                <a:gd name="T10" fmla="*/ 0 w 99"/>
                <a:gd name="T11" fmla="*/ 75 h 96"/>
                <a:gd name="T12" fmla="*/ 6 w 99"/>
                <a:gd name="T13" fmla="*/ 80 h 96"/>
                <a:gd name="T14" fmla="*/ 22 w 99"/>
                <a:gd name="T15" fmla="*/ 77 h 96"/>
                <a:gd name="T16" fmla="*/ 38 w 99"/>
                <a:gd name="T17" fmla="*/ 81 h 96"/>
                <a:gd name="T18" fmla="*/ 48 w 99"/>
                <a:gd name="T19" fmla="*/ 78 h 96"/>
                <a:gd name="T20" fmla="*/ 54 w 99"/>
                <a:gd name="T21" fmla="*/ 81 h 96"/>
                <a:gd name="T22" fmla="*/ 63 w 99"/>
                <a:gd name="T23" fmla="*/ 80 h 96"/>
                <a:gd name="T24" fmla="*/ 57 w 99"/>
                <a:gd name="T25" fmla="*/ 89 h 96"/>
                <a:gd name="T26" fmla="*/ 58 w 99"/>
                <a:gd name="T27" fmla="*/ 89 h 96"/>
                <a:gd name="T28" fmla="*/ 61 w 99"/>
                <a:gd name="T29" fmla="*/ 89 h 96"/>
                <a:gd name="T30" fmla="*/ 76 w 99"/>
                <a:gd name="T31" fmla="*/ 74 h 96"/>
                <a:gd name="T32" fmla="*/ 81 w 99"/>
                <a:gd name="T33" fmla="*/ 89 h 96"/>
                <a:gd name="T34" fmla="*/ 85 w 99"/>
                <a:gd name="T35" fmla="*/ 90 h 96"/>
                <a:gd name="T36" fmla="*/ 90 w 99"/>
                <a:gd name="T37" fmla="*/ 96 h 96"/>
                <a:gd name="T38" fmla="*/ 99 w 99"/>
                <a:gd name="T39" fmla="*/ 83 h 96"/>
                <a:gd name="T40" fmla="*/ 95 w 99"/>
                <a:gd name="T41" fmla="*/ 72 h 96"/>
                <a:gd name="T42" fmla="*/ 88 w 99"/>
                <a:gd name="T43" fmla="*/ 75 h 96"/>
                <a:gd name="T44" fmla="*/ 84 w 99"/>
                <a:gd name="T45" fmla="*/ 67 h 96"/>
                <a:gd name="T46" fmla="*/ 90 w 99"/>
                <a:gd name="T47" fmla="*/ 59 h 96"/>
                <a:gd name="T48" fmla="*/ 84 w 99"/>
                <a:gd name="T49" fmla="*/ 61 h 96"/>
                <a:gd name="T50" fmla="*/ 84 w 99"/>
                <a:gd name="T51" fmla="*/ 43 h 96"/>
                <a:gd name="T52" fmla="*/ 78 w 99"/>
                <a:gd name="T53" fmla="*/ 44 h 96"/>
                <a:gd name="T54" fmla="*/ 69 w 99"/>
                <a:gd name="T55" fmla="*/ 43 h 96"/>
                <a:gd name="T56" fmla="*/ 63 w 99"/>
                <a:gd name="T57" fmla="*/ 45 h 96"/>
                <a:gd name="T58" fmla="*/ 63 w 99"/>
                <a:gd name="T59" fmla="*/ 43 h 96"/>
                <a:gd name="T60" fmla="*/ 53 w 99"/>
                <a:gd name="T61" fmla="*/ 43 h 96"/>
                <a:gd name="T62" fmla="*/ 53 w 99"/>
                <a:gd name="T63" fmla="*/ 38 h 96"/>
                <a:gd name="T64" fmla="*/ 56 w 99"/>
                <a:gd name="T65" fmla="*/ 35 h 96"/>
                <a:gd name="T66" fmla="*/ 47 w 99"/>
                <a:gd name="T67" fmla="*/ 33 h 96"/>
                <a:gd name="T68" fmla="*/ 39 w 99"/>
                <a:gd name="T69" fmla="*/ 37 h 96"/>
                <a:gd name="T70" fmla="*/ 39 w 99"/>
                <a:gd name="T71" fmla="*/ 32 h 96"/>
                <a:gd name="T72" fmla="*/ 54 w 99"/>
                <a:gd name="T73" fmla="*/ 5 h 96"/>
                <a:gd name="T74" fmla="*/ 50 w 99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96">
                  <a:moveTo>
                    <a:pt x="50" y="0"/>
                  </a:moveTo>
                  <a:cubicBezTo>
                    <a:pt x="42" y="0"/>
                    <a:pt x="38" y="9"/>
                    <a:pt x="34" y="16"/>
                  </a:cubicBezTo>
                  <a:cubicBezTo>
                    <a:pt x="26" y="28"/>
                    <a:pt x="20" y="52"/>
                    <a:pt x="6" y="59"/>
                  </a:cubicBezTo>
                  <a:cubicBezTo>
                    <a:pt x="6" y="61"/>
                    <a:pt x="8" y="62"/>
                    <a:pt x="10" y="62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5"/>
                    <a:pt x="0" y="73"/>
                    <a:pt x="0" y="75"/>
                  </a:cubicBezTo>
                  <a:cubicBezTo>
                    <a:pt x="0" y="77"/>
                    <a:pt x="3" y="80"/>
                    <a:pt x="6" y="80"/>
                  </a:cubicBezTo>
                  <a:cubicBezTo>
                    <a:pt x="12" y="80"/>
                    <a:pt x="14" y="77"/>
                    <a:pt x="22" y="77"/>
                  </a:cubicBezTo>
                  <a:cubicBezTo>
                    <a:pt x="28" y="77"/>
                    <a:pt x="31" y="81"/>
                    <a:pt x="38" y="81"/>
                  </a:cubicBezTo>
                  <a:cubicBezTo>
                    <a:pt x="42" y="81"/>
                    <a:pt x="45" y="80"/>
                    <a:pt x="48" y="78"/>
                  </a:cubicBezTo>
                  <a:cubicBezTo>
                    <a:pt x="50" y="81"/>
                    <a:pt x="52" y="81"/>
                    <a:pt x="54" y="81"/>
                  </a:cubicBezTo>
                  <a:cubicBezTo>
                    <a:pt x="57" y="81"/>
                    <a:pt x="60" y="80"/>
                    <a:pt x="63" y="80"/>
                  </a:cubicBezTo>
                  <a:cubicBezTo>
                    <a:pt x="62" y="83"/>
                    <a:pt x="57" y="83"/>
                    <a:pt x="57" y="89"/>
                  </a:cubicBezTo>
                  <a:cubicBezTo>
                    <a:pt x="57" y="89"/>
                    <a:pt x="58" y="89"/>
                    <a:pt x="58" y="89"/>
                  </a:cubicBezTo>
                  <a:cubicBezTo>
                    <a:pt x="59" y="89"/>
                    <a:pt x="60" y="89"/>
                    <a:pt x="61" y="89"/>
                  </a:cubicBezTo>
                  <a:cubicBezTo>
                    <a:pt x="67" y="89"/>
                    <a:pt x="72" y="81"/>
                    <a:pt x="76" y="74"/>
                  </a:cubicBezTo>
                  <a:cubicBezTo>
                    <a:pt x="80" y="79"/>
                    <a:pt x="77" y="89"/>
                    <a:pt x="81" y="89"/>
                  </a:cubicBezTo>
                  <a:cubicBezTo>
                    <a:pt x="83" y="89"/>
                    <a:pt x="84" y="90"/>
                    <a:pt x="85" y="90"/>
                  </a:cubicBezTo>
                  <a:cubicBezTo>
                    <a:pt x="85" y="92"/>
                    <a:pt x="86" y="96"/>
                    <a:pt x="90" y="96"/>
                  </a:cubicBezTo>
                  <a:cubicBezTo>
                    <a:pt x="95" y="96"/>
                    <a:pt x="99" y="90"/>
                    <a:pt x="99" y="83"/>
                  </a:cubicBezTo>
                  <a:cubicBezTo>
                    <a:pt x="99" y="78"/>
                    <a:pt x="95" y="79"/>
                    <a:pt x="95" y="72"/>
                  </a:cubicBezTo>
                  <a:cubicBezTo>
                    <a:pt x="92" y="74"/>
                    <a:pt x="93" y="75"/>
                    <a:pt x="88" y="75"/>
                  </a:cubicBezTo>
                  <a:cubicBezTo>
                    <a:pt x="88" y="72"/>
                    <a:pt x="84" y="70"/>
                    <a:pt x="84" y="67"/>
                  </a:cubicBezTo>
                  <a:cubicBezTo>
                    <a:pt x="84" y="65"/>
                    <a:pt x="89" y="64"/>
                    <a:pt x="90" y="59"/>
                  </a:cubicBezTo>
                  <a:cubicBezTo>
                    <a:pt x="87" y="59"/>
                    <a:pt x="85" y="60"/>
                    <a:pt x="84" y="61"/>
                  </a:cubicBezTo>
                  <a:cubicBezTo>
                    <a:pt x="84" y="53"/>
                    <a:pt x="84" y="48"/>
                    <a:pt x="84" y="43"/>
                  </a:cubicBezTo>
                  <a:cubicBezTo>
                    <a:pt x="83" y="44"/>
                    <a:pt x="81" y="44"/>
                    <a:pt x="78" y="44"/>
                  </a:cubicBezTo>
                  <a:cubicBezTo>
                    <a:pt x="75" y="44"/>
                    <a:pt x="72" y="44"/>
                    <a:pt x="69" y="43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3"/>
                    <a:pt x="63" y="43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4" y="33"/>
                    <a:pt x="50" y="33"/>
                    <a:pt x="47" y="33"/>
                  </a:cubicBezTo>
                  <a:cubicBezTo>
                    <a:pt x="44" y="33"/>
                    <a:pt x="44" y="36"/>
                    <a:pt x="39" y="37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3" y="23"/>
                    <a:pt x="54" y="17"/>
                    <a:pt x="54" y="5"/>
                  </a:cubicBezTo>
                  <a:cubicBezTo>
                    <a:pt x="54" y="3"/>
                    <a:pt x="52" y="0"/>
                    <a:pt x="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75">
              <a:extLst>
                <a:ext uri="{FF2B5EF4-FFF2-40B4-BE49-F238E27FC236}">
                  <a16:creationId xmlns:a16="http://schemas.microsoft.com/office/drawing/2014/main" id="{46161C81-D35A-466A-9F53-D925DCAAA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8" y="-398"/>
              <a:ext cx="275" cy="107"/>
            </a:xfrm>
            <a:custGeom>
              <a:avLst/>
              <a:gdLst>
                <a:gd name="T0" fmla="*/ 24 w 116"/>
                <a:gd name="T1" fmla="*/ 0 h 45"/>
                <a:gd name="T2" fmla="*/ 0 w 116"/>
                <a:gd name="T3" fmla="*/ 22 h 45"/>
                <a:gd name="T4" fmla="*/ 26 w 116"/>
                <a:gd name="T5" fmla="*/ 45 h 45"/>
                <a:gd name="T6" fmla="*/ 38 w 116"/>
                <a:gd name="T7" fmla="*/ 37 h 45"/>
                <a:gd name="T8" fmla="*/ 47 w 116"/>
                <a:gd name="T9" fmla="*/ 43 h 45"/>
                <a:gd name="T10" fmla="*/ 59 w 116"/>
                <a:gd name="T11" fmla="*/ 38 h 45"/>
                <a:gd name="T12" fmla="*/ 70 w 116"/>
                <a:gd name="T13" fmla="*/ 35 h 45"/>
                <a:gd name="T14" fmla="*/ 79 w 116"/>
                <a:gd name="T15" fmla="*/ 40 h 45"/>
                <a:gd name="T16" fmla="*/ 92 w 116"/>
                <a:gd name="T17" fmla="*/ 35 h 45"/>
                <a:gd name="T18" fmla="*/ 107 w 116"/>
                <a:gd name="T19" fmla="*/ 35 h 45"/>
                <a:gd name="T20" fmla="*/ 116 w 116"/>
                <a:gd name="T21" fmla="*/ 17 h 45"/>
                <a:gd name="T22" fmla="*/ 64 w 116"/>
                <a:gd name="T23" fmla="*/ 3 h 45"/>
                <a:gd name="T24" fmla="*/ 55 w 116"/>
                <a:gd name="T25" fmla="*/ 17 h 45"/>
                <a:gd name="T26" fmla="*/ 24 w 116"/>
                <a:gd name="T2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45">
                  <a:moveTo>
                    <a:pt x="24" y="0"/>
                  </a:moveTo>
                  <a:cubicBezTo>
                    <a:pt x="13" y="0"/>
                    <a:pt x="0" y="9"/>
                    <a:pt x="0" y="22"/>
                  </a:cubicBezTo>
                  <a:cubicBezTo>
                    <a:pt x="0" y="34"/>
                    <a:pt x="13" y="45"/>
                    <a:pt x="26" y="45"/>
                  </a:cubicBezTo>
                  <a:cubicBezTo>
                    <a:pt x="32" y="45"/>
                    <a:pt x="34" y="41"/>
                    <a:pt x="38" y="37"/>
                  </a:cubicBezTo>
                  <a:cubicBezTo>
                    <a:pt x="41" y="41"/>
                    <a:pt x="43" y="43"/>
                    <a:pt x="47" y="43"/>
                  </a:cubicBezTo>
                  <a:cubicBezTo>
                    <a:pt x="53" y="43"/>
                    <a:pt x="56" y="38"/>
                    <a:pt x="59" y="38"/>
                  </a:cubicBezTo>
                  <a:cubicBezTo>
                    <a:pt x="63" y="38"/>
                    <a:pt x="65" y="35"/>
                    <a:pt x="70" y="35"/>
                  </a:cubicBezTo>
                  <a:cubicBezTo>
                    <a:pt x="73" y="35"/>
                    <a:pt x="75" y="40"/>
                    <a:pt x="79" y="40"/>
                  </a:cubicBezTo>
                  <a:cubicBezTo>
                    <a:pt x="85" y="40"/>
                    <a:pt x="88" y="35"/>
                    <a:pt x="92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1"/>
                    <a:pt x="114" y="25"/>
                    <a:pt x="116" y="17"/>
                  </a:cubicBezTo>
                  <a:cubicBezTo>
                    <a:pt x="105" y="14"/>
                    <a:pt x="74" y="3"/>
                    <a:pt x="64" y="3"/>
                  </a:cubicBezTo>
                  <a:cubicBezTo>
                    <a:pt x="58" y="3"/>
                    <a:pt x="55" y="9"/>
                    <a:pt x="55" y="17"/>
                  </a:cubicBezTo>
                  <a:cubicBezTo>
                    <a:pt x="41" y="17"/>
                    <a:pt x="40" y="0"/>
                    <a:pt x="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76">
              <a:extLst>
                <a:ext uri="{FF2B5EF4-FFF2-40B4-BE49-F238E27FC236}">
                  <a16:creationId xmlns:a16="http://schemas.microsoft.com/office/drawing/2014/main" id="{033C0D50-EA3B-434E-B02B-7CD251D214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21" y="1877"/>
              <a:ext cx="1426" cy="958"/>
            </a:xfrm>
            <a:custGeom>
              <a:avLst/>
              <a:gdLst>
                <a:gd name="T0" fmla="*/ 298 w 603"/>
                <a:gd name="T1" fmla="*/ 109 h 405"/>
                <a:gd name="T2" fmla="*/ 296 w 603"/>
                <a:gd name="T3" fmla="*/ 104 h 405"/>
                <a:gd name="T4" fmla="*/ 1 w 603"/>
                <a:gd name="T5" fmla="*/ 0 h 405"/>
                <a:gd name="T6" fmla="*/ 0 w 603"/>
                <a:gd name="T7" fmla="*/ 4 h 405"/>
                <a:gd name="T8" fmla="*/ 48 w 603"/>
                <a:gd name="T9" fmla="*/ 82 h 405"/>
                <a:gd name="T10" fmla="*/ 62 w 603"/>
                <a:gd name="T11" fmla="*/ 101 h 405"/>
                <a:gd name="T12" fmla="*/ 83 w 603"/>
                <a:gd name="T13" fmla="*/ 136 h 405"/>
                <a:gd name="T14" fmla="*/ 115 w 603"/>
                <a:gd name="T15" fmla="*/ 156 h 405"/>
                <a:gd name="T16" fmla="*/ 88 w 603"/>
                <a:gd name="T17" fmla="*/ 114 h 405"/>
                <a:gd name="T18" fmla="*/ 43 w 603"/>
                <a:gd name="T19" fmla="*/ 50 h 405"/>
                <a:gd name="T20" fmla="*/ 59 w 603"/>
                <a:gd name="T21" fmla="*/ 27 h 405"/>
                <a:gd name="T22" fmla="*/ 93 w 603"/>
                <a:gd name="T23" fmla="*/ 82 h 405"/>
                <a:gd name="T24" fmla="*/ 119 w 603"/>
                <a:gd name="T25" fmla="*/ 105 h 405"/>
                <a:gd name="T26" fmla="*/ 178 w 603"/>
                <a:gd name="T27" fmla="*/ 179 h 405"/>
                <a:gd name="T28" fmla="*/ 185 w 603"/>
                <a:gd name="T29" fmla="*/ 217 h 405"/>
                <a:gd name="T30" fmla="*/ 233 w 603"/>
                <a:gd name="T31" fmla="*/ 243 h 405"/>
                <a:gd name="T32" fmla="*/ 256 w 603"/>
                <a:gd name="T33" fmla="*/ 255 h 405"/>
                <a:gd name="T34" fmla="*/ 294 w 603"/>
                <a:gd name="T35" fmla="*/ 271 h 405"/>
                <a:gd name="T36" fmla="*/ 317 w 603"/>
                <a:gd name="T37" fmla="*/ 277 h 405"/>
                <a:gd name="T38" fmla="*/ 352 w 603"/>
                <a:gd name="T39" fmla="*/ 271 h 405"/>
                <a:gd name="T40" fmla="*/ 435 w 603"/>
                <a:gd name="T41" fmla="*/ 314 h 405"/>
                <a:gd name="T42" fmla="*/ 468 w 603"/>
                <a:gd name="T43" fmla="*/ 337 h 405"/>
                <a:gd name="T44" fmla="*/ 486 w 603"/>
                <a:gd name="T45" fmla="*/ 367 h 405"/>
                <a:gd name="T46" fmla="*/ 515 w 603"/>
                <a:gd name="T47" fmla="*/ 387 h 405"/>
                <a:gd name="T48" fmla="*/ 534 w 603"/>
                <a:gd name="T49" fmla="*/ 391 h 405"/>
                <a:gd name="T50" fmla="*/ 556 w 603"/>
                <a:gd name="T51" fmla="*/ 393 h 405"/>
                <a:gd name="T52" fmla="*/ 584 w 603"/>
                <a:gd name="T53" fmla="*/ 394 h 405"/>
                <a:gd name="T54" fmla="*/ 591 w 603"/>
                <a:gd name="T55" fmla="*/ 397 h 405"/>
                <a:gd name="T56" fmla="*/ 574 w 603"/>
                <a:gd name="T57" fmla="*/ 368 h 405"/>
                <a:gd name="T58" fmla="*/ 506 w 603"/>
                <a:gd name="T59" fmla="*/ 346 h 405"/>
                <a:gd name="T60" fmla="*/ 510 w 603"/>
                <a:gd name="T61" fmla="*/ 282 h 405"/>
                <a:gd name="T62" fmla="*/ 428 w 603"/>
                <a:gd name="T63" fmla="*/ 269 h 405"/>
                <a:gd name="T64" fmla="*/ 437 w 603"/>
                <a:gd name="T65" fmla="*/ 230 h 405"/>
                <a:gd name="T66" fmla="*/ 448 w 603"/>
                <a:gd name="T67" fmla="*/ 216 h 405"/>
                <a:gd name="T68" fmla="*/ 445 w 603"/>
                <a:gd name="T69" fmla="*/ 184 h 405"/>
                <a:gd name="T70" fmla="*/ 391 w 603"/>
                <a:gd name="T71" fmla="*/ 224 h 405"/>
                <a:gd name="T72" fmla="*/ 345 w 603"/>
                <a:gd name="T73" fmla="*/ 236 h 405"/>
                <a:gd name="T74" fmla="*/ 300 w 603"/>
                <a:gd name="T75" fmla="*/ 192 h 405"/>
                <a:gd name="T76" fmla="*/ 294 w 603"/>
                <a:gd name="T77" fmla="*/ 139 h 405"/>
                <a:gd name="T78" fmla="*/ 297 w 603"/>
                <a:gd name="T79" fmla="*/ 108 h 405"/>
                <a:gd name="T80" fmla="*/ 206 w 603"/>
                <a:gd name="T81" fmla="*/ 60 h 405"/>
                <a:gd name="T82" fmla="*/ 135 w 603"/>
                <a:gd name="T83" fmla="*/ 13 h 405"/>
                <a:gd name="T84" fmla="*/ 34 w 603"/>
                <a:gd name="T85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3" h="405">
                  <a:moveTo>
                    <a:pt x="296" y="104"/>
                  </a:moveTo>
                  <a:cubicBezTo>
                    <a:pt x="297" y="108"/>
                    <a:pt x="297" y="108"/>
                    <a:pt x="297" y="108"/>
                  </a:cubicBezTo>
                  <a:cubicBezTo>
                    <a:pt x="298" y="108"/>
                    <a:pt x="298" y="109"/>
                    <a:pt x="298" y="109"/>
                  </a:cubicBezTo>
                  <a:cubicBezTo>
                    <a:pt x="298" y="107"/>
                    <a:pt x="297" y="106"/>
                    <a:pt x="296" y="104"/>
                  </a:cubicBezTo>
                  <a:moveTo>
                    <a:pt x="296" y="103"/>
                  </a:moveTo>
                  <a:cubicBezTo>
                    <a:pt x="296" y="104"/>
                    <a:pt x="296" y="104"/>
                    <a:pt x="296" y="104"/>
                  </a:cubicBezTo>
                  <a:cubicBezTo>
                    <a:pt x="296" y="103"/>
                    <a:pt x="296" y="103"/>
                    <a:pt x="296" y="103"/>
                  </a:cubicBezTo>
                  <a:moveTo>
                    <a:pt x="3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16"/>
                    <a:pt x="9" y="19"/>
                    <a:pt x="13" y="29"/>
                  </a:cubicBezTo>
                  <a:cubicBezTo>
                    <a:pt x="17" y="35"/>
                    <a:pt x="16" y="50"/>
                    <a:pt x="22" y="54"/>
                  </a:cubicBezTo>
                  <a:cubicBezTo>
                    <a:pt x="32" y="60"/>
                    <a:pt x="40" y="71"/>
                    <a:pt x="48" y="82"/>
                  </a:cubicBezTo>
                  <a:cubicBezTo>
                    <a:pt x="51" y="86"/>
                    <a:pt x="47" y="87"/>
                    <a:pt x="43" y="87"/>
                  </a:cubicBezTo>
                  <a:cubicBezTo>
                    <a:pt x="41" y="87"/>
                    <a:pt x="39" y="87"/>
                    <a:pt x="38" y="87"/>
                  </a:cubicBezTo>
                  <a:cubicBezTo>
                    <a:pt x="43" y="95"/>
                    <a:pt x="55" y="93"/>
                    <a:pt x="62" y="101"/>
                  </a:cubicBezTo>
                  <a:cubicBezTo>
                    <a:pt x="67" y="106"/>
                    <a:pt x="71" y="112"/>
                    <a:pt x="77" y="118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9" y="134"/>
                    <a:pt x="79" y="134"/>
                    <a:pt x="83" y="136"/>
                  </a:cubicBezTo>
                  <a:cubicBezTo>
                    <a:pt x="88" y="140"/>
                    <a:pt x="93" y="152"/>
                    <a:pt x="103" y="152"/>
                  </a:cubicBezTo>
                  <a:cubicBezTo>
                    <a:pt x="103" y="154"/>
                    <a:pt x="111" y="164"/>
                    <a:pt x="112" y="164"/>
                  </a:cubicBezTo>
                  <a:cubicBezTo>
                    <a:pt x="113" y="164"/>
                    <a:pt x="115" y="158"/>
                    <a:pt x="115" y="156"/>
                  </a:cubicBezTo>
                  <a:cubicBezTo>
                    <a:pt x="115" y="152"/>
                    <a:pt x="111" y="146"/>
                    <a:pt x="107" y="146"/>
                  </a:cubicBezTo>
                  <a:cubicBezTo>
                    <a:pt x="106" y="146"/>
                    <a:pt x="105" y="146"/>
                    <a:pt x="105" y="147"/>
                  </a:cubicBezTo>
                  <a:cubicBezTo>
                    <a:pt x="95" y="140"/>
                    <a:pt x="92" y="127"/>
                    <a:pt x="88" y="114"/>
                  </a:cubicBezTo>
                  <a:cubicBezTo>
                    <a:pt x="84" y="103"/>
                    <a:pt x="74" y="97"/>
                    <a:pt x="70" y="85"/>
                  </a:cubicBezTo>
                  <a:cubicBezTo>
                    <a:pt x="67" y="76"/>
                    <a:pt x="66" y="71"/>
                    <a:pt x="59" y="63"/>
                  </a:cubicBezTo>
                  <a:cubicBezTo>
                    <a:pt x="53" y="58"/>
                    <a:pt x="47" y="58"/>
                    <a:pt x="43" y="50"/>
                  </a:cubicBezTo>
                  <a:cubicBezTo>
                    <a:pt x="39" y="41"/>
                    <a:pt x="33" y="34"/>
                    <a:pt x="33" y="23"/>
                  </a:cubicBezTo>
                  <a:cubicBezTo>
                    <a:pt x="33" y="22"/>
                    <a:pt x="33" y="18"/>
                    <a:pt x="34" y="16"/>
                  </a:cubicBezTo>
                  <a:cubicBezTo>
                    <a:pt x="41" y="23"/>
                    <a:pt x="50" y="23"/>
                    <a:pt x="59" y="27"/>
                  </a:cubicBezTo>
                  <a:cubicBezTo>
                    <a:pt x="63" y="29"/>
                    <a:pt x="62" y="41"/>
                    <a:pt x="67" y="45"/>
                  </a:cubicBezTo>
                  <a:cubicBezTo>
                    <a:pt x="71" y="50"/>
                    <a:pt x="70" y="59"/>
                    <a:pt x="75" y="64"/>
                  </a:cubicBezTo>
                  <a:cubicBezTo>
                    <a:pt x="80" y="70"/>
                    <a:pt x="86" y="75"/>
                    <a:pt x="93" y="82"/>
                  </a:cubicBezTo>
                  <a:cubicBezTo>
                    <a:pt x="93" y="82"/>
                    <a:pt x="94" y="81"/>
                    <a:pt x="94" y="81"/>
                  </a:cubicBezTo>
                  <a:cubicBezTo>
                    <a:pt x="95" y="81"/>
                    <a:pt x="96" y="82"/>
                    <a:pt x="98" y="82"/>
                  </a:cubicBezTo>
                  <a:cubicBezTo>
                    <a:pt x="98" y="95"/>
                    <a:pt x="115" y="96"/>
                    <a:pt x="119" y="105"/>
                  </a:cubicBezTo>
                  <a:cubicBezTo>
                    <a:pt x="122" y="111"/>
                    <a:pt x="118" y="117"/>
                    <a:pt x="123" y="121"/>
                  </a:cubicBezTo>
                  <a:cubicBezTo>
                    <a:pt x="128" y="126"/>
                    <a:pt x="136" y="128"/>
                    <a:pt x="142" y="133"/>
                  </a:cubicBezTo>
                  <a:cubicBezTo>
                    <a:pt x="153" y="145"/>
                    <a:pt x="171" y="160"/>
                    <a:pt x="178" y="179"/>
                  </a:cubicBezTo>
                  <a:cubicBezTo>
                    <a:pt x="179" y="183"/>
                    <a:pt x="183" y="185"/>
                    <a:pt x="183" y="192"/>
                  </a:cubicBezTo>
                  <a:cubicBezTo>
                    <a:pt x="183" y="197"/>
                    <a:pt x="178" y="201"/>
                    <a:pt x="178" y="206"/>
                  </a:cubicBezTo>
                  <a:cubicBezTo>
                    <a:pt x="178" y="211"/>
                    <a:pt x="181" y="217"/>
                    <a:pt x="185" y="217"/>
                  </a:cubicBezTo>
                  <a:cubicBezTo>
                    <a:pt x="187" y="224"/>
                    <a:pt x="203" y="227"/>
                    <a:pt x="210" y="234"/>
                  </a:cubicBezTo>
                  <a:cubicBezTo>
                    <a:pt x="211" y="235"/>
                    <a:pt x="212" y="236"/>
                    <a:pt x="216" y="237"/>
                  </a:cubicBezTo>
                  <a:cubicBezTo>
                    <a:pt x="222" y="241"/>
                    <a:pt x="226" y="240"/>
                    <a:pt x="233" y="243"/>
                  </a:cubicBezTo>
                  <a:cubicBezTo>
                    <a:pt x="240" y="246"/>
                    <a:pt x="242" y="253"/>
                    <a:pt x="249" y="255"/>
                  </a:cubicBezTo>
                  <a:cubicBezTo>
                    <a:pt x="251" y="255"/>
                    <a:pt x="252" y="255"/>
                    <a:pt x="253" y="255"/>
                  </a:cubicBezTo>
                  <a:cubicBezTo>
                    <a:pt x="254" y="255"/>
                    <a:pt x="255" y="255"/>
                    <a:pt x="256" y="255"/>
                  </a:cubicBezTo>
                  <a:cubicBezTo>
                    <a:pt x="257" y="255"/>
                    <a:pt x="258" y="255"/>
                    <a:pt x="260" y="255"/>
                  </a:cubicBezTo>
                  <a:cubicBezTo>
                    <a:pt x="261" y="255"/>
                    <a:pt x="263" y="255"/>
                    <a:pt x="265" y="256"/>
                  </a:cubicBezTo>
                  <a:cubicBezTo>
                    <a:pt x="270" y="259"/>
                    <a:pt x="288" y="271"/>
                    <a:pt x="294" y="271"/>
                  </a:cubicBezTo>
                  <a:cubicBezTo>
                    <a:pt x="296" y="271"/>
                    <a:pt x="298" y="271"/>
                    <a:pt x="300" y="271"/>
                  </a:cubicBezTo>
                  <a:cubicBezTo>
                    <a:pt x="302" y="271"/>
                    <a:pt x="304" y="271"/>
                    <a:pt x="306" y="272"/>
                  </a:cubicBezTo>
                  <a:cubicBezTo>
                    <a:pt x="308" y="273"/>
                    <a:pt x="313" y="277"/>
                    <a:pt x="317" y="277"/>
                  </a:cubicBezTo>
                  <a:cubicBezTo>
                    <a:pt x="326" y="277"/>
                    <a:pt x="327" y="266"/>
                    <a:pt x="337" y="266"/>
                  </a:cubicBezTo>
                  <a:cubicBezTo>
                    <a:pt x="341" y="266"/>
                    <a:pt x="344" y="268"/>
                    <a:pt x="349" y="271"/>
                  </a:cubicBezTo>
                  <a:cubicBezTo>
                    <a:pt x="352" y="271"/>
                    <a:pt x="352" y="271"/>
                    <a:pt x="352" y="271"/>
                  </a:cubicBezTo>
                  <a:cubicBezTo>
                    <a:pt x="366" y="278"/>
                    <a:pt x="368" y="290"/>
                    <a:pt x="385" y="298"/>
                  </a:cubicBezTo>
                  <a:cubicBezTo>
                    <a:pt x="395" y="303"/>
                    <a:pt x="402" y="300"/>
                    <a:pt x="413" y="305"/>
                  </a:cubicBezTo>
                  <a:cubicBezTo>
                    <a:pt x="419" y="308"/>
                    <a:pt x="425" y="314"/>
                    <a:pt x="435" y="314"/>
                  </a:cubicBezTo>
                  <a:cubicBezTo>
                    <a:pt x="438" y="314"/>
                    <a:pt x="441" y="311"/>
                    <a:pt x="445" y="311"/>
                  </a:cubicBezTo>
                  <a:cubicBezTo>
                    <a:pt x="446" y="311"/>
                    <a:pt x="447" y="311"/>
                    <a:pt x="448" y="311"/>
                  </a:cubicBezTo>
                  <a:cubicBezTo>
                    <a:pt x="451" y="324"/>
                    <a:pt x="460" y="329"/>
                    <a:pt x="468" y="337"/>
                  </a:cubicBezTo>
                  <a:cubicBezTo>
                    <a:pt x="471" y="340"/>
                    <a:pt x="474" y="341"/>
                    <a:pt x="475" y="346"/>
                  </a:cubicBezTo>
                  <a:cubicBezTo>
                    <a:pt x="478" y="354"/>
                    <a:pt x="473" y="362"/>
                    <a:pt x="481" y="367"/>
                  </a:cubicBezTo>
                  <a:cubicBezTo>
                    <a:pt x="486" y="367"/>
                    <a:pt x="486" y="367"/>
                    <a:pt x="486" y="367"/>
                  </a:cubicBezTo>
                  <a:cubicBezTo>
                    <a:pt x="485" y="366"/>
                    <a:pt x="485" y="364"/>
                    <a:pt x="486" y="362"/>
                  </a:cubicBezTo>
                  <a:cubicBezTo>
                    <a:pt x="486" y="362"/>
                    <a:pt x="504" y="373"/>
                    <a:pt x="506" y="376"/>
                  </a:cubicBezTo>
                  <a:cubicBezTo>
                    <a:pt x="508" y="381"/>
                    <a:pt x="508" y="386"/>
                    <a:pt x="515" y="387"/>
                  </a:cubicBezTo>
                  <a:cubicBezTo>
                    <a:pt x="515" y="388"/>
                    <a:pt x="517" y="391"/>
                    <a:pt x="518" y="391"/>
                  </a:cubicBezTo>
                  <a:cubicBezTo>
                    <a:pt x="520" y="391"/>
                    <a:pt x="525" y="389"/>
                    <a:pt x="528" y="389"/>
                  </a:cubicBezTo>
                  <a:cubicBezTo>
                    <a:pt x="531" y="389"/>
                    <a:pt x="533" y="390"/>
                    <a:pt x="534" y="391"/>
                  </a:cubicBezTo>
                  <a:cubicBezTo>
                    <a:pt x="538" y="395"/>
                    <a:pt x="543" y="405"/>
                    <a:pt x="552" y="405"/>
                  </a:cubicBezTo>
                  <a:cubicBezTo>
                    <a:pt x="556" y="405"/>
                    <a:pt x="559" y="403"/>
                    <a:pt x="560" y="397"/>
                  </a:cubicBezTo>
                  <a:cubicBezTo>
                    <a:pt x="559" y="397"/>
                    <a:pt x="556" y="395"/>
                    <a:pt x="556" y="393"/>
                  </a:cubicBezTo>
                  <a:cubicBezTo>
                    <a:pt x="556" y="389"/>
                    <a:pt x="570" y="379"/>
                    <a:pt x="574" y="379"/>
                  </a:cubicBezTo>
                  <a:cubicBezTo>
                    <a:pt x="580" y="379"/>
                    <a:pt x="581" y="386"/>
                    <a:pt x="587" y="388"/>
                  </a:cubicBezTo>
                  <a:cubicBezTo>
                    <a:pt x="586" y="391"/>
                    <a:pt x="584" y="392"/>
                    <a:pt x="584" y="394"/>
                  </a:cubicBezTo>
                  <a:cubicBezTo>
                    <a:pt x="584" y="395"/>
                    <a:pt x="589" y="397"/>
                    <a:pt x="590" y="398"/>
                  </a:cubicBezTo>
                  <a:cubicBezTo>
                    <a:pt x="590" y="398"/>
                    <a:pt x="590" y="398"/>
                    <a:pt x="590" y="398"/>
                  </a:cubicBezTo>
                  <a:cubicBezTo>
                    <a:pt x="590" y="398"/>
                    <a:pt x="591" y="398"/>
                    <a:pt x="591" y="397"/>
                  </a:cubicBezTo>
                  <a:cubicBezTo>
                    <a:pt x="593" y="396"/>
                    <a:pt x="597" y="392"/>
                    <a:pt x="600" y="389"/>
                  </a:cubicBezTo>
                  <a:cubicBezTo>
                    <a:pt x="602" y="387"/>
                    <a:pt x="603" y="386"/>
                    <a:pt x="603" y="385"/>
                  </a:cubicBezTo>
                  <a:cubicBezTo>
                    <a:pt x="595" y="379"/>
                    <a:pt x="588" y="368"/>
                    <a:pt x="574" y="368"/>
                  </a:cubicBezTo>
                  <a:cubicBezTo>
                    <a:pt x="561" y="368"/>
                    <a:pt x="554" y="379"/>
                    <a:pt x="540" y="379"/>
                  </a:cubicBezTo>
                  <a:cubicBezTo>
                    <a:pt x="531" y="379"/>
                    <a:pt x="531" y="369"/>
                    <a:pt x="525" y="366"/>
                  </a:cubicBezTo>
                  <a:cubicBezTo>
                    <a:pt x="517" y="362"/>
                    <a:pt x="506" y="357"/>
                    <a:pt x="506" y="346"/>
                  </a:cubicBezTo>
                  <a:cubicBezTo>
                    <a:pt x="506" y="337"/>
                    <a:pt x="506" y="326"/>
                    <a:pt x="506" y="313"/>
                  </a:cubicBezTo>
                  <a:cubicBezTo>
                    <a:pt x="509" y="308"/>
                    <a:pt x="510" y="295"/>
                    <a:pt x="510" y="290"/>
                  </a:cubicBezTo>
                  <a:cubicBezTo>
                    <a:pt x="510" y="288"/>
                    <a:pt x="510" y="285"/>
                    <a:pt x="510" y="282"/>
                  </a:cubicBezTo>
                  <a:cubicBezTo>
                    <a:pt x="500" y="280"/>
                    <a:pt x="497" y="271"/>
                    <a:pt x="484" y="271"/>
                  </a:cubicBezTo>
                  <a:cubicBezTo>
                    <a:pt x="466" y="271"/>
                    <a:pt x="452" y="274"/>
                    <a:pt x="434" y="274"/>
                  </a:cubicBezTo>
                  <a:cubicBezTo>
                    <a:pt x="431" y="274"/>
                    <a:pt x="428" y="272"/>
                    <a:pt x="428" y="269"/>
                  </a:cubicBezTo>
                  <a:cubicBezTo>
                    <a:pt x="428" y="268"/>
                    <a:pt x="428" y="267"/>
                    <a:pt x="428" y="266"/>
                  </a:cubicBezTo>
                  <a:cubicBezTo>
                    <a:pt x="431" y="263"/>
                    <a:pt x="437" y="261"/>
                    <a:pt x="437" y="255"/>
                  </a:cubicBezTo>
                  <a:cubicBezTo>
                    <a:pt x="437" y="248"/>
                    <a:pt x="437" y="236"/>
                    <a:pt x="437" y="230"/>
                  </a:cubicBezTo>
                  <a:cubicBezTo>
                    <a:pt x="439" y="230"/>
                    <a:pt x="440" y="230"/>
                    <a:pt x="442" y="230"/>
                  </a:cubicBezTo>
                  <a:cubicBezTo>
                    <a:pt x="442" y="231"/>
                    <a:pt x="442" y="233"/>
                    <a:pt x="442" y="234"/>
                  </a:cubicBezTo>
                  <a:cubicBezTo>
                    <a:pt x="445" y="228"/>
                    <a:pt x="448" y="225"/>
                    <a:pt x="448" y="216"/>
                  </a:cubicBezTo>
                  <a:cubicBezTo>
                    <a:pt x="448" y="206"/>
                    <a:pt x="457" y="197"/>
                    <a:pt x="457" y="189"/>
                  </a:cubicBezTo>
                  <a:cubicBezTo>
                    <a:pt x="457" y="188"/>
                    <a:pt x="457" y="186"/>
                    <a:pt x="457" y="185"/>
                  </a:cubicBezTo>
                  <a:cubicBezTo>
                    <a:pt x="454" y="185"/>
                    <a:pt x="447" y="184"/>
                    <a:pt x="445" y="184"/>
                  </a:cubicBezTo>
                  <a:cubicBezTo>
                    <a:pt x="443" y="183"/>
                    <a:pt x="439" y="182"/>
                    <a:pt x="434" y="182"/>
                  </a:cubicBezTo>
                  <a:cubicBezTo>
                    <a:pt x="420" y="182"/>
                    <a:pt x="402" y="187"/>
                    <a:pt x="402" y="203"/>
                  </a:cubicBezTo>
                  <a:cubicBezTo>
                    <a:pt x="402" y="211"/>
                    <a:pt x="393" y="217"/>
                    <a:pt x="391" y="224"/>
                  </a:cubicBezTo>
                  <a:cubicBezTo>
                    <a:pt x="391" y="226"/>
                    <a:pt x="388" y="232"/>
                    <a:pt x="384" y="232"/>
                  </a:cubicBezTo>
                  <a:cubicBezTo>
                    <a:pt x="382" y="232"/>
                    <a:pt x="380" y="229"/>
                    <a:pt x="374" y="229"/>
                  </a:cubicBezTo>
                  <a:cubicBezTo>
                    <a:pt x="363" y="229"/>
                    <a:pt x="355" y="236"/>
                    <a:pt x="345" y="236"/>
                  </a:cubicBezTo>
                  <a:cubicBezTo>
                    <a:pt x="341" y="236"/>
                    <a:pt x="341" y="232"/>
                    <a:pt x="336" y="230"/>
                  </a:cubicBezTo>
                  <a:cubicBezTo>
                    <a:pt x="322" y="226"/>
                    <a:pt x="322" y="217"/>
                    <a:pt x="313" y="207"/>
                  </a:cubicBezTo>
                  <a:cubicBezTo>
                    <a:pt x="309" y="204"/>
                    <a:pt x="302" y="196"/>
                    <a:pt x="300" y="192"/>
                  </a:cubicBezTo>
                  <a:cubicBezTo>
                    <a:pt x="298" y="187"/>
                    <a:pt x="301" y="184"/>
                    <a:pt x="298" y="179"/>
                  </a:cubicBezTo>
                  <a:cubicBezTo>
                    <a:pt x="297" y="177"/>
                    <a:pt x="293" y="173"/>
                    <a:pt x="294" y="169"/>
                  </a:cubicBezTo>
                  <a:cubicBezTo>
                    <a:pt x="294" y="139"/>
                    <a:pt x="294" y="139"/>
                    <a:pt x="294" y="139"/>
                  </a:cubicBezTo>
                  <a:cubicBezTo>
                    <a:pt x="296" y="131"/>
                    <a:pt x="300" y="128"/>
                    <a:pt x="300" y="118"/>
                  </a:cubicBezTo>
                  <a:cubicBezTo>
                    <a:pt x="300" y="115"/>
                    <a:pt x="298" y="113"/>
                    <a:pt x="297" y="110"/>
                  </a:cubicBezTo>
                  <a:cubicBezTo>
                    <a:pt x="297" y="108"/>
                    <a:pt x="297" y="108"/>
                    <a:pt x="297" y="108"/>
                  </a:cubicBezTo>
                  <a:cubicBezTo>
                    <a:pt x="288" y="107"/>
                    <a:pt x="276" y="105"/>
                    <a:pt x="272" y="101"/>
                  </a:cubicBezTo>
                  <a:cubicBezTo>
                    <a:pt x="255" y="84"/>
                    <a:pt x="256" y="45"/>
                    <a:pt x="225" y="45"/>
                  </a:cubicBezTo>
                  <a:cubicBezTo>
                    <a:pt x="213" y="45"/>
                    <a:pt x="216" y="60"/>
                    <a:pt x="206" y="60"/>
                  </a:cubicBezTo>
                  <a:cubicBezTo>
                    <a:pt x="195" y="60"/>
                    <a:pt x="187" y="42"/>
                    <a:pt x="182" y="35"/>
                  </a:cubicBezTo>
                  <a:cubicBezTo>
                    <a:pt x="173" y="19"/>
                    <a:pt x="163" y="17"/>
                    <a:pt x="145" y="13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77">
              <a:extLst>
                <a:ext uri="{FF2B5EF4-FFF2-40B4-BE49-F238E27FC236}">
                  <a16:creationId xmlns:a16="http://schemas.microsoft.com/office/drawing/2014/main" id="{B147FF76-A44D-4669-8F25-357562494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" y="986"/>
              <a:ext cx="43" cy="21"/>
            </a:xfrm>
            <a:custGeom>
              <a:avLst/>
              <a:gdLst>
                <a:gd name="T0" fmla="*/ 0 w 18"/>
                <a:gd name="T1" fmla="*/ 0 h 9"/>
                <a:gd name="T2" fmla="*/ 0 w 18"/>
                <a:gd name="T3" fmla="*/ 4 h 9"/>
                <a:gd name="T4" fmla="*/ 15 w 18"/>
                <a:gd name="T5" fmla="*/ 9 h 9"/>
                <a:gd name="T6" fmla="*/ 17 w 18"/>
                <a:gd name="T7" fmla="*/ 9 h 9"/>
                <a:gd name="T8" fmla="*/ 18 w 18"/>
                <a:gd name="T9" fmla="*/ 9 h 9"/>
                <a:gd name="T10" fmla="*/ 0 w 18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9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3" y="7"/>
                    <a:pt x="10" y="9"/>
                    <a:pt x="15" y="9"/>
                  </a:cubicBezTo>
                  <a:cubicBezTo>
                    <a:pt x="15" y="9"/>
                    <a:pt x="16" y="9"/>
                    <a:pt x="17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8" y="1"/>
                    <a:pt x="9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78">
              <a:extLst>
                <a:ext uri="{FF2B5EF4-FFF2-40B4-BE49-F238E27FC236}">
                  <a16:creationId xmlns:a16="http://schemas.microsoft.com/office/drawing/2014/main" id="{7888B134-CAD3-430E-8739-F063BAF9B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8" y="1104"/>
              <a:ext cx="168" cy="109"/>
            </a:xfrm>
            <a:custGeom>
              <a:avLst/>
              <a:gdLst>
                <a:gd name="T0" fmla="*/ 8 w 71"/>
                <a:gd name="T1" fmla="*/ 0 h 46"/>
                <a:gd name="T2" fmla="*/ 0 w 71"/>
                <a:gd name="T3" fmla="*/ 3 h 46"/>
                <a:gd name="T4" fmla="*/ 2 w 71"/>
                <a:gd name="T5" fmla="*/ 3 h 46"/>
                <a:gd name="T6" fmla="*/ 10 w 71"/>
                <a:gd name="T7" fmla="*/ 5 h 46"/>
                <a:gd name="T8" fmla="*/ 5 w 71"/>
                <a:gd name="T9" fmla="*/ 10 h 46"/>
                <a:gd name="T10" fmla="*/ 32 w 71"/>
                <a:gd name="T11" fmla="*/ 21 h 46"/>
                <a:gd name="T12" fmla="*/ 27 w 71"/>
                <a:gd name="T13" fmla="*/ 26 h 46"/>
                <a:gd name="T14" fmla="*/ 66 w 71"/>
                <a:gd name="T15" fmla="*/ 46 h 46"/>
                <a:gd name="T16" fmla="*/ 71 w 71"/>
                <a:gd name="T17" fmla="*/ 46 h 46"/>
                <a:gd name="T18" fmla="*/ 71 w 71"/>
                <a:gd name="T19" fmla="*/ 41 h 46"/>
                <a:gd name="T20" fmla="*/ 22 w 71"/>
                <a:gd name="T21" fmla="*/ 7 h 46"/>
                <a:gd name="T22" fmla="*/ 8 w 71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46">
                  <a:moveTo>
                    <a:pt x="8" y="0"/>
                  </a:moveTo>
                  <a:cubicBezTo>
                    <a:pt x="5" y="0"/>
                    <a:pt x="2" y="2"/>
                    <a:pt x="0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8" y="4"/>
                    <a:pt x="10" y="5"/>
                  </a:cubicBezTo>
                  <a:cubicBezTo>
                    <a:pt x="10" y="6"/>
                    <a:pt x="8" y="9"/>
                    <a:pt x="5" y="10"/>
                  </a:cubicBezTo>
                  <a:cubicBezTo>
                    <a:pt x="7" y="16"/>
                    <a:pt x="22" y="21"/>
                    <a:pt x="32" y="21"/>
                  </a:cubicBezTo>
                  <a:cubicBezTo>
                    <a:pt x="31" y="23"/>
                    <a:pt x="28" y="23"/>
                    <a:pt x="27" y="26"/>
                  </a:cubicBezTo>
                  <a:cubicBezTo>
                    <a:pt x="36" y="32"/>
                    <a:pt x="54" y="46"/>
                    <a:pt x="66" y="46"/>
                  </a:cubicBezTo>
                  <a:cubicBezTo>
                    <a:pt x="68" y="46"/>
                    <a:pt x="69" y="46"/>
                    <a:pt x="71" y="46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57" y="28"/>
                    <a:pt x="45" y="15"/>
                    <a:pt x="22" y="7"/>
                  </a:cubicBezTo>
                  <a:cubicBezTo>
                    <a:pt x="18" y="6"/>
                    <a:pt x="13" y="0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79">
              <a:extLst>
                <a:ext uri="{FF2B5EF4-FFF2-40B4-BE49-F238E27FC236}">
                  <a16:creationId xmlns:a16="http://schemas.microsoft.com/office/drawing/2014/main" id="{BF780EA6-E61C-4898-86F2-1A566FADF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3" y="948"/>
              <a:ext cx="59" cy="85"/>
            </a:xfrm>
            <a:custGeom>
              <a:avLst/>
              <a:gdLst>
                <a:gd name="T0" fmla="*/ 0 w 25"/>
                <a:gd name="T1" fmla="*/ 0 h 36"/>
                <a:gd name="T2" fmla="*/ 0 w 25"/>
                <a:gd name="T3" fmla="*/ 4 h 36"/>
                <a:gd name="T4" fmla="*/ 6 w 25"/>
                <a:gd name="T5" fmla="*/ 13 h 36"/>
                <a:gd name="T6" fmla="*/ 14 w 25"/>
                <a:gd name="T7" fmla="*/ 20 h 36"/>
                <a:gd name="T8" fmla="*/ 12 w 25"/>
                <a:gd name="T9" fmla="*/ 26 h 36"/>
                <a:gd name="T10" fmla="*/ 20 w 25"/>
                <a:gd name="T11" fmla="*/ 36 h 36"/>
                <a:gd name="T12" fmla="*/ 15 w 25"/>
                <a:gd name="T13" fmla="*/ 26 h 36"/>
                <a:gd name="T14" fmla="*/ 18 w 25"/>
                <a:gd name="T15" fmla="*/ 21 h 36"/>
                <a:gd name="T16" fmla="*/ 15 w 25"/>
                <a:gd name="T17" fmla="*/ 14 h 36"/>
                <a:gd name="T18" fmla="*/ 15 w 25"/>
                <a:gd name="T19" fmla="*/ 3 h 36"/>
                <a:gd name="T20" fmla="*/ 8 w 25"/>
                <a:gd name="T21" fmla="*/ 10 h 36"/>
                <a:gd name="T22" fmla="*/ 12 w 25"/>
                <a:gd name="T23" fmla="*/ 3 h 36"/>
                <a:gd name="T24" fmla="*/ 0 w 25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36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7"/>
                    <a:pt x="4" y="13"/>
                    <a:pt x="6" y="13"/>
                  </a:cubicBezTo>
                  <a:cubicBezTo>
                    <a:pt x="9" y="13"/>
                    <a:pt x="10" y="19"/>
                    <a:pt x="14" y="20"/>
                  </a:cubicBezTo>
                  <a:cubicBezTo>
                    <a:pt x="14" y="21"/>
                    <a:pt x="12" y="23"/>
                    <a:pt x="12" y="26"/>
                  </a:cubicBezTo>
                  <a:cubicBezTo>
                    <a:pt x="12" y="30"/>
                    <a:pt x="15" y="36"/>
                    <a:pt x="20" y="36"/>
                  </a:cubicBezTo>
                  <a:cubicBezTo>
                    <a:pt x="25" y="36"/>
                    <a:pt x="15" y="28"/>
                    <a:pt x="15" y="26"/>
                  </a:cubicBezTo>
                  <a:cubicBezTo>
                    <a:pt x="15" y="24"/>
                    <a:pt x="18" y="23"/>
                    <a:pt x="18" y="21"/>
                  </a:cubicBezTo>
                  <a:cubicBezTo>
                    <a:pt x="18" y="18"/>
                    <a:pt x="15" y="17"/>
                    <a:pt x="15" y="14"/>
                  </a:cubicBezTo>
                  <a:cubicBezTo>
                    <a:pt x="15" y="9"/>
                    <a:pt x="16" y="6"/>
                    <a:pt x="15" y="3"/>
                  </a:cubicBezTo>
                  <a:cubicBezTo>
                    <a:pt x="14" y="5"/>
                    <a:pt x="12" y="10"/>
                    <a:pt x="8" y="10"/>
                  </a:cubicBezTo>
                  <a:cubicBezTo>
                    <a:pt x="5" y="10"/>
                    <a:pt x="12" y="4"/>
                    <a:pt x="12" y="3"/>
                  </a:cubicBezTo>
                  <a:cubicBezTo>
                    <a:pt x="7" y="3"/>
                    <a:pt x="4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80">
              <a:extLst>
                <a:ext uri="{FF2B5EF4-FFF2-40B4-BE49-F238E27FC236}">
                  <a16:creationId xmlns:a16="http://schemas.microsoft.com/office/drawing/2014/main" id="{C3FDEBDC-E325-4961-A38E-ABCE44A39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7" y="759"/>
              <a:ext cx="76" cy="49"/>
            </a:xfrm>
            <a:custGeom>
              <a:avLst/>
              <a:gdLst>
                <a:gd name="T0" fmla="*/ 32 w 32"/>
                <a:gd name="T1" fmla="*/ 0 h 21"/>
                <a:gd name="T2" fmla="*/ 25 w 32"/>
                <a:gd name="T3" fmla="*/ 0 h 21"/>
                <a:gd name="T4" fmla="*/ 0 w 32"/>
                <a:gd name="T5" fmla="*/ 8 h 21"/>
                <a:gd name="T6" fmla="*/ 0 w 32"/>
                <a:gd name="T7" fmla="*/ 14 h 21"/>
                <a:gd name="T8" fmla="*/ 11 w 32"/>
                <a:gd name="T9" fmla="*/ 21 h 21"/>
                <a:gd name="T10" fmla="*/ 32 w 32"/>
                <a:gd name="T11" fmla="*/ 6 h 21"/>
                <a:gd name="T12" fmla="*/ 32 w 3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1">
                  <a:moveTo>
                    <a:pt x="32" y="0"/>
                  </a:moveTo>
                  <a:cubicBezTo>
                    <a:pt x="29" y="0"/>
                    <a:pt x="29" y="0"/>
                    <a:pt x="25" y="0"/>
                  </a:cubicBezTo>
                  <a:cubicBezTo>
                    <a:pt x="16" y="0"/>
                    <a:pt x="9" y="5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7"/>
                    <a:pt x="6" y="17"/>
                    <a:pt x="11" y="21"/>
                  </a:cubicBezTo>
                  <a:cubicBezTo>
                    <a:pt x="19" y="15"/>
                    <a:pt x="22" y="11"/>
                    <a:pt x="32" y="6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81">
              <a:extLst>
                <a:ext uri="{FF2B5EF4-FFF2-40B4-BE49-F238E27FC236}">
                  <a16:creationId xmlns:a16="http://schemas.microsoft.com/office/drawing/2014/main" id="{C65B08E5-038F-48EB-8229-2681B188C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1648"/>
              <a:ext cx="97" cy="59"/>
            </a:xfrm>
            <a:custGeom>
              <a:avLst/>
              <a:gdLst>
                <a:gd name="T0" fmla="*/ 38 w 41"/>
                <a:gd name="T1" fmla="*/ 0 h 25"/>
                <a:gd name="T2" fmla="*/ 23 w 41"/>
                <a:gd name="T3" fmla="*/ 4 h 25"/>
                <a:gd name="T4" fmla="*/ 8 w 41"/>
                <a:gd name="T5" fmla="*/ 0 h 25"/>
                <a:gd name="T6" fmla="*/ 0 w 41"/>
                <a:gd name="T7" fmla="*/ 2 h 25"/>
                <a:gd name="T8" fmla="*/ 0 w 41"/>
                <a:gd name="T9" fmla="*/ 6 h 25"/>
                <a:gd name="T10" fmla="*/ 7 w 41"/>
                <a:gd name="T11" fmla="*/ 9 h 25"/>
                <a:gd name="T12" fmla="*/ 31 w 41"/>
                <a:gd name="T13" fmla="*/ 22 h 25"/>
                <a:gd name="T14" fmla="*/ 36 w 41"/>
                <a:gd name="T15" fmla="*/ 25 h 25"/>
                <a:gd name="T16" fmla="*/ 39 w 41"/>
                <a:gd name="T17" fmla="*/ 21 h 25"/>
                <a:gd name="T18" fmla="*/ 36 w 41"/>
                <a:gd name="T19" fmla="*/ 12 h 25"/>
                <a:gd name="T20" fmla="*/ 39 w 41"/>
                <a:gd name="T21" fmla="*/ 7 h 25"/>
                <a:gd name="T22" fmla="*/ 41 w 41"/>
                <a:gd name="T23" fmla="*/ 0 h 25"/>
                <a:gd name="T24" fmla="*/ 38 w 41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25">
                  <a:moveTo>
                    <a:pt x="38" y="0"/>
                  </a:moveTo>
                  <a:cubicBezTo>
                    <a:pt x="32" y="0"/>
                    <a:pt x="29" y="4"/>
                    <a:pt x="23" y="4"/>
                  </a:cubicBezTo>
                  <a:cubicBezTo>
                    <a:pt x="18" y="4"/>
                    <a:pt x="14" y="0"/>
                    <a:pt x="8" y="0"/>
                  </a:cubicBezTo>
                  <a:cubicBezTo>
                    <a:pt x="5" y="0"/>
                    <a:pt x="3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9"/>
                    <a:pt x="6" y="8"/>
                    <a:pt x="7" y="9"/>
                  </a:cubicBezTo>
                  <a:cubicBezTo>
                    <a:pt x="16" y="11"/>
                    <a:pt x="22" y="20"/>
                    <a:pt x="31" y="22"/>
                  </a:cubicBezTo>
                  <a:cubicBezTo>
                    <a:pt x="31" y="24"/>
                    <a:pt x="34" y="25"/>
                    <a:pt x="36" y="25"/>
                  </a:cubicBezTo>
                  <a:cubicBezTo>
                    <a:pt x="37" y="25"/>
                    <a:pt x="39" y="22"/>
                    <a:pt x="39" y="21"/>
                  </a:cubicBezTo>
                  <a:cubicBezTo>
                    <a:pt x="39" y="17"/>
                    <a:pt x="36" y="16"/>
                    <a:pt x="36" y="12"/>
                  </a:cubicBezTo>
                  <a:cubicBezTo>
                    <a:pt x="36" y="10"/>
                    <a:pt x="39" y="7"/>
                    <a:pt x="39" y="7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82">
              <a:extLst>
                <a:ext uri="{FF2B5EF4-FFF2-40B4-BE49-F238E27FC236}">
                  <a16:creationId xmlns:a16="http://schemas.microsoft.com/office/drawing/2014/main" id="{5A48ACE5-49AD-4B62-A540-0EA32B570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1447"/>
              <a:ext cx="33" cy="64"/>
            </a:xfrm>
            <a:custGeom>
              <a:avLst/>
              <a:gdLst>
                <a:gd name="T0" fmla="*/ 12 w 14"/>
                <a:gd name="T1" fmla="*/ 0 h 27"/>
                <a:gd name="T2" fmla="*/ 4 w 14"/>
                <a:gd name="T3" fmla="*/ 5 h 27"/>
                <a:gd name="T4" fmla="*/ 0 w 14"/>
                <a:gd name="T5" fmla="*/ 6 h 27"/>
                <a:gd name="T6" fmla="*/ 10 w 14"/>
                <a:gd name="T7" fmla="*/ 27 h 27"/>
                <a:gd name="T8" fmla="*/ 14 w 14"/>
                <a:gd name="T9" fmla="*/ 6 h 27"/>
                <a:gd name="T10" fmla="*/ 12 w 14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7">
                  <a:moveTo>
                    <a:pt x="12" y="0"/>
                  </a:moveTo>
                  <a:cubicBezTo>
                    <a:pt x="10" y="0"/>
                    <a:pt x="8" y="5"/>
                    <a:pt x="4" y="5"/>
                  </a:cubicBezTo>
                  <a:cubicBezTo>
                    <a:pt x="3" y="5"/>
                    <a:pt x="1" y="6"/>
                    <a:pt x="0" y="6"/>
                  </a:cubicBezTo>
                  <a:cubicBezTo>
                    <a:pt x="3" y="10"/>
                    <a:pt x="4" y="26"/>
                    <a:pt x="10" y="27"/>
                  </a:cubicBezTo>
                  <a:cubicBezTo>
                    <a:pt x="11" y="23"/>
                    <a:pt x="13" y="12"/>
                    <a:pt x="14" y="6"/>
                  </a:cubicBezTo>
                  <a:cubicBezTo>
                    <a:pt x="13" y="5"/>
                    <a:pt x="12" y="2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83">
              <a:extLst>
                <a:ext uri="{FF2B5EF4-FFF2-40B4-BE49-F238E27FC236}">
                  <a16:creationId xmlns:a16="http://schemas.microsoft.com/office/drawing/2014/main" id="{5B371192-E73C-4A56-8808-C4A8AAC6F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1518"/>
              <a:ext cx="54" cy="95"/>
            </a:xfrm>
            <a:custGeom>
              <a:avLst/>
              <a:gdLst>
                <a:gd name="T0" fmla="*/ 12 w 23"/>
                <a:gd name="T1" fmla="*/ 0 h 40"/>
                <a:gd name="T2" fmla="*/ 0 w 23"/>
                <a:gd name="T3" fmla="*/ 7 h 40"/>
                <a:gd name="T4" fmla="*/ 6 w 23"/>
                <a:gd name="T5" fmla="*/ 18 h 40"/>
                <a:gd name="T6" fmla="*/ 3 w 23"/>
                <a:gd name="T7" fmla="*/ 29 h 40"/>
                <a:gd name="T8" fmla="*/ 8 w 23"/>
                <a:gd name="T9" fmla="*/ 40 h 40"/>
                <a:gd name="T10" fmla="*/ 22 w 23"/>
                <a:gd name="T11" fmla="*/ 25 h 40"/>
                <a:gd name="T12" fmla="*/ 18 w 23"/>
                <a:gd name="T13" fmla="*/ 4 h 40"/>
                <a:gd name="T14" fmla="*/ 12 w 23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40">
                  <a:moveTo>
                    <a:pt x="12" y="0"/>
                  </a:moveTo>
                  <a:cubicBezTo>
                    <a:pt x="7" y="0"/>
                    <a:pt x="6" y="6"/>
                    <a:pt x="0" y="7"/>
                  </a:cubicBezTo>
                  <a:cubicBezTo>
                    <a:pt x="1" y="11"/>
                    <a:pt x="6" y="14"/>
                    <a:pt x="6" y="18"/>
                  </a:cubicBezTo>
                  <a:cubicBezTo>
                    <a:pt x="6" y="22"/>
                    <a:pt x="3" y="25"/>
                    <a:pt x="3" y="29"/>
                  </a:cubicBezTo>
                  <a:cubicBezTo>
                    <a:pt x="3" y="33"/>
                    <a:pt x="3" y="40"/>
                    <a:pt x="8" y="40"/>
                  </a:cubicBezTo>
                  <a:cubicBezTo>
                    <a:pt x="12" y="40"/>
                    <a:pt x="22" y="33"/>
                    <a:pt x="22" y="25"/>
                  </a:cubicBezTo>
                  <a:cubicBezTo>
                    <a:pt x="22" y="17"/>
                    <a:pt x="23" y="12"/>
                    <a:pt x="18" y="4"/>
                  </a:cubicBezTo>
                  <a:cubicBezTo>
                    <a:pt x="17" y="4"/>
                    <a:pt x="15" y="0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84">
              <a:extLst>
                <a:ext uri="{FF2B5EF4-FFF2-40B4-BE49-F238E27FC236}">
                  <a16:creationId xmlns:a16="http://schemas.microsoft.com/office/drawing/2014/main" id="{E38FCBD8-7BFE-48CF-A67A-471B68BD4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1575"/>
              <a:ext cx="28" cy="21"/>
            </a:xfrm>
            <a:custGeom>
              <a:avLst/>
              <a:gdLst>
                <a:gd name="T0" fmla="*/ 9 w 12"/>
                <a:gd name="T1" fmla="*/ 0 h 9"/>
                <a:gd name="T2" fmla="*/ 0 w 12"/>
                <a:gd name="T3" fmla="*/ 4 h 9"/>
                <a:gd name="T4" fmla="*/ 7 w 12"/>
                <a:gd name="T5" fmla="*/ 9 h 9"/>
                <a:gd name="T6" fmla="*/ 12 w 12"/>
                <a:gd name="T7" fmla="*/ 6 h 9"/>
                <a:gd name="T8" fmla="*/ 9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9" y="0"/>
                  </a:moveTo>
                  <a:cubicBezTo>
                    <a:pt x="6" y="1"/>
                    <a:pt x="4" y="2"/>
                    <a:pt x="0" y="4"/>
                  </a:cubicBezTo>
                  <a:cubicBezTo>
                    <a:pt x="1" y="4"/>
                    <a:pt x="5" y="9"/>
                    <a:pt x="7" y="9"/>
                  </a:cubicBezTo>
                  <a:cubicBezTo>
                    <a:pt x="9" y="9"/>
                    <a:pt x="12" y="7"/>
                    <a:pt x="12" y="6"/>
                  </a:cubicBezTo>
                  <a:cubicBezTo>
                    <a:pt x="12" y="4"/>
                    <a:pt x="9" y="1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85">
              <a:extLst>
                <a:ext uri="{FF2B5EF4-FFF2-40B4-BE49-F238E27FC236}">
                  <a16:creationId xmlns:a16="http://schemas.microsoft.com/office/drawing/2014/main" id="{A86947F2-AE66-4488-85D4-674F8DF94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858"/>
              <a:ext cx="31" cy="38"/>
            </a:xfrm>
            <a:custGeom>
              <a:avLst/>
              <a:gdLst>
                <a:gd name="T0" fmla="*/ 10 w 13"/>
                <a:gd name="T1" fmla="*/ 0 h 16"/>
                <a:gd name="T2" fmla="*/ 0 w 13"/>
                <a:gd name="T3" fmla="*/ 0 h 16"/>
                <a:gd name="T4" fmla="*/ 0 w 13"/>
                <a:gd name="T5" fmla="*/ 5 h 16"/>
                <a:gd name="T6" fmla="*/ 12 w 13"/>
                <a:gd name="T7" fmla="*/ 12 h 16"/>
                <a:gd name="T8" fmla="*/ 12 w 13"/>
                <a:gd name="T9" fmla="*/ 16 h 16"/>
                <a:gd name="T10" fmla="*/ 13 w 13"/>
                <a:gd name="T11" fmla="*/ 10 h 16"/>
                <a:gd name="T12" fmla="*/ 10 w 1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6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5"/>
                  </a:cubicBezTo>
                  <a:cubicBezTo>
                    <a:pt x="0" y="10"/>
                    <a:pt x="6" y="12"/>
                    <a:pt x="12" y="12"/>
                  </a:cubicBezTo>
                  <a:cubicBezTo>
                    <a:pt x="12" y="13"/>
                    <a:pt x="12" y="14"/>
                    <a:pt x="12" y="16"/>
                  </a:cubicBezTo>
                  <a:cubicBezTo>
                    <a:pt x="12" y="13"/>
                    <a:pt x="13" y="14"/>
                    <a:pt x="13" y="10"/>
                  </a:cubicBezTo>
                  <a:cubicBezTo>
                    <a:pt x="13" y="5"/>
                    <a:pt x="10" y="6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86">
              <a:extLst>
                <a:ext uri="{FF2B5EF4-FFF2-40B4-BE49-F238E27FC236}">
                  <a16:creationId xmlns:a16="http://schemas.microsoft.com/office/drawing/2014/main" id="{C9C172B6-4676-49FC-88C1-E967892C3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820"/>
              <a:ext cx="56" cy="83"/>
            </a:xfrm>
            <a:custGeom>
              <a:avLst/>
              <a:gdLst>
                <a:gd name="T0" fmla="*/ 10 w 24"/>
                <a:gd name="T1" fmla="*/ 0 h 35"/>
                <a:gd name="T2" fmla="*/ 0 w 24"/>
                <a:gd name="T3" fmla="*/ 16 h 35"/>
                <a:gd name="T4" fmla="*/ 11 w 24"/>
                <a:gd name="T5" fmla="*/ 24 h 35"/>
                <a:gd name="T6" fmla="*/ 4 w 24"/>
                <a:gd name="T7" fmla="*/ 31 h 35"/>
                <a:gd name="T8" fmla="*/ 3 w 24"/>
                <a:gd name="T9" fmla="*/ 29 h 35"/>
                <a:gd name="T10" fmla="*/ 0 w 24"/>
                <a:gd name="T11" fmla="*/ 32 h 35"/>
                <a:gd name="T12" fmla="*/ 8 w 24"/>
                <a:gd name="T13" fmla="*/ 35 h 35"/>
                <a:gd name="T14" fmla="*/ 24 w 24"/>
                <a:gd name="T15" fmla="*/ 14 h 35"/>
                <a:gd name="T16" fmla="*/ 10 w 24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5">
                  <a:moveTo>
                    <a:pt x="10" y="0"/>
                  </a:moveTo>
                  <a:cubicBezTo>
                    <a:pt x="7" y="0"/>
                    <a:pt x="0" y="14"/>
                    <a:pt x="0" y="16"/>
                  </a:cubicBezTo>
                  <a:cubicBezTo>
                    <a:pt x="0" y="19"/>
                    <a:pt x="6" y="23"/>
                    <a:pt x="11" y="24"/>
                  </a:cubicBezTo>
                  <a:cubicBezTo>
                    <a:pt x="11" y="27"/>
                    <a:pt x="8" y="31"/>
                    <a:pt x="4" y="31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30"/>
                    <a:pt x="1" y="31"/>
                    <a:pt x="0" y="32"/>
                  </a:cubicBezTo>
                  <a:cubicBezTo>
                    <a:pt x="1" y="32"/>
                    <a:pt x="4" y="35"/>
                    <a:pt x="8" y="35"/>
                  </a:cubicBezTo>
                  <a:cubicBezTo>
                    <a:pt x="19" y="35"/>
                    <a:pt x="15" y="17"/>
                    <a:pt x="24" y="14"/>
                  </a:cubicBezTo>
                  <a:cubicBezTo>
                    <a:pt x="21" y="5"/>
                    <a:pt x="21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87">
              <a:extLst>
                <a:ext uri="{FF2B5EF4-FFF2-40B4-BE49-F238E27FC236}">
                  <a16:creationId xmlns:a16="http://schemas.microsoft.com/office/drawing/2014/main" id="{21522B5A-840B-409D-B325-9C135C44F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730"/>
              <a:ext cx="31" cy="48"/>
            </a:xfrm>
            <a:custGeom>
              <a:avLst/>
              <a:gdLst>
                <a:gd name="T0" fmla="*/ 13 w 13"/>
                <a:gd name="T1" fmla="*/ 0 h 20"/>
                <a:gd name="T2" fmla="*/ 1 w 13"/>
                <a:gd name="T3" fmla="*/ 13 h 20"/>
                <a:gd name="T4" fmla="*/ 1 w 13"/>
                <a:gd name="T5" fmla="*/ 20 h 20"/>
                <a:gd name="T6" fmla="*/ 9 w 13"/>
                <a:gd name="T7" fmla="*/ 7 h 20"/>
                <a:gd name="T8" fmla="*/ 13 w 1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0">
                  <a:moveTo>
                    <a:pt x="13" y="0"/>
                  </a:moveTo>
                  <a:cubicBezTo>
                    <a:pt x="4" y="0"/>
                    <a:pt x="1" y="10"/>
                    <a:pt x="1" y="13"/>
                  </a:cubicBezTo>
                  <a:cubicBezTo>
                    <a:pt x="1" y="15"/>
                    <a:pt x="0" y="18"/>
                    <a:pt x="1" y="20"/>
                  </a:cubicBezTo>
                  <a:cubicBezTo>
                    <a:pt x="5" y="15"/>
                    <a:pt x="9" y="12"/>
                    <a:pt x="9" y="7"/>
                  </a:cubicBezTo>
                  <a:cubicBezTo>
                    <a:pt x="9" y="4"/>
                    <a:pt x="12" y="2"/>
                    <a:pt x="1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88">
              <a:extLst>
                <a:ext uri="{FF2B5EF4-FFF2-40B4-BE49-F238E27FC236}">
                  <a16:creationId xmlns:a16="http://schemas.microsoft.com/office/drawing/2014/main" id="{FE32F1FF-DF8F-46FE-AF0E-B80434F65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666"/>
              <a:ext cx="42" cy="57"/>
            </a:xfrm>
            <a:custGeom>
              <a:avLst/>
              <a:gdLst>
                <a:gd name="T0" fmla="*/ 12 w 18"/>
                <a:gd name="T1" fmla="*/ 0 h 24"/>
                <a:gd name="T2" fmla="*/ 8 w 18"/>
                <a:gd name="T3" fmla="*/ 6 h 24"/>
                <a:gd name="T4" fmla="*/ 11 w 18"/>
                <a:gd name="T5" fmla="*/ 12 h 24"/>
                <a:gd name="T6" fmla="*/ 0 w 18"/>
                <a:gd name="T7" fmla="*/ 16 h 24"/>
                <a:gd name="T8" fmla="*/ 5 w 18"/>
                <a:gd name="T9" fmla="*/ 24 h 24"/>
                <a:gd name="T10" fmla="*/ 14 w 18"/>
                <a:gd name="T11" fmla="*/ 19 h 24"/>
                <a:gd name="T12" fmla="*/ 14 w 18"/>
                <a:gd name="T13" fmla="*/ 12 h 24"/>
                <a:gd name="T14" fmla="*/ 18 w 18"/>
                <a:gd name="T15" fmla="*/ 6 h 24"/>
                <a:gd name="T16" fmla="*/ 12 w 18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4">
                  <a:moveTo>
                    <a:pt x="12" y="0"/>
                  </a:moveTo>
                  <a:cubicBezTo>
                    <a:pt x="12" y="0"/>
                    <a:pt x="8" y="3"/>
                    <a:pt x="8" y="6"/>
                  </a:cubicBezTo>
                  <a:cubicBezTo>
                    <a:pt x="8" y="8"/>
                    <a:pt x="10" y="10"/>
                    <a:pt x="11" y="12"/>
                  </a:cubicBezTo>
                  <a:cubicBezTo>
                    <a:pt x="7" y="12"/>
                    <a:pt x="4" y="16"/>
                    <a:pt x="0" y="16"/>
                  </a:cubicBezTo>
                  <a:cubicBezTo>
                    <a:pt x="0" y="19"/>
                    <a:pt x="0" y="24"/>
                    <a:pt x="5" y="24"/>
                  </a:cubicBezTo>
                  <a:cubicBezTo>
                    <a:pt x="7" y="24"/>
                    <a:pt x="14" y="20"/>
                    <a:pt x="14" y="19"/>
                  </a:cubicBezTo>
                  <a:cubicBezTo>
                    <a:pt x="14" y="17"/>
                    <a:pt x="14" y="15"/>
                    <a:pt x="14" y="12"/>
                  </a:cubicBezTo>
                  <a:cubicBezTo>
                    <a:pt x="15" y="12"/>
                    <a:pt x="18" y="8"/>
                    <a:pt x="18" y="6"/>
                  </a:cubicBezTo>
                  <a:cubicBezTo>
                    <a:pt x="16" y="5"/>
                    <a:pt x="15" y="3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89">
              <a:extLst>
                <a:ext uri="{FF2B5EF4-FFF2-40B4-BE49-F238E27FC236}">
                  <a16:creationId xmlns:a16="http://schemas.microsoft.com/office/drawing/2014/main" id="{72459C9F-3B63-4B66-9949-551E912BD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762"/>
              <a:ext cx="81" cy="11"/>
            </a:xfrm>
            <a:custGeom>
              <a:avLst/>
              <a:gdLst>
                <a:gd name="T0" fmla="*/ 9 w 34"/>
                <a:gd name="T1" fmla="*/ 0 h 5"/>
                <a:gd name="T2" fmla="*/ 0 w 34"/>
                <a:gd name="T3" fmla="*/ 0 h 5"/>
                <a:gd name="T4" fmla="*/ 20 w 34"/>
                <a:gd name="T5" fmla="*/ 5 h 5"/>
                <a:gd name="T6" fmla="*/ 27 w 34"/>
                <a:gd name="T7" fmla="*/ 5 h 5"/>
                <a:gd name="T8" fmla="*/ 34 w 34"/>
                <a:gd name="T9" fmla="*/ 3 h 5"/>
                <a:gd name="T10" fmla="*/ 9 w 34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5">
                  <a:moveTo>
                    <a:pt x="9" y="0"/>
                  </a:moveTo>
                  <a:cubicBezTo>
                    <a:pt x="6" y="0"/>
                    <a:pt x="3" y="0"/>
                    <a:pt x="0" y="0"/>
                  </a:cubicBezTo>
                  <a:cubicBezTo>
                    <a:pt x="6" y="3"/>
                    <a:pt x="16" y="5"/>
                    <a:pt x="20" y="5"/>
                  </a:cubicBezTo>
                  <a:cubicBezTo>
                    <a:pt x="23" y="5"/>
                    <a:pt x="24" y="5"/>
                    <a:pt x="27" y="5"/>
                  </a:cubicBezTo>
                  <a:cubicBezTo>
                    <a:pt x="29" y="5"/>
                    <a:pt x="31" y="5"/>
                    <a:pt x="34" y="3"/>
                  </a:cubicBezTo>
                  <a:cubicBezTo>
                    <a:pt x="27" y="2"/>
                    <a:pt x="18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90">
              <a:extLst>
                <a:ext uri="{FF2B5EF4-FFF2-40B4-BE49-F238E27FC236}">
                  <a16:creationId xmlns:a16="http://schemas.microsoft.com/office/drawing/2014/main" id="{63E2AB9A-4FB6-4CA8-A149-743FFF6A1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1747"/>
              <a:ext cx="71" cy="38"/>
            </a:xfrm>
            <a:custGeom>
              <a:avLst/>
              <a:gdLst>
                <a:gd name="T0" fmla="*/ 30 w 30"/>
                <a:gd name="T1" fmla="*/ 0 h 16"/>
                <a:gd name="T2" fmla="*/ 0 w 30"/>
                <a:gd name="T3" fmla="*/ 11 h 16"/>
                <a:gd name="T4" fmla="*/ 2 w 30"/>
                <a:gd name="T5" fmla="*/ 13 h 16"/>
                <a:gd name="T6" fmla="*/ 6 w 30"/>
                <a:gd name="T7" fmla="*/ 16 h 16"/>
                <a:gd name="T8" fmla="*/ 22 w 30"/>
                <a:gd name="T9" fmla="*/ 10 h 16"/>
                <a:gd name="T10" fmla="*/ 23 w 30"/>
                <a:gd name="T11" fmla="*/ 5 h 16"/>
                <a:gd name="T12" fmla="*/ 30 w 30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6">
                  <a:moveTo>
                    <a:pt x="30" y="0"/>
                  </a:moveTo>
                  <a:cubicBezTo>
                    <a:pt x="21" y="2"/>
                    <a:pt x="7" y="7"/>
                    <a:pt x="0" y="11"/>
                  </a:cubicBezTo>
                  <a:cubicBezTo>
                    <a:pt x="0" y="12"/>
                    <a:pt x="1" y="13"/>
                    <a:pt x="2" y="13"/>
                  </a:cubicBezTo>
                  <a:cubicBezTo>
                    <a:pt x="2" y="15"/>
                    <a:pt x="4" y="16"/>
                    <a:pt x="6" y="16"/>
                  </a:cubicBezTo>
                  <a:cubicBezTo>
                    <a:pt x="11" y="16"/>
                    <a:pt x="21" y="13"/>
                    <a:pt x="22" y="10"/>
                  </a:cubicBezTo>
                  <a:cubicBezTo>
                    <a:pt x="23" y="8"/>
                    <a:pt x="22" y="5"/>
                    <a:pt x="23" y="5"/>
                  </a:cubicBezTo>
                  <a:cubicBezTo>
                    <a:pt x="26" y="3"/>
                    <a:pt x="29" y="5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91">
              <a:extLst>
                <a:ext uri="{FF2B5EF4-FFF2-40B4-BE49-F238E27FC236}">
                  <a16:creationId xmlns:a16="http://schemas.microsoft.com/office/drawing/2014/main" id="{1DFDCFF8-7B0E-4632-8312-A2A2C28E3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8" y="2627"/>
              <a:ext cx="35" cy="17"/>
            </a:xfrm>
            <a:custGeom>
              <a:avLst/>
              <a:gdLst>
                <a:gd name="T0" fmla="*/ 15 w 15"/>
                <a:gd name="T1" fmla="*/ 0 h 7"/>
                <a:gd name="T2" fmla="*/ 0 w 15"/>
                <a:gd name="T3" fmla="*/ 3 h 7"/>
                <a:gd name="T4" fmla="*/ 5 w 15"/>
                <a:gd name="T5" fmla="*/ 7 h 7"/>
                <a:gd name="T6" fmla="*/ 15 w 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cubicBezTo>
                    <a:pt x="8" y="0"/>
                    <a:pt x="4" y="1"/>
                    <a:pt x="0" y="3"/>
                  </a:cubicBezTo>
                  <a:cubicBezTo>
                    <a:pt x="0" y="5"/>
                    <a:pt x="4" y="7"/>
                    <a:pt x="5" y="7"/>
                  </a:cubicBezTo>
                  <a:cubicBezTo>
                    <a:pt x="10" y="7"/>
                    <a:pt x="14" y="2"/>
                    <a:pt x="1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92">
              <a:extLst>
                <a:ext uri="{FF2B5EF4-FFF2-40B4-BE49-F238E27FC236}">
                  <a16:creationId xmlns:a16="http://schemas.microsoft.com/office/drawing/2014/main" id="{F6F8CF88-232D-47F4-A80A-8F80D3285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4" y="68"/>
              <a:ext cx="76" cy="57"/>
            </a:xfrm>
            <a:custGeom>
              <a:avLst/>
              <a:gdLst>
                <a:gd name="T0" fmla="*/ 14 w 32"/>
                <a:gd name="T1" fmla="*/ 0 h 24"/>
                <a:gd name="T2" fmla="*/ 7 w 32"/>
                <a:gd name="T3" fmla="*/ 5 h 24"/>
                <a:gd name="T4" fmla="*/ 0 w 32"/>
                <a:gd name="T5" fmla="*/ 17 h 24"/>
                <a:gd name="T6" fmla="*/ 10 w 32"/>
                <a:gd name="T7" fmla="*/ 24 h 24"/>
                <a:gd name="T8" fmla="*/ 32 w 32"/>
                <a:gd name="T9" fmla="*/ 15 h 24"/>
                <a:gd name="T10" fmla="*/ 32 w 32"/>
                <a:gd name="T11" fmla="*/ 8 h 24"/>
                <a:gd name="T12" fmla="*/ 14 w 32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4">
                  <a:moveTo>
                    <a:pt x="14" y="0"/>
                  </a:moveTo>
                  <a:cubicBezTo>
                    <a:pt x="11" y="0"/>
                    <a:pt x="10" y="5"/>
                    <a:pt x="7" y="5"/>
                  </a:cubicBezTo>
                  <a:cubicBezTo>
                    <a:pt x="6" y="5"/>
                    <a:pt x="0" y="15"/>
                    <a:pt x="0" y="17"/>
                  </a:cubicBezTo>
                  <a:cubicBezTo>
                    <a:pt x="0" y="23"/>
                    <a:pt x="3" y="24"/>
                    <a:pt x="10" y="24"/>
                  </a:cubicBezTo>
                  <a:cubicBezTo>
                    <a:pt x="19" y="24"/>
                    <a:pt x="25" y="18"/>
                    <a:pt x="32" y="15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5" y="7"/>
                    <a:pt x="21" y="0"/>
                    <a:pt x="1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93">
              <a:extLst>
                <a:ext uri="{FF2B5EF4-FFF2-40B4-BE49-F238E27FC236}">
                  <a16:creationId xmlns:a16="http://schemas.microsoft.com/office/drawing/2014/main" id="{EF977C2B-F7D0-4093-87D0-78FBE5432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0" y="18"/>
              <a:ext cx="59" cy="41"/>
            </a:xfrm>
            <a:custGeom>
              <a:avLst/>
              <a:gdLst>
                <a:gd name="T0" fmla="*/ 5 w 25"/>
                <a:gd name="T1" fmla="*/ 0 h 17"/>
                <a:gd name="T2" fmla="*/ 0 w 25"/>
                <a:gd name="T3" fmla="*/ 4 h 17"/>
                <a:gd name="T4" fmla="*/ 18 w 25"/>
                <a:gd name="T5" fmla="*/ 17 h 17"/>
                <a:gd name="T6" fmla="*/ 20 w 25"/>
                <a:gd name="T7" fmla="*/ 17 h 17"/>
                <a:gd name="T8" fmla="*/ 25 w 25"/>
                <a:gd name="T9" fmla="*/ 15 h 17"/>
                <a:gd name="T10" fmla="*/ 5 w 25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7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0"/>
                    <a:pt x="11" y="17"/>
                    <a:pt x="18" y="17"/>
                  </a:cubicBezTo>
                  <a:cubicBezTo>
                    <a:pt x="18" y="17"/>
                    <a:pt x="19" y="17"/>
                    <a:pt x="20" y="17"/>
                  </a:cubicBezTo>
                  <a:cubicBezTo>
                    <a:pt x="22" y="17"/>
                    <a:pt x="25" y="17"/>
                    <a:pt x="25" y="15"/>
                  </a:cubicBezTo>
                  <a:cubicBezTo>
                    <a:pt x="25" y="7"/>
                    <a:pt x="12" y="0"/>
                    <a:pt x="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194">
              <a:extLst>
                <a:ext uri="{FF2B5EF4-FFF2-40B4-BE49-F238E27FC236}">
                  <a16:creationId xmlns:a16="http://schemas.microsoft.com/office/drawing/2014/main" id="{0B0088FD-3F77-4A12-AB2C-2120BBF9A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4" y="-197"/>
              <a:ext cx="54" cy="38"/>
            </a:xfrm>
            <a:custGeom>
              <a:avLst/>
              <a:gdLst>
                <a:gd name="T0" fmla="*/ 10 w 23"/>
                <a:gd name="T1" fmla="*/ 0 h 16"/>
                <a:gd name="T2" fmla="*/ 2 w 23"/>
                <a:gd name="T3" fmla="*/ 10 h 16"/>
                <a:gd name="T4" fmla="*/ 2 w 23"/>
                <a:gd name="T5" fmla="*/ 16 h 16"/>
                <a:gd name="T6" fmla="*/ 23 w 23"/>
                <a:gd name="T7" fmla="*/ 10 h 16"/>
                <a:gd name="T8" fmla="*/ 10 w 23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10" y="0"/>
                  </a:moveTo>
                  <a:cubicBezTo>
                    <a:pt x="5" y="0"/>
                    <a:pt x="2" y="6"/>
                    <a:pt x="2" y="10"/>
                  </a:cubicBezTo>
                  <a:cubicBezTo>
                    <a:pt x="2" y="12"/>
                    <a:pt x="0" y="16"/>
                    <a:pt x="2" y="16"/>
                  </a:cubicBezTo>
                  <a:cubicBezTo>
                    <a:pt x="8" y="16"/>
                    <a:pt x="20" y="12"/>
                    <a:pt x="23" y="10"/>
                  </a:cubicBezTo>
                  <a:cubicBezTo>
                    <a:pt x="18" y="6"/>
                    <a:pt x="16" y="0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95">
              <a:extLst>
                <a:ext uri="{FF2B5EF4-FFF2-40B4-BE49-F238E27FC236}">
                  <a16:creationId xmlns:a16="http://schemas.microsoft.com/office/drawing/2014/main" id="{7AFFB97A-28B4-4CE5-9B9B-509602F63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" y="-235"/>
              <a:ext cx="118" cy="50"/>
            </a:xfrm>
            <a:custGeom>
              <a:avLst/>
              <a:gdLst>
                <a:gd name="T0" fmla="*/ 25 w 50"/>
                <a:gd name="T1" fmla="*/ 0 h 21"/>
                <a:gd name="T2" fmla="*/ 0 w 50"/>
                <a:gd name="T3" fmla="*/ 16 h 21"/>
                <a:gd name="T4" fmla="*/ 2 w 50"/>
                <a:gd name="T5" fmla="*/ 13 h 21"/>
                <a:gd name="T6" fmla="*/ 34 w 50"/>
                <a:gd name="T7" fmla="*/ 21 h 21"/>
                <a:gd name="T8" fmla="*/ 50 w 50"/>
                <a:gd name="T9" fmla="*/ 21 h 21"/>
                <a:gd name="T10" fmla="*/ 25 w 50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21">
                  <a:moveTo>
                    <a:pt x="25" y="0"/>
                  </a:moveTo>
                  <a:cubicBezTo>
                    <a:pt x="13" y="0"/>
                    <a:pt x="6" y="8"/>
                    <a:pt x="0" y="16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3" y="17"/>
                    <a:pt x="25" y="16"/>
                    <a:pt x="34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9" y="9"/>
                    <a:pt x="39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96">
              <a:extLst>
                <a:ext uri="{FF2B5EF4-FFF2-40B4-BE49-F238E27FC236}">
                  <a16:creationId xmlns:a16="http://schemas.microsoft.com/office/drawing/2014/main" id="{751997F3-38AF-4B4C-A632-DB9B2688B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" y="-351"/>
              <a:ext cx="158" cy="57"/>
            </a:xfrm>
            <a:custGeom>
              <a:avLst/>
              <a:gdLst>
                <a:gd name="T0" fmla="*/ 0 w 67"/>
                <a:gd name="T1" fmla="*/ 0 h 24"/>
                <a:gd name="T2" fmla="*/ 5 w 67"/>
                <a:gd name="T3" fmla="*/ 4 h 24"/>
                <a:gd name="T4" fmla="*/ 44 w 67"/>
                <a:gd name="T5" fmla="*/ 24 h 24"/>
                <a:gd name="T6" fmla="*/ 67 w 67"/>
                <a:gd name="T7" fmla="*/ 16 h 24"/>
                <a:gd name="T8" fmla="*/ 62 w 67"/>
                <a:gd name="T9" fmla="*/ 11 h 24"/>
                <a:gd name="T10" fmla="*/ 0 w 67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24">
                  <a:moveTo>
                    <a:pt x="0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17"/>
                    <a:pt x="30" y="24"/>
                    <a:pt x="44" y="24"/>
                  </a:cubicBezTo>
                  <a:cubicBezTo>
                    <a:pt x="52" y="24"/>
                    <a:pt x="67" y="22"/>
                    <a:pt x="67" y="16"/>
                  </a:cubicBezTo>
                  <a:cubicBezTo>
                    <a:pt x="67" y="13"/>
                    <a:pt x="65" y="11"/>
                    <a:pt x="62" y="11"/>
                  </a:cubicBezTo>
                  <a:cubicBezTo>
                    <a:pt x="60" y="11"/>
                    <a:pt x="5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97">
              <a:extLst>
                <a:ext uri="{FF2B5EF4-FFF2-40B4-BE49-F238E27FC236}">
                  <a16:creationId xmlns:a16="http://schemas.microsoft.com/office/drawing/2014/main" id="{C2303358-F3C3-4E36-811B-87019FCE1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5" y="-265"/>
              <a:ext cx="33" cy="30"/>
            </a:xfrm>
            <a:custGeom>
              <a:avLst/>
              <a:gdLst>
                <a:gd name="T0" fmla="*/ 7 w 14"/>
                <a:gd name="T1" fmla="*/ 0 h 13"/>
                <a:gd name="T2" fmla="*/ 0 w 14"/>
                <a:gd name="T3" fmla="*/ 6 h 13"/>
                <a:gd name="T4" fmla="*/ 6 w 14"/>
                <a:gd name="T5" fmla="*/ 13 h 13"/>
                <a:gd name="T6" fmla="*/ 14 w 14"/>
                <a:gd name="T7" fmla="*/ 6 h 13"/>
                <a:gd name="T8" fmla="*/ 7 w 1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7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11"/>
                    <a:pt x="0" y="13"/>
                    <a:pt x="6" y="13"/>
                  </a:cubicBezTo>
                  <a:cubicBezTo>
                    <a:pt x="10" y="13"/>
                    <a:pt x="14" y="10"/>
                    <a:pt x="14" y="6"/>
                  </a:cubicBezTo>
                  <a:cubicBezTo>
                    <a:pt x="14" y="2"/>
                    <a:pt x="10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98">
              <a:extLst>
                <a:ext uri="{FF2B5EF4-FFF2-40B4-BE49-F238E27FC236}">
                  <a16:creationId xmlns:a16="http://schemas.microsoft.com/office/drawing/2014/main" id="{B3AD7821-0B44-4BC0-84F9-61BDDE3F3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" y="1139"/>
              <a:ext cx="90" cy="38"/>
            </a:xfrm>
            <a:custGeom>
              <a:avLst/>
              <a:gdLst>
                <a:gd name="T0" fmla="*/ 7 w 38"/>
                <a:gd name="T1" fmla="*/ 0 h 16"/>
                <a:gd name="T2" fmla="*/ 0 w 38"/>
                <a:gd name="T3" fmla="*/ 0 h 16"/>
                <a:gd name="T4" fmla="*/ 30 w 38"/>
                <a:gd name="T5" fmla="*/ 16 h 16"/>
                <a:gd name="T6" fmla="*/ 38 w 38"/>
                <a:gd name="T7" fmla="*/ 13 h 16"/>
                <a:gd name="T8" fmla="*/ 7 w 3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6">
                  <a:moveTo>
                    <a:pt x="7" y="0"/>
                  </a:moveTo>
                  <a:cubicBezTo>
                    <a:pt x="5" y="0"/>
                    <a:pt x="3" y="0"/>
                    <a:pt x="0" y="0"/>
                  </a:cubicBezTo>
                  <a:cubicBezTo>
                    <a:pt x="7" y="5"/>
                    <a:pt x="22" y="16"/>
                    <a:pt x="30" y="16"/>
                  </a:cubicBezTo>
                  <a:cubicBezTo>
                    <a:pt x="35" y="16"/>
                    <a:pt x="36" y="16"/>
                    <a:pt x="38" y="13"/>
                  </a:cubicBezTo>
                  <a:cubicBezTo>
                    <a:pt x="28" y="8"/>
                    <a:pt x="20" y="0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99">
              <a:extLst>
                <a:ext uri="{FF2B5EF4-FFF2-40B4-BE49-F238E27FC236}">
                  <a16:creationId xmlns:a16="http://schemas.microsoft.com/office/drawing/2014/main" id="{673AFBEE-B813-4466-A67C-4F07BD472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274"/>
              <a:ext cx="69" cy="43"/>
            </a:xfrm>
            <a:custGeom>
              <a:avLst/>
              <a:gdLst>
                <a:gd name="T0" fmla="*/ 2 w 29"/>
                <a:gd name="T1" fmla="*/ 0 h 18"/>
                <a:gd name="T2" fmla="*/ 0 w 29"/>
                <a:gd name="T3" fmla="*/ 4 h 18"/>
                <a:gd name="T4" fmla="*/ 23 w 29"/>
                <a:gd name="T5" fmla="*/ 18 h 18"/>
                <a:gd name="T6" fmla="*/ 29 w 29"/>
                <a:gd name="T7" fmla="*/ 12 h 18"/>
                <a:gd name="T8" fmla="*/ 29 w 29"/>
                <a:gd name="T9" fmla="*/ 9 h 18"/>
                <a:gd name="T10" fmla="*/ 14 w 29"/>
                <a:gd name="T11" fmla="*/ 9 h 18"/>
                <a:gd name="T12" fmla="*/ 2 w 29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18">
                  <a:moveTo>
                    <a:pt x="2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0" y="8"/>
                    <a:pt x="19" y="18"/>
                    <a:pt x="23" y="18"/>
                  </a:cubicBezTo>
                  <a:cubicBezTo>
                    <a:pt x="24" y="18"/>
                    <a:pt x="29" y="15"/>
                    <a:pt x="29" y="12"/>
                  </a:cubicBezTo>
                  <a:cubicBezTo>
                    <a:pt x="29" y="11"/>
                    <a:pt x="29" y="10"/>
                    <a:pt x="29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8" y="8"/>
                    <a:pt x="5" y="6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200">
              <a:extLst>
                <a:ext uri="{FF2B5EF4-FFF2-40B4-BE49-F238E27FC236}">
                  <a16:creationId xmlns:a16="http://schemas.microsoft.com/office/drawing/2014/main" id="{8432BDBD-16F4-4BF5-96FD-AD1D7AB2C8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277"/>
              <a:ext cx="47" cy="56"/>
            </a:xfrm>
            <a:custGeom>
              <a:avLst/>
              <a:gdLst>
                <a:gd name="T0" fmla="*/ 12 w 20"/>
                <a:gd name="T1" fmla="*/ 0 h 24"/>
                <a:gd name="T2" fmla="*/ 0 w 20"/>
                <a:gd name="T3" fmla="*/ 18 h 24"/>
                <a:gd name="T4" fmla="*/ 8 w 20"/>
                <a:gd name="T5" fmla="*/ 24 h 24"/>
                <a:gd name="T6" fmla="*/ 20 w 20"/>
                <a:gd name="T7" fmla="*/ 17 h 24"/>
                <a:gd name="T8" fmla="*/ 20 w 20"/>
                <a:gd name="T9" fmla="*/ 13 h 24"/>
                <a:gd name="T10" fmla="*/ 16 w 20"/>
                <a:gd name="T11" fmla="*/ 5 h 24"/>
                <a:gd name="T12" fmla="*/ 1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12" y="0"/>
                  </a:moveTo>
                  <a:cubicBezTo>
                    <a:pt x="7" y="2"/>
                    <a:pt x="0" y="15"/>
                    <a:pt x="0" y="18"/>
                  </a:cubicBezTo>
                  <a:cubicBezTo>
                    <a:pt x="0" y="21"/>
                    <a:pt x="3" y="24"/>
                    <a:pt x="8" y="24"/>
                  </a:cubicBezTo>
                  <a:cubicBezTo>
                    <a:pt x="14" y="24"/>
                    <a:pt x="20" y="21"/>
                    <a:pt x="20" y="17"/>
                  </a:cubicBezTo>
                  <a:cubicBezTo>
                    <a:pt x="20" y="16"/>
                    <a:pt x="20" y="14"/>
                    <a:pt x="20" y="13"/>
                  </a:cubicBezTo>
                  <a:cubicBezTo>
                    <a:pt x="8" y="13"/>
                    <a:pt x="16" y="10"/>
                    <a:pt x="16" y="5"/>
                  </a:cubicBezTo>
                  <a:cubicBezTo>
                    <a:pt x="16" y="3"/>
                    <a:pt x="13" y="2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201">
              <a:extLst>
                <a:ext uri="{FF2B5EF4-FFF2-40B4-BE49-F238E27FC236}">
                  <a16:creationId xmlns:a16="http://schemas.microsoft.com/office/drawing/2014/main" id="{E5EE9CF4-FF72-415A-AC39-2F4C181D9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93" y="626"/>
              <a:ext cx="56" cy="22"/>
            </a:xfrm>
            <a:custGeom>
              <a:avLst/>
              <a:gdLst>
                <a:gd name="T0" fmla="*/ 13 w 24"/>
                <a:gd name="T1" fmla="*/ 0 h 9"/>
                <a:gd name="T2" fmla="*/ 8 w 24"/>
                <a:gd name="T3" fmla="*/ 4 h 9"/>
                <a:gd name="T4" fmla="*/ 0 w 24"/>
                <a:gd name="T5" fmla="*/ 4 h 9"/>
                <a:gd name="T6" fmla="*/ 7 w 24"/>
                <a:gd name="T7" fmla="*/ 9 h 9"/>
                <a:gd name="T8" fmla="*/ 24 w 24"/>
                <a:gd name="T9" fmla="*/ 9 h 9"/>
                <a:gd name="T10" fmla="*/ 16 w 24"/>
                <a:gd name="T11" fmla="*/ 0 h 9"/>
                <a:gd name="T12" fmla="*/ 13 w 24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9">
                  <a:moveTo>
                    <a:pt x="13" y="0"/>
                  </a:moveTo>
                  <a:cubicBezTo>
                    <a:pt x="11" y="0"/>
                    <a:pt x="10" y="1"/>
                    <a:pt x="8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5" y="8"/>
                    <a:pt x="7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4"/>
                    <a:pt x="23" y="0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202">
              <a:extLst>
                <a:ext uri="{FF2B5EF4-FFF2-40B4-BE49-F238E27FC236}">
                  <a16:creationId xmlns:a16="http://schemas.microsoft.com/office/drawing/2014/main" id="{5CEC5228-48B6-4DE7-9E06-6F8CBDE51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0" y="2393"/>
              <a:ext cx="31" cy="28"/>
            </a:xfrm>
            <a:custGeom>
              <a:avLst/>
              <a:gdLst>
                <a:gd name="T0" fmla="*/ 0 w 13"/>
                <a:gd name="T1" fmla="*/ 0 h 12"/>
                <a:gd name="T2" fmla="*/ 0 w 13"/>
                <a:gd name="T3" fmla="*/ 8 h 12"/>
                <a:gd name="T4" fmla="*/ 3 w 13"/>
                <a:gd name="T5" fmla="*/ 12 h 12"/>
                <a:gd name="T6" fmla="*/ 13 w 13"/>
                <a:gd name="T7" fmla="*/ 9 h 12"/>
                <a:gd name="T8" fmla="*/ 13 w 13"/>
                <a:gd name="T9" fmla="*/ 5 h 12"/>
                <a:gd name="T10" fmla="*/ 0 w 13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0" y="0"/>
                  </a:moveTo>
                  <a:cubicBezTo>
                    <a:pt x="1" y="3"/>
                    <a:pt x="0" y="5"/>
                    <a:pt x="0" y="8"/>
                  </a:cubicBezTo>
                  <a:cubicBezTo>
                    <a:pt x="0" y="9"/>
                    <a:pt x="2" y="12"/>
                    <a:pt x="3" y="12"/>
                  </a:cubicBezTo>
                  <a:cubicBezTo>
                    <a:pt x="7" y="12"/>
                    <a:pt x="9" y="10"/>
                    <a:pt x="13" y="9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2"/>
                    <a:pt x="6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203">
              <a:extLst>
                <a:ext uri="{FF2B5EF4-FFF2-40B4-BE49-F238E27FC236}">
                  <a16:creationId xmlns:a16="http://schemas.microsoft.com/office/drawing/2014/main" id="{BBC62082-9603-4B8B-8019-ED78180F0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03" y="2353"/>
              <a:ext cx="16" cy="12"/>
            </a:xfrm>
            <a:custGeom>
              <a:avLst/>
              <a:gdLst>
                <a:gd name="T0" fmla="*/ 0 w 7"/>
                <a:gd name="T1" fmla="*/ 0 h 5"/>
                <a:gd name="T2" fmla="*/ 5 w 7"/>
                <a:gd name="T3" fmla="*/ 5 h 5"/>
                <a:gd name="T4" fmla="*/ 7 w 7"/>
                <a:gd name="T5" fmla="*/ 4 h 5"/>
                <a:gd name="T6" fmla="*/ 0 w 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cubicBezTo>
                    <a:pt x="2" y="1"/>
                    <a:pt x="2" y="5"/>
                    <a:pt x="5" y="5"/>
                  </a:cubicBezTo>
                  <a:cubicBezTo>
                    <a:pt x="5" y="5"/>
                    <a:pt x="7" y="4"/>
                    <a:pt x="7" y="4"/>
                  </a:cubicBezTo>
                  <a:cubicBezTo>
                    <a:pt x="5" y="2"/>
                    <a:pt x="3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204">
              <a:extLst>
                <a:ext uri="{FF2B5EF4-FFF2-40B4-BE49-F238E27FC236}">
                  <a16:creationId xmlns:a16="http://schemas.microsoft.com/office/drawing/2014/main" id="{87B17727-A5E6-4432-89A2-3C0414CF5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34" y="2339"/>
              <a:ext cx="21" cy="9"/>
            </a:xfrm>
            <a:custGeom>
              <a:avLst/>
              <a:gdLst>
                <a:gd name="T0" fmla="*/ 9 w 9"/>
                <a:gd name="T1" fmla="*/ 0 h 4"/>
                <a:gd name="T2" fmla="*/ 0 w 9"/>
                <a:gd name="T3" fmla="*/ 0 h 4"/>
                <a:gd name="T4" fmla="*/ 3 w 9"/>
                <a:gd name="T5" fmla="*/ 4 h 4"/>
                <a:gd name="T6" fmla="*/ 9 w 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">
                  <a:moveTo>
                    <a:pt x="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3" y="4"/>
                  </a:cubicBezTo>
                  <a:cubicBezTo>
                    <a:pt x="5" y="4"/>
                    <a:pt x="8" y="2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205">
              <a:extLst>
                <a:ext uri="{FF2B5EF4-FFF2-40B4-BE49-F238E27FC236}">
                  <a16:creationId xmlns:a16="http://schemas.microsoft.com/office/drawing/2014/main" id="{830F258D-9623-46C1-B62B-6B10CC0B1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65" y="2324"/>
              <a:ext cx="19" cy="12"/>
            </a:xfrm>
            <a:custGeom>
              <a:avLst/>
              <a:gdLst>
                <a:gd name="T0" fmla="*/ 8 w 8"/>
                <a:gd name="T1" fmla="*/ 0 h 5"/>
                <a:gd name="T2" fmla="*/ 3 w 8"/>
                <a:gd name="T3" fmla="*/ 1 h 5"/>
                <a:gd name="T4" fmla="*/ 4 w 8"/>
                <a:gd name="T5" fmla="*/ 1 h 5"/>
                <a:gd name="T6" fmla="*/ 0 w 8"/>
                <a:gd name="T7" fmla="*/ 1 h 5"/>
                <a:gd name="T8" fmla="*/ 5 w 8"/>
                <a:gd name="T9" fmla="*/ 5 h 5"/>
                <a:gd name="T10" fmla="*/ 8 w 8"/>
                <a:gd name="T11" fmla="*/ 3 h 5"/>
                <a:gd name="T12" fmla="*/ 8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6" y="0"/>
                    <a:pt x="5" y="0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1" y="1"/>
                    <a:pt x="0" y="1"/>
                  </a:cubicBezTo>
                  <a:cubicBezTo>
                    <a:pt x="0" y="1"/>
                    <a:pt x="3" y="5"/>
                    <a:pt x="5" y="5"/>
                  </a:cubicBezTo>
                  <a:cubicBezTo>
                    <a:pt x="6" y="5"/>
                    <a:pt x="8" y="4"/>
                    <a:pt x="8" y="3"/>
                  </a:cubicBezTo>
                  <a:cubicBezTo>
                    <a:pt x="8" y="2"/>
                    <a:pt x="8" y="1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206">
              <a:extLst>
                <a:ext uri="{FF2B5EF4-FFF2-40B4-BE49-F238E27FC236}">
                  <a16:creationId xmlns:a16="http://schemas.microsoft.com/office/drawing/2014/main" id="{65759ACF-2713-44BB-8AA7-9658AF374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5" y="2296"/>
              <a:ext cx="19" cy="17"/>
            </a:xfrm>
            <a:custGeom>
              <a:avLst/>
              <a:gdLst>
                <a:gd name="T0" fmla="*/ 3 w 8"/>
                <a:gd name="T1" fmla="*/ 0 h 7"/>
                <a:gd name="T2" fmla="*/ 0 w 8"/>
                <a:gd name="T3" fmla="*/ 3 h 7"/>
                <a:gd name="T4" fmla="*/ 4 w 8"/>
                <a:gd name="T5" fmla="*/ 7 h 7"/>
                <a:gd name="T6" fmla="*/ 8 w 8"/>
                <a:gd name="T7" fmla="*/ 7 h 7"/>
                <a:gd name="T8" fmla="*/ 7 w 8"/>
                <a:gd name="T9" fmla="*/ 2 h 7"/>
                <a:gd name="T10" fmla="*/ 3 w 8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0" y="4"/>
                    <a:pt x="2" y="7"/>
                    <a:pt x="4" y="7"/>
                  </a:cubicBezTo>
                  <a:cubicBezTo>
                    <a:pt x="5" y="7"/>
                    <a:pt x="7" y="7"/>
                    <a:pt x="8" y="7"/>
                  </a:cubicBezTo>
                  <a:cubicBezTo>
                    <a:pt x="7" y="5"/>
                    <a:pt x="7" y="4"/>
                    <a:pt x="7" y="2"/>
                  </a:cubicBezTo>
                  <a:cubicBezTo>
                    <a:pt x="5" y="2"/>
                    <a:pt x="4" y="1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78DE2C13-9099-483A-A087-A3D94315D44D}"/>
              </a:ext>
            </a:extLst>
          </p:cNvPr>
          <p:cNvGrpSpPr/>
          <p:nvPr/>
        </p:nvGrpSpPr>
        <p:grpSpPr>
          <a:xfrm>
            <a:off x="294268" y="755132"/>
            <a:ext cx="3228808" cy="5084597"/>
            <a:chOff x="1820863" y="876300"/>
            <a:chExt cx="3744913" cy="5559425"/>
          </a:xfrm>
          <a:effectLst>
            <a:reflection blurRad="6350" stA="52000" endA="300" endPos="35000" dir="5400000" sy="-100000" algn="bl" rotWithShape="0"/>
          </a:effectLst>
          <a:scene3d>
            <a:camera prst="perspectiveRight">
              <a:rot lat="0" lon="19799998" rev="0"/>
            </a:camera>
            <a:lightRig rig="threePt" dir="t"/>
          </a:scene3d>
        </p:grpSpPr>
        <p:grpSp>
          <p:nvGrpSpPr>
            <p:cNvPr id="420" name="Group 4">
              <a:extLst>
                <a:ext uri="{FF2B5EF4-FFF2-40B4-BE49-F238E27FC236}">
                  <a16:creationId xmlns:a16="http://schemas.microsoft.com/office/drawing/2014/main" id="{8C090F4A-4180-47C8-8DBB-BC6346D36D5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20863" y="876300"/>
              <a:ext cx="3744913" cy="5559425"/>
              <a:chOff x="1147" y="552"/>
              <a:chExt cx="2359" cy="3502"/>
            </a:xfrm>
          </p:grpSpPr>
          <p:sp>
            <p:nvSpPr>
              <p:cNvPr id="428" name="Freeform 5">
                <a:extLst>
                  <a:ext uri="{FF2B5EF4-FFF2-40B4-BE49-F238E27FC236}">
                    <a16:creationId xmlns:a16="http://schemas.microsoft.com/office/drawing/2014/main" id="{AA62BA1D-317D-4C37-BBCD-DF0F2FA6C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7" y="552"/>
                <a:ext cx="2359" cy="3502"/>
              </a:xfrm>
              <a:custGeom>
                <a:avLst/>
                <a:gdLst>
                  <a:gd name="T0" fmla="*/ 112 w 1528"/>
                  <a:gd name="T1" fmla="*/ 0 h 2269"/>
                  <a:gd name="T2" fmla="*/ 1416 w 1528"/>
                  <a:gd name="T3" fmla="*/ 0 h 2269"/>
                  <a:gd name="T4" fmla="*/ 1528 w 1528"/>
                  <a:gd name="T5" fmla="*/ 112 h 2269"/>
                  <a:gd name="T6" fmla="*/ 1528 w 1528"/>
                  <a:gd name="T7" fmla="*/ 2157 h 2269"/>
                  <a:gd name="T8" fmla="*/ 1416 w 1528"/>
                  <a:gd name="T9" fmla="*/ 2269 h 2269"/>
                  <a:gd name="T10" fmla="*/ 112 w 1528"/>
                  <a:gd name="T11" fmla="*/ 2269 h 2269"/>
                  <a:gd name="T12" fmla="*/ 0 w 1528"/>
                  <a:gd name="T13" fmla="*/ 2157 h 2269"/>
                  <a:gd name="T14" fmla="*/ 0 w 1528"/>
                  <a:gd name="T15" fmla="*/ 112 h 2269"/>
                  <a:gd name="T16" fmla="*/ 112 w 1528"/>
                  <a:gd name="T17" fmla="*/ 0 h 2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8" h="2269">
                    <a:moveTo>
                      <a:pt x="112" y="0"/>
                    </a:moveTo>
                    <a:cubicBezTo>
                      <a:pt x="1416" y="0"/>
                      <a:pt x="1416" y="0"/>
                      <a:pt x="1416" y="0"/>
                    </a:cubicBezTo>
                    <a:cubicBezTo>
                      <a:pt x="1477" y="0"/>
                      <a:pt x="1528" y="50"/>
                      <a:pt x="1528" y="112"/>
                    </a:cubicBezTo>
                    <a:cubicBezTo>
                      <a:pt x="1528" y="2157"/>
                      <a:pt x="1528" y="2157"/>
                      <a:pt x="1528" y="2157"/>
                    </a:cubicBezTo>
                    <a:cubicBezTo>
                      <a:pt x="1528" y="2218"/>
                      <a:pt x="1477" y="2269"/>
                      <a:pt x="1416" y="2269"/>
                    </a:cubicBezTo>
                    <a:cubicBezTo>
                      <a:pt x="112" y="2269"/>
                      <a:pt x="112" y="2269"/>
                      <a:pt x="112" y="2269"/>
                    </a:cubicBezTo>
                    <a:cubicBezTo>
                      <a:pt x="50" y="2269"/>
                      <a:pt x="0" y="2218"/>
                      <a:pt x="0" y="215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50"/>
                      <a:pt x="50" y="0"/>
                      <a:pt x="112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sp3d extrusionH="146050" prstMaterial="metal">
                <a:bevelB w="21590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6">
                <a:extLst>
                  <a:ext uri="{FF2B5EF4-FFF2-40B4-BE49-F238E27FC236}">
                    <a16:creationId xmlns:a16="http://schemas.microsoft.com/office/drawing/2014/main" id="{603FD983-A143-47FD-99F5-92D7B1579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890"/>
                <a:ext cx="2125" cy="2821"/>
              </a:xfrm>
              <a:custGeom>
                <a:avLst/>
                <a:gdLst>
                  <a:gd name="T0" fmla="*/ 4 w 1376"/>
                  <a:gd name="T1" fmla="*/ 0 h 1828"/>
                  <a:gd name="T2" fmla="*/ 1372 w 1376"/>
                  <a:gd name="T3" fmla="*/ 0 h 1828"/>
                  <a:gd name="T4" fmla="*/ 1376 w 1376"/>
                  <a:gd name="T5" fmla="*/ 4 h 1828"/>
                  <a:gd name="T6" fmla="*/ 1376 w 1376"/>
                  <a:gd name="T7" fmla="*/ 1824 h 1828"/>
                  <a:gd name="T8" fmla="*/ 1372 w 1376"/>
                  <a:gd name="T9" fmla="*/ 1828 h 1828"/>
                  <a:gd name="T10" fmla="*/ 4 w 1376"/>
                  <a:gd name="T11" fmla="*/ 1828 h 1828"/>
                  <a:gd name="T12" fmla="*/ 0 w 1376"/>
                  <a:gd name="T13" fmla="*/ 1824 h 1828"/>
                  <a:gd name="T14" fmla="*/ 0 w 1376"/>
                  <a:gd name="T15" fmla="*/ 4 h 1828"/>
                  <a:gd name="T16" fmla="*/ 4 w 1376"/>
                  <a:gd name="T17" fmla="*/ 0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76" h="1828">
                    <a:moveTo>
                      <a:pt x="4" y="0"/>
                    </a:moveTo>
                    <a:cubicBezTo>
                      <a:pt x="1372" y="0"/>
                      <a:pt x="1372" y="0"/>
                      <a:pt x="1372" y="0"/>
                    </a:cubicBezTo>
                    <a:cubicBezTo>
                      <a:pt x="1374" y="0"/>
                      <a:pt x="1376" y="2"/>
                      <a:pt x="1376" y="4"/>
                    </a:cubicBezTo>
                    <a:cubicBezTo>
                      <a:pt x="1376" y="1824"/>
                      <a:pt x="1376" y="1824"/>
                      <a:pt x="1376" y="1824"/>
                    </a:cubicBezTo>
                    <a:cubicBezTo>
                      <a:pt x="1376" y="1826"/>
                      <a:pt x="1374" y="1828"/>
                      <a:pt x="1372" y="1828"/>
                    </a:cubicBezTo>
                    <a:cubicBezTo>
                      <a:pt x="4" y="1828"/>
                      <a:pt x="4" y="1828"/>
                      <a:pt x="4" y="1828"/>
                    </a:cubicBezTo>
                    <a:cubicBezTo>
                      <a:pt x="2" y="1828"/>
                      <a:pt x="0" y="1826"/>
                      <a:pt x="0" y="182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sp3d extrusionH="146050">
                <a:bevelB w="21590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Oval 7">
                <a:extLst>
                  <a:ext uri="{FF2B5EF4-FFF2-40B4-BE49-F238E27FC236}">
                    <a16:creationId xmlns:a16="http://schemas.microsoft.com/office/drawing/2014/main" id="{3129D460-ACA2-4D66-B86A-AA226040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8" y="3797"/>
                <a:ext cx="176" cy="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sp3d extrusionH="146050">
                <a:bevelB w="21590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Oval 8">
                <a:extLst>
                  <a:ext uri="{FF2B5EF4-FFF2-40B4-BE49-F238E27FC236}">
                    <a16:creationId xmlns:a16="http://schemas.microsoft.com/office/drawing/2014/main" id="{E8C1EA36-51A3-42FB-B7AE-0EA11D454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5" y="717"/>
                <a:ext cx="43" cy="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sp3d extrusionH="146050">
                <a:bevelB w="21590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FEB8C87A-84B3-45C1-9060-F2685B5B270D}"/>
                </a:ext>
              </a:extLst>
            </p:cNvPr>
            <p:cNvGrpSpPr/>
            <p:nvPr/>
          </p:nvGrpSpPr>
          <p:grpSpPr>
            <a:xfrm>
              <a:off x="2006601" y="1412875"/>
              <a:ext cx="3373438" cy="4478338"/>
              <a:chOff x="2006601" y="1412875"/>
              <a:chExt cx="3373438" cy="4359465"/>
            </a:xfrm>
          </p:grpSpPr>
          <p:sp>
            <p:nvSpPr>
              <p:cNvPr id="425" name="Rectangle 424">
                <a:extLst>
                  <a:ext uri="{FF2B5EF4-FFF2-40B4-BE49-F238E27FC236}">
                    <a16:creationId xmlns:a16="http://schemas.microsoft.com/office/drawing/2014/main" id="{0A47666E-5222-4CEB-8F1C-3985DAAEE57D}"/>
                  </a:ext>
                </a:extLst>
              </p:cNvPr>
              <p:cNvSpPr/>
              <p:nvPr/>
            </p:nvSpPr>
            <p:spPr>
              <a:xfrm>
                <a:off x="2006601" y="1412875"/>
                <a:ext cx="3373438" cy="14531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146050">
                <a:bevelB w="2159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F87D3E3E-3EE4-4C48-BA49-6974686B81CE}"/>
                  </a:ext>
                </a:extLst>
              </p:cNvPr>
              <p:cNvSpPr/>
              <p:nvPr/>
            </p:nvSpPr>
            <p:spPr>
              <a:xfrm>
                <a:off x="2006601" y="2866030"/>
                <a:ext cx="3373438" cy="1453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p3d extrusionH="146050">
                <a:bevelB w="2159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Rectangle 426">
                <a:extLst>
                  <a:ext uri="{FF2B5EF4-FFF2-40B4-BE49-F238E27FC236}">
                    <a16:creationId xmlns:a16="http://schemas.microsoft.com/office/drawing/2014/main" id="{116DB6CD-4D60-4BDE-82A7-73B3B57B64F0}"/>
                  </a:ext>
                </a:extLst>
              </p:cNvPr>
              <p:cNvSpPr/>
              <p:nvPr/>
            </p:nvSpPr>
            <p:spPr>
              <a:xfrm>
                <a:off x="2006601" y="4319185"/>
                <a:ext cx="3373438" cy="14531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146050">
                <a:bevelB w="2159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422" name="Chart 421">
              <a:extLst>
                <a:ext uri="{FF2B5EF4-FFF2-40B4-BE49-F238E27FC236}">
                  <a16:creationId xmlns:a16="http://schemas.microsoft.com/office/drawing/2014/main" id="{7F888195-647D-401E-876C-47427C3C35F2}"/>
                </a:ext>
              </a:extLst>
            </p:cNvPr>
            <p:cNvGraphicFramePr/>
            <p:nvPr/>
          </p:nvGraphicFramePr>
          <p:xfrm>
            <a:off x="2006601" y="4398433"/>
            <a:ext cx="3373438" cy="14927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23" name="Chart 422">
              <a:extLst>
                <a:ext uri="{FF2B5EF4-FFF2-40B4-BE49-F238E27FC236}">
                  <a16:creationId xmlns:a16="http://schemas.microsoft.com/office/drawing/2014/main" id="{FC7E36FB-CF51-4860-A479-DB3E1AD5882F}"/>
                </a:ext>
              </a:extLst>
            </p:cNvPr>
            <p:cNvGraphicFramePr/>
            <p:nvPr/>
          </p:nvGraphicFramePr>
          <p:xfrm>
            <a:off x="2108911" y="2905653"/>
            <a:ext cx="3100553" cy="14915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24" name="Chart 423">
              <a:extLst>
                <a:ext uri="{FF2B5EF4-FFF2-40B4-BE49-F238E27FC236}">
                  <a16:creationId xmlns:a16="http://schemas.microsoft.com/office/drawing/2014/main" id="{B0C7A0FD-F4DA-479D-8F5E-220CB1E275DF}"/>
                </a:ext>
              </a:extLst>
            </p:cNvPr>
            <p:cNvGraphicFramePr/>
            <p:nvPr/>
          </p:nvGraphicFramePr>
          <p:xfrm>
            <a:off x="2006601" y="1468438"/>
            <a:ext cx="3373438" cy="14372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459" name="Rectangle 458">
            <a:extLst>
              <a:ext uri="{FF2B5EF4-FFF2-40B4-BE49-F238E27FC236}">
                <a16:creationId xmlns:a16="http://schemas.microsoft.com/office/drawing/2014/main" id="{6E0C027E-5120-4B20-80EA-B49BF73E4DBA}"/>
              </a:ext>
            </a:extLst>
          </p:cNvPr>
          <p:cNvSpPr/>
          <p:nvPr/>
        </p:nvSpPr>
        <p:spPr>
          <a:xfrm>
            <a:off x="2623977" y="1223158"/>
            <a:ext cx="9010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>
                <a:cs typeface="B Traffic" panose="00000400000000000000" pitchFamily="2" charset="-78"/>
              </a:rPr>
              <a:t>مدل درآمدزایی استارتاپ شما چیست؟ </a:t>
            </a:r>
            <a:r>
              <a:rPr lang="fa-IR" dirty="0">
                <a:cs typeface="B Traffic" panose="00000400000000000000" pitchFamily="2" charset="-78"/>
              </a:rPr>
              <a:t>مقدار درآمد کنونی و ارائه مدل کسب درآمد</a:t>
            </a:r>
            <a:endParaRPr lang="en-US" dirty="0">
              <a:cs typeface="B Traffic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5434D2-8D4D-42D5-8F20-CC4EE090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CE2615B-9714-4D6B-ADFE-CEEC33914CD1}"/>
              </a:ext>
            </a:extLst>
          </p:cNvPr>
          <p:cNvGrpSpPr/>
          <p:nvPr/>
        </p:nvGrpSpPr>
        <p:grpSpPr>
          <a:xfrm>
            <a:off x="0" y="6410295"/>
            <a:ext cx="3048962" cy="447705"/>
            <a:chOff x="4104401" y="3205147"/>
            <a:chExt cx="2858462" cy="447705"/>
          </a:xfrm>
        </p:grpSpPr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BE8B0586-4C58-4E17-9431-372222FD0A13}"/>
                </a:ext>
              </a:extLst>
            </p:cNvPr>
            <p:cNvSpPr/>
            <p:nvPr/>
          </p:nvSpPr>
          <p:spPr>
            <a:xfrm>
              <a:off x="4429388" y="3205147"/>
              <a:ext cx="2533475" cy="447705"/>
            </a:xfrm>
            <a:prstGeom prst="parallelogram">
              <a:avLst>
                <a:gd name="adj" fmla="val 206756"/>
              </a:avLst>
            </a:prstGeom>
            <a:solidFill>
              <a:srgbClr val="00AEB9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D12BFF1-5241-4D57-B159-1CA96396D2F8}"/>
                </a:ext>
              </a:extLst>
            </p:cNvPr>
            <p:cNvSpPr/>
            <p:nvPr/>
          </p:nvSpPr>
          <p:spPr>
            <a:xfrm>
              <a:off x="4104401" y="3205147"/>
              <a:ext cx="1591723" cy="447705"/>
            </a:xfrm>
            <a:prstGeom prst="rect">
              <a:avLst/>
            </a:prstGeom>
            <a:solidFill>
              <a:srgbClr val="00AE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A63CA4-1846-4F81-A541-AFC8F83D269A}"/>
              </a:ext>
            </a:extLst>
          </p:cNvPr>
          <p:cNvGrpSpPr/>
          <p:nvPr/>
        </p:nvGrpSpPr>
        <p:grpSpPr>
          <a:xfrm rot="10800000">
            <a:off x="2705101" y="6553199"/>
            <a:ext cx="9486899" cy="323850"/>
            <a:chOff x="-4286918" y="3205147"/>
            <a:chExt cx="11249781" cy="447708"/>
          </a:xfrm>
          <a:solidFill>
            <a:srgbClr val="433185"/>
          </a:solidFill>
        </p:grpSpPr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E3BE36F3-645B-4089-A517-81FF33E2224C}"/>
                </a:ext>
              </a:extLst>
            </p:cNvPr>
            <p:cNvSpPr/>
            <p:nvPr/>
          </p:nvSpPr>
          <p:spPr>
            <a:xfrm>
              <a:off x="4429388" y="3205147"/>
              <a:ext cx="2533475" cy="447705"/>
            </a:xfrm>
            <a:prstGeom prst="parallelogram">
              <a:avLst>
                <a:gd name="adj" fmla="val 206756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11A53-2264-4EEF-B85B-2E2481AC30CE}"/>
                </a:ext>
              </a:extLst>
            </p:cNvPr>
            <p:cNvSpPr/>
            <p:nvPr/>
          </p:nvSpPr>
          <p:spPr>
            <a:xfrm>
              <a:off x="-4286918" y="3205150"/>
              <a:ext cx="9983044" cy="4477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DAA2EF-7B76-470D-94D7-4068DCED72B0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1ED10D8C-4C61-485B-8AD1-6B91E7621B27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B6EA3D-4191-4556-BF9A-E42C83A9CCC1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370666F-287D-4657-B47E-AD551002ECFE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26" name="Parallelogram 25">
              <a:extLst>
                <a:ext uri="{FF2B5EF4-FFF2-40B4-BE49-F238E27FC236}">
                  <a16:creationId xmlns:a16="http://schemas.microsoft.com/office/drawing/2014/main" id="{E77B1675-EA23-4B16-A87F-EFD678754218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77D3CB3-D682-40AD-AF98-67610159DA6F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897745E-0034-4A9C-B152-973DC50E9B83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88A0AAB-FDC8-4947-B845-03C9779172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B7125C7-0817-412D-9EAB-ED19067579E5}"/>
              </a:ext>
            </a:extLst>
          </p:cNvPr>
          <p:cNvSpPr txBox="1"/>
          <p:nvPr/>
        </p:nvSpPr>
        <p:spPr>
          <a:xfrm>
            <a:off x="839972" y="1109834"/>
            <a:ext cx="1077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cs typeface="B Traffic" panose="00000400000000000000" pitchFamily="2" charset="-78"/>
              </a:rPr>
              <a:t>دستاوردهای شما: </a:t>
            </a:r>
            <a:r>
              <a:rPr lang="fa-IR" dirty="0">
                <a:cs typeface="B Traffic" panose="00000400000000000000" pitchFamily="2" charset="-78"/>
              </a:rPr>
              <a:t>توضیحی در مورد تعداد کاربران، تعداد محصولات فروش رفته، میزان فروش طی 6 ماه گذشته و ... مطرح نمایید.  </a:t>
            </a:r>
            <a:endParaRPr lang="en-US" dirty="0">
              <a:cs typeface="B Traffic" panose="00000400000000000000" pitchFamily="2" charset="-78"/>
            </a:endParaRPr>
          </a:p>
        </p:txBody>
      </p:sp>
      <p:grpSp>
        <p:nvGrpSpPr>
          <p:cNvPr id="31" name="Google Shape;117;p21">
            <a:extLst>
              <a:ext uri="{FF2B5EF4-FFF2-40B4-BE49-F238E27FC236}">
                <a16:creationId xmlns:a16="http://schemas.microsoft.com/office/drawing/2014/main" id="{B1125F87-D263-4BEA-8DF6-061CA0138F32}"/>
              </a:ext>
            </a:extLst>
          </p:cNvPr>
          <p:cNvGrpSpPr/>
          <p:nvPr/>
        </p:nvGrpSpPr>
        <p:grpSpPr>
          <a:xfrm>
            <a:off x="605366" y="2194189"/>
            <a:ext cx="5142615" cy="4199337"/>
            <a:chOff x="366675" y="580995"/>
            <a:chExt cx="4653108" cy="3799617"/>
          </a:xfrm>
        </p:grpSpPr>
        <p:sp>
          <p:nvSpPr>
            <p:cNvPr id="32" name="Google Shape;118;p21">
              <a:extLst>
                <a:ext uri="{FF2B5EF4-FFF2-40B4-BE49-F238E27FC236}">
                  <a16:creationId xmlns:a16="http://schemas.microsoft.com/office/drawing/2014/main" id="{46932F4A-3E4C-4B87-A201-FFAD24F3206D}"/>
                </a:ext>
              </a:extLst>
            </p:cNvPr>
            <p:cNvSpPr/>
            <p:nvPr/>
          </p:nvSpPr>
          <p:spPr>
            <a:xfrm>
              <a:off x="1706803" y="3406751"/>
              <a:ext cx="1797718" cy="973861"/>
            </a:xfrm>
            <a:custGeom>
              <a:avLst/>
              <a:gdLst/>
              <a:ahLst/>
              <a:cxnLst/>
              <a:rect l="l" t="t" r="r" b="b"/>
              <a:pathLst>
                <a:path w="37032" h="20061" extrusionOk="0">
                  <a:moveTo>
                    <a:pt x="24638" y="0"/>
                  </a:moveTo>
                  <a:cubicBezTo>
                    <a:pt x="21748" y="0"/>
                    <a:pt x="18857" y="636"/>
                    <a:pt x="16653" y="1909"/>
                  </a:cubicBezTo>
                  <a:cubicBezTo>
                    <a:pt x="12916" y="4067"/>
                    <a:pt x="12346" y="7361"/>
                    <a:pt x="14947" y="9865"/>
                  </a:cubicBezTo>
                  <a:cubicBezTo>
                    <a:pt x="14796" y="9910"/>
                    <a:pt x="14653" y="9965"/>
                    <a:pt x="14526" y="10036"/>
                  </a:cubicBezTo>
                  <a:lnTo>
                    <a:pt x="595" y="18080"/>
                  </a:lnTo>
                  <a:cubicBezTo>
                    <a:pt x="1" y="18422"/>
                    <a:pt x="1" y="18975"/>
                    <a:pt x="595" y="19316"/>
                  </a:cubicBezTo>
                  <a:lnTo>
                    <a:pt x="1465" y="19821"/>
                  </a:lnTo>
                  <a:cubicBezTo>
                    <a:pt x="1742" y="19982"/>
                    <a:pt x="2098" y="20060"/>
                    <a:pt x="2457" y="20060"/>
                  </a:cubicBezTo>
                  <a:cubicBezTo>
                    <a:pt x="2861" y="20060"/>
                    <a:pt x="3268" y="19960"/>
                    <a:pt x="3571" y="19763"/>
                  </a:cubicBezTo>
                  <a:lnTo>
                    <a:pt x="16547" y="11272"/>
                  </a:lnTo>
                  <a:cubicBezTo>
                    <a:pt x="16602" y="11234"/>
                    <a:pt x="16650" y="11193"/>
                    <a:pt x="16697" y="11152"/>
                  </a:cubicBezTo>
                  <a:cubicBezTo>
                    <a:pt x="18897" y="12410"/>
                    <a:pt x="21769" y="13038"/>
                    <a:pt x="24640" y="13038"/>
                  </a:cubicBezTo>
                  <a:cubicBezTo>
                    <a:pt x="27529" y="13038"/>
                    <a:pt x="30418" y="12402"/>
                    <a:pt x="32622" y="11129"/>
                  </a:cubicBezTo>
                  <a:cubicBezTo>
                    <a:pt x="37032" y="8582"/>
                    <a:pt x="37032" y="4456"/>
                    <a:pt x="32622" y="1909"/>
                  </a:cubicBezTo>
                  <a:cubicBezTo>
                    <a:pt x="30418" y="636"/>
                    <a:pt x="27528" y="0"/>
                    <a:pt x="24638" y="0"/>
                  </a:cubicBezTo>
                  <a:close/>
                </a:path>
              </a:pathLst>
            </a:custGeom>
            <a:solidFill>
              <a:srgbClr val="000000">
                <a:alpha val="3213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119;p21">
              <a:extLst>
                <a:ext uri="{FF2B5EF4-FFF2-40B4-BE49-F238E27FC236}">
                  <a16:creationId xmlns:a16="http://schemas.microsoft.com/office/drawing/2014/main" id="{4E851752-AD8C-42F2-8872-A86CDAEEB210}"/>
                </a:ext>
              </a:extLst>
            </p:cNvPr>
            <p:cNvSpPr/>
            <p:nvPr/>
          </p:nvSpPr>
          <p:spPr>
            <a:xfrm>
              <a:off x="2346698" y="2136151"/>
              <a:ext cx="2467882" cy="1420621"/>
            </a:xfrm>
            <a:custGeom>
              <a:avLst/>
              <a:gdLst/>
              <a:ahLst/>
              <a:cxnLst/>
              <a:rect l="l" t="t" r="r" b="b"/>
              <a:pathLst>
                <a:path w="50837" h="29264" extrusionOk="0">
                  <a:moveTo>
                    <a:pt x="18855" y="1"/>
                  </a:moveTo>
                  <a:cubicBezTo>
                    <a:pt x="18596" y="1"/>
                    <a:pt x="18338" y="57"/>
                    <a:pt x="18140" y="170"/>
                  </a:cubicBezTo>
                  <a:lnTo>
                    <a:pt x="393" y="10443"/>
                  </a:lnTo>
                  <a:cubicBezTo>
                    <a:pt x="0" y="10668"/>
                    <a:pt x="0" y="11037"/>
                    <a:pt x="393" y="11265"/>
                  </a:cubicBezTo>
                  <a:lnTo>
                    <a:pt x="31266" y="29092"/>
                  </a:lnTo>
                  <a:cubicBezTo>
                    <a:pt x="31464" y="29206"/>
                    <a:pt x="31723" y="29263"/>
                    <a:pt x="31981" y="29263"/>
                  </a:cubicBezTo>
                  <a:cubicBezTo>
                    <a:pt x="32239" y="29263"/>
                    <a:pt x="32497" y="29206"/>
                    <a:pt x="32693" y="29092"/>
                  </a:cubicBezTo>
                  <a:lnTo>
                    <a:pt x="50441" y="18822"/>
                  </a:lnTo>
                  <a:cubicBezTo>
                    <a:pt x="50836" y="18593"/>
                    <a:pt x="50836" y="18225"/>
                    <a:pt x="50441" y="17999"/>
                  </a:cubicBezTo>
                  <a:lnTo>
                    <a:pt x="19566" y="170"/>
                  </a:lnTo>
                  <a:cubicBezTo>
                    <a:pt x="19370" y="57"/>
                    <a:pt x="19113" y="1"/>
                    <a:pt x="18855" y="1"/>
                  </a:cubicBezTo>
                  <a:close/>
                </a:path>
              </a:pathLst>
            </a:custGeom>
            <a:solidFill>
              <a:srgbClr val="000000">
                <a:alpha val="3213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120;p21">
              <a:extLst>
                <a:ext uri="{FF2B5EF4-FFF2-40B4-BE49-F238E27FC236}">
                  <a16:creationId xmlns:a16="http://schemas.microsoft.com/office/drawing/2014/main" id="{2FA309FB-D737-4593-935E-1855E9621834}"/>
                </a:ext>
              </a:extLst>
            </p:cNvPr>
            <p:cNvSpPr/>
            <p:nvPr/>
          </p:nvSpPr>
          <p:spPr>
            <a:xfrm>
              <a:off x="700506" y="2863463"/>
              <a:ext cx="1990733" cy="1141341"/>
            </a:xfrm>
            <a:custGeom>
              <a:avLst/>
              <a:gdLst/>
              <a:ahLst/>
              <a:cxnLst/>
              <a:rect l="l" t="t" r="r" b="b"/>
              <a:pathLst>
                <a:path w="41008" h="23511" extrusionOk="0">
                  <a:moveTo>
                    <a:pt x="34646" y="0"/>
                  </a:moveTo>
                  <a:cubicBezTo>
                    <a:pt x="34270" y="0"/>
                    <a:pt x="33893" y="83"/>
                    <a:pt x="33605" y="249"/>
                  </a:cubicBezTo>
                  <a:lnTo>
                    <a:pt x="577" y="19320"/>
                  </a:lnTo>
                  <a:cubicBezTo>
                    <a:pt x="1" y="19651"/>
                    <a:pt x="1" y="20187"/>
                    <a:pt x="577" y="20519"/>
                  </a:cubicBezTo>
                  <a:lnTo>
                    <a:pt x="5325" y="23263"/>
                  </a:lnTo>
                  <a:cubicBezTo>
                    <a:pt x="5612" y="23428"/>
                    <a:pt x="5988" y="23511"/>
                    <a:pt x="6364" y="23511"/>
                  </a:cubicBezTo>
                  <a:cubicBezTo>
                    <a:pt x="6740" y="23511"/>
                    <a:pt x="7116" y="23428"/>
                    <a:pt x="7403" y="23263"/>
                  </a:cubicBezTo>
                  <a:lnTo>
                    <a:pt x="40434" y="4190"/>
                  </a:lnTo>
                  <a:cubicBezTo>
                    <a:pt x="41007" y="3859"/>
                    <a:pt x="41007" y="3320"/>
                    <a:pt x="40434" y="2989"/>
                  </a:cubicBezTo>
                  <a:lnTo>
                    <a:pt x="35686" y="249"/>
                  </a:lnTo>
                  <a:cubicBezTo>
                    <a:pt x="35398" y="83"/>
                    <a:pt x="35022" y="0"/>
                    <a:pt x="34646" y="0"/>
                  </a:cubicBezTo>
                  <a:close/>
                </a:path>
              </a:pathLst>
            </a:custGeom>
            <a:solidFill>
              <a:srgbClr val="000000">
                <a:alpha val="3213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121;p21">
              <a:extLst>
                <a:ext uri="{FF2B5EF4-FFF2-40B4-BE49-F238E27FC236}">
                  <a16:creationId xmlns:a16="http://schemas.microsoft.com/office/drawing/2014/main" id="{F3F3898D-8611-4B9E-BF84-0EFDFAEE7182}"/>
                </a:ext>
              </a:extLst>
            </p:cNvPr>
            <p:cNvSpPr/>
            <p:nvPr/>
          </p:nvSpPr>
          <p:spPr>
            <a:xfrm>
              <a:off x="4434852" y="3645303"/>
              <a:ext cx="473552" cy="235792"/>
            </a:xfrm>
            <a:custGeom>
              <a:avLst/>
              <a:gdLst/>
              <a:ahLst/>
              <a:cxnLst/>
              <a:rect l="l" t="t" r="r" b="b"/>
              <a:pathLst>
                <a:path w="19254" h="9587" extrusionOk="0">
                  <a:moveTo>
                    <a:pt x="9627" y="1"/>
                  </a:moveTo>
                  <a:cubicBezTo>
                    <a:pt x="7382" y="1"/>
                    <a:pt x="5137" y="469"/>
                    <a:pt x="3424" y="1406"/>
                  </a:cubicBezTo>
                  <a:cubicBezTo>
                    <a:pt x="1" y="3276"/>
                    <a:pt x="1" y="6310"/>
                    <a:pt x="3424" y="8184"/>
                  </a:cubicBezTo>
                  <a:cubicBezTo>
                    <a:pt x="5137" y="9119"/>
                    <a:pt x="7382" y="9587"/>
                    <a:pt x="9627" y="9587"/>
                  </a:cubicBezTo>
                  <a:cubicBezTo>
                    <a:pt x="11871" y="9587"/>
                    <a:pt x="14115" y="9119"/>
                    <a:pt x="15827" y="8184"/>
                  </a:cubicBezTo>
                  <a:cubicBezTo>
                    <a:pt x="19253" y="6310"/>
                    <a:pt x="19253" y="3276"/>
                    <a:pt x="15827" y="1406"/>
                  </a:cubicBezTo>
                  <a:cubicBezTo>
                    <a:pt x="14115" y="469"/>
                    <a:pt x="11871" y="1"/>
                    <a:pt x="9627" y="1"/>
                  </a:cubicBezTo>
                  <a:close/>
                </a:path>
              </a:pathLst>
            </a:custGeom>
            <a:solidFill>
              <a:srgbClr val="000000">
                <a:alpha val="3213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122;p21">
              <a:extLst>
                <a:ext uri="{FF2B5EF4-FFF2-40B4-BE49-F238E27FC236}">
                  <a16:creationId xmlns:a16="http://schemas.microsoft.com/office/drawing/2014/main" id="{01135DDA-011E-4836-8928-59CDB50C65F3}"/>
                </a:ext>
              </a:extLst>
            </p:cNvPr>
            <p:cNvSpPr/>
            <p:nvPr/>
          </p:nvSpPr>
          <p:spPr>
            <a:xfrm>
              <a:off x="4636944" y="3274415"/>
              <a:ext cx="368311" cy="421079"/>
            </a:xfrm>
            <a:custGeom>
              <a:avLst/>
              <a:gdLst/>
              <a:ahLst/>
              <a:cxnLst/>
              <a:rect l="l" t="t" r="r" b="b"/>
              <a:pathLst>
                <a:path w="7587" h="8674" extrusionOk="0">
                  <a:moveTo>
                    <a:pt x="5681" y="1"/>
                  </a:moveTo>
                  <a:cubicBezTo>
                    <a:pt x="4566" y="1"/>
                    <a:pt x="3216" y="763"/>
                    <a:pt x="2245" y="1793"/>
                  </a:cubicBezTo>
                  <a:cubicBezTo>
                    <a:pt x="1031" y="3086"/>
                    <a:pt x="85" y="5226"/>
                    <a:pt x="0" y="6288"/>
                  </a:cubicBezTo>
                  <a:lnTo>
                    <a:pt x="0" y="8674"/>
                  </a:lnTo>
                  <a:lnTo>
                    <a:pt x="1454" y="6664"/>
                  </a:lnTo>
                  <a:cubicBezTo>
                    <a:pt x="2204" y="4988"/>
                    <a:pt x="4399" y="3906"/>
                    <a:pt x="5870" y="3018"/>
                  </a:cubicBezTo>
                  <a:cubicBezTo>
                    <a:pt x="7341" y="2134"/>
                    <a:pt x="7587" y="639"/>
                    <a:pt x="6471" y="155"/>
                  </a:cubicBezTo>
                  <a:cubicBezTo>
                    <a:pt x="6229" y="49"/>
                    <a:pt x="5963" y="1"/>
                    <a:pt x="5681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123;p21">
              <a:extLst>
                <a:ext uri="{FF2B5EF4-FFF2-40B4-BE49-F238E27FC236}">
                  <a16:creationId xmlns:a16="http://schemas.microsoft.com/office/drawing/2014/main" id="{FD8AEA30-3352-4FEC-B4A1-85511DC82C62}"/>
                </a:ext>
              </a:extLst>
            </p:cNvPr>
            <p:cNvSpPr/>
            <p:nvPr/>
          </p:nvSpPr>
          <p:spPr>
            <a:xfrm>
              <a:off x="4636944" y="3274415"/>
              <a:ext cx="347971" cy="421079"/>
            </a:xfrm>
            <a:custGeom>
              <a:avLst/>
              <a:gdLst/>
              <a:ahLst/>
              <a:cxnLst/>
              <a:rect l="l" t="t" r="r" b="b"/>
              <a:pathLst>
                <a:path w="7168" h="8674" extrusionOk="0">
                  <a:moveTo>
                    <a:pt x="5682" y="1"/>
                  </a:moveTo>
                  <a:cubicBezTo>
                    <a:pt x="4567" y="1"/>
                    <a:pt x="3215" y="762"/>
                    <a:pt x="2245" y="1793"/>
                  </a:cubicBezTo>
                  <a:cubicBezTo>
                    <a:pt x="1031" y="3086"/>
                    <a:pt x="85" y="5226"/>
                    <a:pt x="0" y="6288"/>
                  </a:cubicBezTo>
                  <a:lnTo>
                    <a:pt x="0" y="8674"/>
                  </a:lnTo>
                  <a:lnTo>
                    <a:pt x="1454" y="6664"/>
                  </a:lnTo>
                  <a:cubicBezTo>
                    <a:pt x="2204" y="4988"/>
                    <a:pt x="4399" y="3906"/>
                    <a:pt x="5870" y="3018"/>
                  </a:cubicBezTo>
                  <a:cubicBezTo>
                    <a:pt x="6727" y="2502"/>
                    <a:pt x="7167" y="1782"/>
                    <a:pt x="7167" y="1175"/>
                  </a:cubicBezTo>
                  <a:cubicBezTo>
                    <a:pt x="7167" y="738"/>
                    <a:pt x="6938" y="356"/>
                    <a:pt x="6471" y="155"/>
                  </a:cubicBezTo>
                  <a:cubicBezTo>
                    <a:pt x="6232" y="49"/>
                    <a:pt x="5966" y="1"/>
                    <a:pt x="5682" y="1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124;p21">
              <a:extLst>
                <a:ext uri="{FF2B5EF4-FFF2-40B4-BE49-F238E27FC236}">
                  <a16:creationId xmlns:a16="http://schemas.microsoft.com/office/drawing/2014/main" id="{D12067F3-57DF-4737-B0DF-607B8A1F9000}"/>
                </a:ext>
              </a:extLst>
            </p:cNvPr>
            <p:cNvSpPr/>
            <p:nvPr/>
          </p:nvSpPr>
          <p:spPr>
            <a:xfrm>
              <a:off x="4623352" y="3309948"/>
              <a:ext cx="301416" cy="339961"/>
            </a:xfrm>
            <a:custGeom>
              <a:avLst/>
              <a:gdLst/>
              <a:ahLst/>
              <a:cxnLst/>
              <a:rect l="l" t="t" r="r" b="b"/>
              <a:pathLst>
                <a:path w="6209" h="7003" extrusionOk="0">
                  <a:moveTo>
                    <a:pt x="6121" y="1"/>
                  </a:moveTo>
                  <a:cubicBezTo>
                    <a:pt x="6115" y="1"/>
                    <a:pt x="6109" y="1"/>
                    <a:pt x="6102" y="3"/>
                  </a:cubicBezTo>
                  <a:cubicBezTo>
                    <a:pt x="4259" y="521"/>
                    <a:pt x="1027" y="3279"/>
                    <a:pt x="10" y="6904"/>
                  </a:cubicBezTo>
                  <a:cubicBezTo>
                    <a:pt x="0" y="6945"/>
                    <a:pt x="24" y="6989"/>
                    <a:pt x="65" y="7000"/>
                  </a:cubicBezTo>
                  <a:cubicBezTo>
                    <a:pt x="71" y="7003"/>
                    <a:pt x="79" y="7003"/>
                    <a:pt x="85" y="7003"/>
                  </a:cubicBezTo>
                  <a:cubicBezTo>
                    <a:pt x="120" y="7003"/>
                    <a:pt x="150" y="6982"/>
                    <a:pt x="161" y="6945"/>
                  </a:cubicBezTo>
                  <a:cubicBezTo>
                    <a:pt x="1164" y="3375"/>
                    <a:pt x="4335" y="665"/>
                    <a:pt x="6143" y="153"/>
                  </a:cubicBezTo>
                  <a:cubicBezTo>
                    <a:pt x="6184" y="143"/>
                    <a:pt x="6208" y="99"/>
                    <a:pt x="6198" y="58"/>
                  </a:cubicBezTo>
                  <a:cubicBezTo>
                    <a:pt x="6189" y="23"/>
                    <a:pt x="6156" y="1"/>
                    <a:pt x="61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125;p21">
              <a:extLst>
                <a:ext uri="{FF2B5EF4-FFF2-40B4-BE49-F238E27FC236}">
                  <a16:creationId xmlns:a16="http://schemas.microsoft.com/office/drawing/2014/main" id="{40793267-1B60-48E0-9F76-E94D01049897}"/>
                </a:ext>
              </a:extLst>
            </p:cNvPr>
            <p:cNvSpPr/>
            <p:nvPr/>
          </p:nvSpPr>
          <p:spPr>
            <a:xfrm>
              <a:off x="4636944" y="3493827"/>
              <a:ext cx="312678" cy="270881"/>
            </a:xfrm>
            <a:custGeom>
              <a:avLst/>
              <a:gdLst/>
              <a:ahLst/>
              <a:cxnLst/>
              <a:rect l="l" t="t" r="r" b="b"/>
              <a:pathLst>
                <a:path w="6441" h="5580" extrusionOk="0">
                  <a:moveTo>
                    <a:pt x="4587" y="0"/>
                  </a:moveTo>
                  <a:cubicBezTo>
                    <a:pt x="4544" y="0"/>
                    <a:pt x="4501" y="1"/>
                    <a:pt x="4457" y="3"/>
                  </a:cubicBezTo>
                  <a:cubicBezTo>
                    <a:pt x="3102" y="61"/>
                    <a:pt x="601" y="1703"/>
                    <a:pt x="0" y="4426"/>
                  </a:cubicBezTo>
                  <a:lnTo>
                    <a:pt x="160" y="5580"/>
                  </a:lnTo>
                  <a:cubicBezTo>
                    <a:pt x="379" y="4997"/>
                    <a:pt x="1188" y="4072"/>
                    <a:pt x="2433" y="3352"/>
                  </a:cubicBezTo>
                  <a:cubicBezTo>
                    <a:pt x="3812" y="2556"/>
                    <a:pt x="5495" y="2273"/>
                    <a:pt x="5935" y="1604"/>
                  </a:cubicBezTo>
                  <a:cubicBezTo>
                    <a:pt x="6440" y="825"/>
                    <a:pt x="5852" y="0"/>
                    <a:pt x="4587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126;p21">
              <a:extLst>
                <a:ext uri="{FF2B5EF4-FFF2-40B4-BE49-F238E27FC236}">
                  <a16:creationId xmlns:a16="http://schemas.microsoft.com/office/drawing/2014/main" id="{71C0EA1C-C36C-4CC1-8A99-9CF91E83E159}"/>
                </a:ext>
              </a:extLst>
            </p:cNvPr>
            <p:cNvSpPr/>
            <p:nvPr/>
          </p:nvSpPr>
          <p:spPr>
            <a:xfrm>
              <a:off x="4630294" y="3530573"/>
              <a:ext cx="250735" cy="202675"/>
            </a:xfrm>
            <a:custGeom>
              <a:avLst/>
              <a:gdLst/>
              <a:ahLst/>
              <a:cxnLst/>
              <a:rect l="l" t="t" r="r" b="b"/>
              <a:pathLst>
                <a:path w="5165" h="4175" extrusionOk="0">
                  <a:moveTo>
                    <a:pt x="5082" y="1"/>
                  </a:moveTo>
                  <a:cubicBezTo>
                    <a:pt x="3853" y="62"/>
                    <a:pt x="1407" y="987"/>
                    <a:pt x="18" y="4065"/>
                  </a:cubicBezTo>
                  <a:cubicBezTo>
                    <a:pt x="0" y="4106"/>
                    <a:pt x="18" y="4151"/>
                    <a:pt x="55" y="4167"/>
                  </a:cubicBezTo>
                  <a:cubicBezTo>
                    <a:pt x="65" y="4175"/>
                    <a:pt x="76" y="4175"/>
                    <a:pt x="89" y="4175"/>
                  </a:cubicBezTo>
                  <a:cubicBezTo>
                    <a:pt x="117" y="4175"/>
                    <a:pt x="147" y="4158"/>
                    <a:pt x="158" y="4131"/>
                  </a:cubicBezTo>
                  <a:cubicBezTo>
                    <a:pt x="1522" y="1113"/>
                    <a:pt x="3980" y="212"/>
                    <a:pt x="5089" y="158"/>
                  </a:cubicBezTo>
                  <a:cubicBezTo>
                    <a:pt x="5134" y="154"/>
                    <a:pt x="5164" y="120"/>
                    <a:pt x="5164" y="76"/>
                  </a:cubicBezTo>
                  <a:cubicBezTo>
                    <a:pt x="5161" y="31"/>
                    <a:pt x="5126" y="1"/>
                    <a:pt x="50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127;p21">
              <a:extLst>
                <a:ext uri="{FF2B5EF4-FFF2-40B4-BE49-F238E27FC236}">
                  <a16:creationId xmlns:a16="http://schemas.microsoft.com/office/drawing/2014/main" id="{F0C2F838-7C9B-40F8-B820-5EE7D358C981}"/>
                </a:ext>
              </a:extLst>
            </p:cNvPr>
            <p:cNvSpPr/>
            <p:nvPr/>
          </p:nvSpPr>
          <p:spPr>
            <a:xfrm>
              <a:off x="366675" y="3174718"/>
              <a:ext cx="380787" cy="349621"/>
            </a:xfrm>
            <a:custGeom>
              <a:avLst/>
              <a:gdLst/>
              <a:ahLst/>
              <a:cxnLst/>
              <a:rect l="l" t="t" r="r" b="b"/>
              <a:pathLst>
                <a:path w="7844" h="7202" extrusionOk="0">
                  <a:moveTo>
                    <a:pt x="2311" y="0"/>
                  </a:moveTo>
                  <a:cubicBezTo>
                    <a:pt x="987" y="0"/>
                    <a:pt x="1" y="1228"/>
                    <a:pt x="1444" y="2079"/>
                  </a:cubicBezTo>
                  <a:cubicBezTo>
                    <a:pt x="2949" y="2970"/>
                    <a:pt x="5625" y="3877"/>
                    <a:pt x="6857" y="7201"/>
                  </a:cubicBezTo>
                  <a:lnTo>
                    <a:pt x="7844" y="6820"/>
                  </a:lnTo>
                  <a:cubicBezTo>
                    <a:pt x="7844" y="6820"/>
                    <a:pt x="7595" y="4615"/>
                    <a:pt x="6495" y="2901"/>
                  </a:cubicBezTo>
                  <a:cubicBezTo>
                    <a:pt x="5396" y="1188"/>
                    <a:pt x="3888" y="120"/>
                    <a:pt x="2482" y="7"/>
                  </a:cubicBezTo>
                  <a:cubicBezTo>
                    <a:pt x="2424" y="2"/>
                    <a:pt x="2367" y="0"/>
                    <a:pt x="2311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128;p21">
              <a:extLst>
                <a:ext uri="{FF2B5EF4-FFF2-40B4-BE49-F238E27FC236}">
                  <a16:creationId xmlns:a16="http://schemas.microsoft.com/office/drawing/2014/main" id="{15909670-0DD8-431C-A9B3-6A659C8BD787}"/>
                </a:ext>
              </a:extLst>
            </p:cNvPr>
            <p:cNvSpPr/>
            <p:nvPr/>
          </p:nvSpPr>
          <p:spPr>
            <a:xfrm>
              <a:off x="402111" y="3174718"/>
              <a:ext cx="345349" cy="349621"/>
            </a:xfrm>
            <a:custGeom>
              <a:avLst/>
              <a:gdLst/>
              <a:ahLst/>
              <a:cxnLst/>
              <a:rect l="l" t="t" r="r" b="b"/>
              <a:pathLst>
                <a:path w="7114" h="7202" extrusionOk="0">
                  <a:moveTo>
                    <a:pt x="1581" y="0"/>
                  </a:moveTo>
                  <a:cubicBezTo>
                    <a:pt x="721" y="0"/>
                    <a:pt x="0" y="519"/>
                    <a:pt x="0" y="1116"/>
                  </a:cubicBezTo>
                  <a:cubicBezTo>
                    <a:pt x="0" y="1437"/>
                    <a:pt x="209" y="1782"/>
                    <a:pt x="714" y="2079"/>
                  </a:cubicBezTo>
                  <a:cubicBezTo>
                    <a:pt x="2219" y="2970"/>
                    <a:pt x="4895" y="3877"/>
                    <a:pt x="6127" y="7201"/>
                  </a:cubicBezTo>
                  <a:lnTo>
                    <a:pt x="7114" y="6820"/>
                  </a:lnTo>
                  <a:cubicBezTo>
                    <a:pt x="7114" y="6820"/>
                    <a:pt x="6865" y="4615"/>
                    <a:pt x="5765" y="2901"/>
                  </a:cubicBezTo>
                  <a:cubicBezTo>
                    <a:pt x="4666" y="1188"/>
                    <a:pt x="3158" y="120"/>
                    <a:pt x="1752" y="7"/>
                  </a:cubicBezTo>
                  <a:cubicBezTo>
                    <a:pt x="1693" y="4"/>
                    <a:pt x="1639" y="0"/>
                    <a:pt x="1581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129;p21">
              <a:extLst>
                <a:ext uri="{FF2B5EF4-FFF2-40B4-BE49-F238E27FC236}">
                  <a16:creationId xmlns:a16="http://schemas.microsoft.com/office/drawing/2014/main" id="{BC184487-55B8-4523-98EB-EF8372BEFE4D}"/>
                </a:ext>
              </a:extLst>
            </p:cNvPr>
            <p:cNvSpPr/>
            <p:nvPr/>
          </p:nvSpPr>
          <p:spPr>
            <a:xfrm>
              <a:off x="453470" y="3206756"/>
              <a:ext cx="277386" cy="271269"/>
            </a:xfrm>
            <a:custGeom>
              <a:avLst/>
              <a:gdLst/>
              <a:ahLst/>
              <a:cxnLst/>
              <a:rect l="l" t="t" r="r" b="b"/>
              <a:pathLst>
                <a:path w="5714" h="5588" extrusionOk="0">
                  <a:moveTo>
                    <a:pt x="83" y="0"/>
                  </a:moveTo>
                  <a:cubicBezTo>
                    <a:pt x="48" y="0"/>
                    <a:pt x="16" y="25"/>
                    <a:pt x="7" y="60"/>
                  </a:cubicBezTo>
                  <a:cubicBezTo>
                    <a:pt x="1" y="101"/>
                    <a:pt x="24" y="139"/>
                    <a:pt x="65" y="149"/>
                  </a:cubicBezTo>
                  <a:cubicBezTo>
                    <a:pt x="1325" y="439"/>
                    <a:pt x="4099" y="1941"/>
                    <a:pt x="5561" y="5542"/>
                  </a:cubicBezTo>
                  <a:cubicBezTo>
                    <a:pt x="5572" y="5571"/>
                    <a:pt x="5599" y="5588"/>
                    <a:pt x="5628" y="5588"/>
                  </a:cubicBezTo>
                  <a:cubicBezTo>
                    <a:pt x="5633" y="5588"/>
                    <a:pt x="5638" y="5587"/>
                    <a:pt x="5643" y="5586"/>
                  </a:cubicBezTo>
                  <a:cubicBezTo>
                    <a:pt x="5649" y="5586"/>
                    <a:pt x="5653" y="5586"/>
                    <a:pt x="5659" y="5583"/>
                  </a:cubicBezTo>
                  <a:cubicBezTo>
                    <a:pt x="5697" y="5566"/>
                    <a:pt x="5714" y="5525"/>
                    <a:pt x="5700" y="5484"/>
                  </a:cubicBezTo>
                  <a:cubicBezTo>
                    <a:pt x="4216" y="1828"/>
                    <a:pt x="1387" y="300"/>
                    <a:pt x="100" y="2"/>
                  </a:cubicBezTo>
                  <a:cubicBezTo>
                    <a:pt x="94" y="1"/>
                    <a:pt x="88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130;p21">
              <a:extLst>
                <a:ext uri="{FF2B5EF4-FFF2-40B4-BE49-F238E27FC236}">
                  <a16:creationId xmlns:a16="http://schemas.microsoft.com/office/drawing/2014/main" id="{1BFED573-16E8-49D3-8C6E-076A37BBEDA0}"/>
                </a:ext>
              </a:extLst>
            </p:cNvPr>
            <p:cNvSpPr/>
            <p:nvPr/>
          </p:nvSpPr>
          <p:spPr>
            <a:xfrm>
              <a:off x="393811" y="3379567"/>
              <a:ext cx="390933" cy="387389"/>
            </a:xfrm>
            <a:custGeom>
              <a:avLst/>
              <a:gdLst/>
              <a:ahLst/>
              <a:cxnLst/>
              <a:rect l="l" t="t" r="r" b="b"/>
              <a:pathLst>
                <a:path w="8053" h="7980" extrusionOk="0">
                  <a:moveTo>
                    <a:pt x="5338" y="0"/>
                  </a:moveTo>
                  <a:cubicBezTo>
                    <a:pt x="4528" y="0"/>
                    <a:pt x="3789" y="610"/>
                    <a:pt x="2980" y="610"/>
                  </a:cubicBezTo>
                  <a:cubicBezTo>
                    <a:pt x="2942" y="610"/>
                    <a:pt x="2903" y="609"/>
                    <a:pt x="2865" y="606"/>
                  </a:cubicBezTo>
                  <a:cubicBezTo>
                    <a:pt x="2636" y="585"/>
                    <a:pt x="2414" y="517"/>
                    <a:pt x="2189" y="476"/>
                  </a:cubicBezTo>
                  <a:cubicBezTo>
                    <a:pt x="2050" y="451"/>
                    <a:pt x="1906" y="437"/>
                    <a:pt x="1763" y="437"/>
                  </a:cubicBezTo>
                  <a:cubicBezTo>
                    <a:pt x="1170" y="437"/>
                    <a:pt x="572" y="662"/>
                    <a:pt x="250" y="1149"/>
                  </a:cubicBezTo>
                  <a:cubicBezTo>
                    <a:pt x="80" y="1401"/>
                    <a:pt x="1" y="1736"/>
                    <a:pt x="124" y="2012"/>
                  </a:cubicBezTo>
                  <a:cubicBezTo>
                    <a:pt x="257" y="2319"/>
                    <a:pt x="592" y="2477"/>
                    <a:pt x="902" y="2603"/>
                  </a:cubicBezTo>
                  <a:cubicBezTo>
                    <a:pt x="1209" y="2726"/>
                    <a:pt x="1547" y="2863"/>
                    <a:pt x="1715" y="3149"/>
                  </a:cubicBezTo>
                  <a:cubicBezTo>
                    <a:pt x="2052" y="3732"/>
                    <a:pt x="1499" y="4555"/>
                    <a:pt x="1861" y="5122"/>
                  </a:cubicBezTo>
                  <a:cubicBezTo>
                    <a:pt x="2014" y="5361"/>
                    <a:pt x="2298" y="5487"/>
                    <a:pt x="2575" y="5535"/>
                  </a:cubicBezTo>
                  <a:cubicBezTo>
                    <a:pt x="2806" y="5579"/>
                    <a:pt x="3042" y="5579"/>
                    <a:pt x="3277" y="5599"/>
                  </a:cubicBezTo>
                  <a:cubicBezTo>
                    <a:pt x="3390" y="5596"/>
                    <a:pt x="3499" y="5586"/>
                    <a:pt x="3608" y="5572"/>
                  </a:cubicBezTo>
                  <a:cubicBezTo>
                    <a:pt x="3732" y="5554"/>
                    <a:pt x="3861" y="5541"/>
                    <a:pt x="3989" y="5541"/>
                  </a:cubicBezTo>
                  <a:cubicBezTo>
                    <a:pt x="4192" y="5541"/>
                    <a:pt x="4394" y="5574"/>
                    <a:pt x="4574" y="5675"/>
                  </a:cubicBezTo>
                  <a:cubicBezTo>
                    <a:pt x="5038" y="5934"/>
                    <a:pt x="5182" y="6521"/>
                    <a:pt x="5462" y="6971"/>
                  </a:cubicBezTo>
                  <a:cubicBezTo>
                    <a:pt x="5799" y="7514"/>
                    <a:pt x="6397" y="7866"/>
                    <a:pt x="7025" y="7951"/>
                  </a:cubicBezTo>
                  <a:cubicBezTo>
                    <a:pt x="7124" y="7964"/>
                    <a:pt x="7263" y="7979"/>
                    <a:pt x="7405" y="7979"/>
                  </a:cubicBezTo>
                  <a:cubicBezTo>
                    <a:pt x="7561" y="7979"/>
                    <a:pt x="7719" y="7961"/>
                    <a:pt x="7830" y="7900"/>
                  </a:cubicBezTo>
                  <a:cubicBezTo>
                    <a:pt x="7847" y="7889"/>
                    <a:pt x="7861" y="7880"/>
                    <a:pt x="7875" y="7869"/>
                  </a:cubicBezTo>
                  <a:cubicBezTo>
                    <a:pt x="7878" y="7869"/>
                    <a:pt x="7878" y="7869"/>
                    <a:pt x="7878" y="7866"/>
                  </a:cubicBezTo>
                  <a:cubicBezTo>
                    <a:pt x="7909" y="7835"/>
                    <a:pt x="7946" y="7790"/>
                    <a:pt x="7960" y="7770"/>
                  </a:cubicBezTo>
                  <a:cubicBezTo>
                    <a:pt x="7964" y="7767"/>
                    <a:pt x="7967" y="7760"/>
                    <a:pt x="7970" y="7757"/>
                  </a:cubicBezTo>
                  <a:cubicBezTo>
                    <a:pt x="8052" y="7453"/>
                    <a:pt x="7916" y="7138"/>
                    <a:pt x="7912" y="6825"/>
                  </a:cubicBezTo>
                  <a:lnTo>
                    <a:pt x="7912" y="6770"/>
                  </a:lnTo>
                  <a:cubicBezTo>
                    <a:pt x="7926" y="6405"/>
                    <a:pt x="7937" y="6046"/>
                    <a:pt x="7943" y="5681"/>
                  </a:cubicBezTo>
                  <a:cubicBezTo>
                    <a:pt x="7960" y="5016"/>
                    <a:pt x="7967" y="4347"/>
                    <a:pt x="7964" y="3682"/>
                  </a:cubicBezTo>
                  <a:cubicBezTo>
                    <a:pt x="7960" y="3248"/>
                    <a:pt x="8011" y="2773"/>
                    <a:pt x="7827" y="2364"/>
                  </a:cubicBezTo>
                  <a:cubicBezTo>
                    <a:pt x="7625" y="1916"/>
                    <a:pt x="7121" y="1907"/>
                    <a:pt x="6929" y="1466"/>
                  </a:cubicBezTo>
                  <a:cubicBezTo>
                    <a:pt x="6854" y="1289"/>
                    <a:pt x="6814" y="1101"/>
                    <a:pt x="6738" y="924"/>
                  </a:cubicBezTo>
                  <a:cubicBezTo>
                    <a:pt x="6516" y="405"/>
                    <a:pt x="5984" y="29"/>
                    <a:pt x="5418" y="2"/>
                  </a:cubicBezTo>
                  <a:cubicBezTo>
                    <a:pt x="5391" y="1"/>
                    <a:pt x="5365" y="0"/>
                    <a:pt x="5338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131;p21">
              <a:extLst>
                <a:ext uri="{FF2B5EF4-FFF2-40B4-BE49-F238E27FC236}">
                  <a16:creationId xmlns:a16="http://schemas.microsoft.com/office/drawing/2014/main" id="{E90EFC67-FDE6-4B6F-B52B-554290135F7B}"/>
                </a:ext>
              </a:extLst>
            </p:cNvPr>
            <p:cNvSpPr/>
            <p:nvPr/>
          </p:nvSpPr>
          <p:spPr>
            <a:xfrm>
              <a:off x="436092" y="3433838"/>
              <a:ext cx="351466" cy="254910"/>
            </a:xfrm>
            <a:custGeom>
              <a:avLst/>
              <a:gdLst/>
              <a:ahLst/>
              <a:cxnLst/>
              <a:rect l="l" t="t" r="r" b="b"/>
              <a:pathLst>
                <a:path w="7240" h="5251" extrusionOk="0">
                  <a:moveTo>
                    <a:pt x="267" y="1"/>
                  </a:moveTo>
                  <a:cubicBezTo>
                    <a:pt x="193" y="1"/>
                    <a:pt x="128" y="3"/>
                    <a:pt x="72" y="7"/>
                  </a:cubicBezTo>
                  <a:cubicBezTo>
                    <a:pt x="31" y="10"/>
                    <a:pt x="1" y="48"/>
                    <a:pt x="1" y="89"/>
                  </a:cubicBezTo>
                  <a:cubicBezTo>
                    <a:pt x="4" y="128"/>
                    <a:pt x="38" y="157"/>
                    <a:pt x="76" y="157"/>
                  </a:cubicBezTo>
                  <a:cubicBezTo>
                    <a:pt x="79" y="157"/>
                    <a:pt x="81" y="157"/>
                    <a:pt x="83" y="157"/>
                  </a:cubicBezTo>
                  <a:cubicBezTo>
                    <a:pt x="137" y="153"/>
                    <a:pt x="200" y="151"/>
                    <a:pt x="270" y="151"/>
                  </a:cubicBezTo>
                  <a:cubicBezTo>
                    <a:pt x="1638" y="151"/>
                    <a:pt x="5950" y="944"/>
                    <a:pt x="7086" y="5195"/>
                  </a:cubicBezTo>
                  <a:cubicBezTo>
                    <a:pt x="7095" y="5228"/>
                    <a:pt x="7125" y="5251"/>
                    <a:pt x="7159" y="5251"/>
                  </a:cubicBezTo>
                  <a:cubicBezTo>
                    <a:pt x="7163" y="5251"/>
                    <a:pt x="7167" y="5250"/>
                    <a:pt x="7171" y="5250"/>
                  </a:cubicBezTo>
                  <a:lnTo>
                    <a:pt x="7178" y="5250"/>
                  </a:lnTo>
                  <a:cubicBezTo>
                    <a:pt x="7215" y="5236"/>
                    <a:pt x="7239" y="5195"/>
                    <a:pt x="7229" y="5157"/>
                  </a:cubicBezTo>
                  <a:cubicBezTo>
                    <a:pt x="6071" y="815"/>
                    <a:pt x="1669" y="1"/>
                    <a:pt x="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132;p21">
              <a:extLst>
                <a:ext uri="{FF2B5EF4-FFF2-40B4-BE49-F238E27FC236}">
                  <a16:creationId xmlns:a16="http://schemas.microsoft.com/office/drawing/2014/main" id="{7BDB78D4-F121-4BEA-8FF2-E40D17AAC2F3}"/>
                </a:ext>
              </a:extLst>
            </p:cNvPr>
            <p:cNvSpPr/>
            <p:nvPr/>
          </p:nvSpPr>
          <p:spPr>
            <a:xfrm>
              <a:off x="519780" y="3520729"/>
              <a:ext cx="170199" cy="55681"/>
            </a:xfrm>
            <a:custGeom>
              <a:avLst/>
              <a:gdLst/>
              <a:ahLst/>
              <a:cxnLst/>
              <a:rect l="l" t="t" r="r" b="b"/>
              <a:pathLst>
                <a:path w="3506" h="1147" extrusionOk="0">
                  <a:moveTo>
                    <a:pt x="2775" y="1"/>
                  </a:moveTo>
                  <a:cubicBezTo>
                    <a:pt x="1057" y="1"/>
                    <a:pt x="43" y="1007"/>
                    <a:pt x="30" y="1015"/>
                  </a:cubicBezTo>
                  <a:cubicBezTo>
                    <a:pt x="0" y="1046"/>
                    <a:pt x="0" y="1094"/>
                    <a:pt x="30" y="1125"/>
                  </a:cubicBezTo>
                  <a:cubicBezTo>
                    <a:pt x="45" y="1139"/>
                    <a:pt x="66" y="1146"/>
                    <a:pt x="87" y="1146"/>
                  </a:cubicBezTo>
                  <a:cubicBezTo>
                    <a:pt x="91" y="1146"/>
                    <a:pt x="95" y="1146"/>
                    <a:pt x="99" y="1146"/>
                  </a:cubicBezTo>
                  <a:cubicBezTo>
                    <a:pt x="112" y="1142"/>
                    <a:pt x="126" y="1135"/>
                    <a:pt x="136" y="1122"/>
                  </a:cubicBezTo>
                  <a:cubicBezTo>
                    <a:pt x="148" y="1112"/>
                    <a:pt x="1122" y="152"/>
                    <a:pt x="2769" y="152"/>
                  </a:cubicBezTo>
                  <a:cubicBezTo>
                    <a:pt x="2974" y="152"/>
                    <a:pt x="3188" y="167"/>
                    <a:pt x="3413" y="200"/>
                  </a:cubicBezTo>
                  <a:cubicBezTo>
                    <a:pt x="3417" y="201"/>
                    <a:pt x="3421" y="201"/>
                    <a:pt x="3425" y="201"/>
                  </a:cubicBezTo>
                  <a:cubicBezTo>
                    <a:pt x="3461" y="201"/>
                    <a:pt x="3492" y="175"/>
                    <a:pt x="3499" y="135"/>
                  </a:cubicBezTo>
                  <a:cubicBezTo>
                    <a:pt x="3505" y="94"/>
                    <a:pt x="3478" y="57"/>
                    <a:pt x="3437" y="50"/>
                  </a:cubicBezTo>
                  <a:cubicBezTo>
                    <a:pt x="3206" y="16"/>
                    <a:pt x="2985" y="1"/>
                    <a:pt x="27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133;p21">
              <a:extLst>
                <a:ext uri="{FF2B5EF4-FFF2-40B4-BE49-F238E27FC236}">
                  <a16:creationId xmlns:a16="http://schemas.microsoft.com/office/drawing/2014/main" id="{70E8EA6A-7DA6-4784-B38E-13F87A25F586}"/>
                </a:ext>
              </a:extLst>
            </p:cNvPr>
            <p:cNvSpPr/>
            <p:nvPr/>
          </p:nvSpPr>
          <p:spPr>
            <a:xfrm>
              <a:off x="2397183" y="2005523"/>
              <a:ext cx="2384725" cy="1372707"/>
            </a:xfrm>
            <a:custGeom>
              <a:avLst/>
              <a:gdLst/>
              <a:ahLst/>
              <a:cxnLst/>
              <a:rect l="l" t="t" r="r" b="b"/>
              <a:pathLst>
                <a:path w="49124" h="28277" extrusionOk="0">
                  <a:moveTo>
                    <a:pt x="18221" y="1"/>
                  </a:moveTo>
                  <a:cubicBezTo>
                    <a:pt x="17971" y="1"/>
                    <a:pt x="17721" y="56"/>
                    <a:pt x="17530" y="165"/>
                  </a:cubicBezTo>
                  <a:lnTo>
                    <a:pt x="383" y="10089"/>
                  </a:lnTo>
                  <a:cubicBezTo>
                    <a:pt x="1" y="10308"/>
                    <a:pt x="1" y="10666"/>
                    <a:pt x="383" y="10885"/>
                  </a:cubicBezTo>
                  <a:lnTo>
                    <a:pt x="30216" y="28110"/>
                  </a:lnTo>
                  <a:cubicBezTo>
                    <a:pt x="30405" y="28221"/>
                    <a:pt x="30655" y="28276"/>
                    <a:pt x="30904" y="28276"/>
                  </a:cubicBezTo>
                  <a:cubicBezTo>
                    <a:pt x="31154" y="28276"/>
                    <a:pt x="31404" y="28221"/>
                    <a:pt x="31595" y="28110"/>
                  </a:cubicBezTo>
                  <a:lnTo>
                    <a:pt x="48742" y="18189"/>
                  </a:lnTo>
                  <a:cubicBezTo>
                    <a:pt x="49124" y="17967"/>
                    <a:pt x="49124" y="17612"/>
                    <a:pt x="48742" y="17390"/>
                  </a:cubicBezTo>
                  <a:lnTo>
                    <a:pt x="18909" y="165"/>
                  </a:lnTo>
                  <a:cubicBezTo>
                    <a:pt x="18719" y="56"/>
                    <a:pt x="18470" y="1"/>
                    <a:pt x="18221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134;p21">
              <a:extLst>
                <a:ext uri="{FF2B5EF4-FFF2-40B4-BE49-F238E27FC236}">
                  <a16:creationId xmlns:a16="http://schemas.microsoft.com/office/drawing/2014/main" id="{0060E338-6CB1-4EE2-BC7F-452B9AFB2A35}"/>
                </a:ext>
              </a:extLst>
            </p:cNvPr>
            <p:cNvSpPr/>
            <p:nvPr/>
          </p:nvSpPr>
          <p:spPr>
            <a:xfrm>
              <a:off x="4199781" y="3044527"/>
              <a:ext cx="144518" cy="75973"/>
            </a:xfrm>
            <a:custGeom>
              <a:avLst/>
              <a:gdLst/>
              <a:ahLst/>
              <a:cxnLst/>
              <a:rect l="l" t="t" r="r" b="b"/>
              <a:pathLst>
                <a:path w="2977" h="1565" extrusionOk="0">
                  <a:moveTo>
                    <a:pt x="1488" y="0"/>
                  </a:moveTo>
                  <a:cubicBezTo>
                    <a:pt x="1141" y="0"/>
                    <a:pt x="794" y="76"/>
                    <a:pt x="530" y="228"/>
                  </a:cubicBezTo>
                  <a:cubicBezTo>
                    <a:pt x="0" y="536"/>
                    <a:pt x="0" y="1030"/>
                    <a:pt x="530" y="1334"/>
                  </a:cubicBezTo>
                  <a:cubicBezTo>
                    <a:pt x="794" y="1488"/>
                    <a:pt x="1141" y="1565"/>
                    <a:pt x="1488" y="1565"/>
                  </a:cubicBezTo>
                  <a:cubicBezTo>
                    <a:pt x="1835" y="1565"/>
                    <a:pt x="2182" y="1488"/>
                    <a:pt x="2447" y="1334"/>
                  </a:cubicBezTo>
                  <a:cubicBezTo>
                    <a:pt x="2976" y="1030"/>
                    <a:pt x="2976" y="536"/>
                    <a:pt x="2447" y="228"/>
                  </a:cubicBezTo>
                  <a:cubicBezTo>
                    <a:pt x="2182" y="76"/>
                    <a:pt x="1835" y="0"/>
                    <a:pt x="148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135;p21">
              <a:extLst>
                <a:ext uri="{FF2B5EF4-FFF2-40B4-BE49-F238E27FC236}">
                  <a16:creationId xmlns:a16="http://schemas.microsoft.com/office/drawing/2014/main" id="{4B749293-AFB2-4406-9352-E70F6A76BA25}"/>
                </a:ext>
              </a:extLst>
            </p:cNvPr>
            <p:cNvSpPr/>
            <p:nvPr/>
          </p:nvSpPr>
          <p:spPr>
            <a:xfrm>
              <a:off x="3897406" y="2853270"/>
              <a:ext cx="899345" cy="633658"/>
            </a:xfrm>
            <a:custGeom>
              <a:avLst/>
              <a:gdLst/>
              <a:ahLst/>
              <a:cxnLst/>
              <a:rect l="l" t="t" r="r" b="b"/>
              <a:pathLst>
                <a:path w="18526" h="13053" extrusionOk="0">
                  <a:moveTo>
                    <a:pt x="17946" y="1"/>
                  </a:moveTo>
                  <a:cubicBezTo>
                    <a:pt x="18212" y="223"/>
                    <a:pt x="18178" y="527"/>
                    <a:pt x="17837" y="725"/>
                  </a:cubicBezTo>
                  <a:lnTo>
                    <a:pt x="690" y="10646"/>
                  </a:lnTo>
                  <a:cubicBezTo>
                    <a:pt x="499" y="10756"/>
                    <a:pt x="250" y="10813"/>
                    <a:pt x="1" y="10813"/>
                  </a:cubicBezTo>
                  <a:lnTo>
                    <a:pt x="1" y="13053"/>
                  </a:lnTo>
                  <a:cubicBezTo>
                    <a:pt x="250" y="13053"/>
                    <a:pt x="499" y="12998"/>
                    <a:pt x="690" y="12889"/>
                  </a:cubicBezTo>
                  <a:lnTo>
                    <a:pt x="17837" y="2963"/>
                  </a:lnTo>
                  <a:cubicBezTo>
                    <a:pt x="18219" y="2745"/>
                    <a:pt x="18526" y="2209"/>
                    <a:pt x="18526" y="1769"/>
                  </a:cubicBezTo>
                  <a:lnTo>
                    <a:pt x="18526" y="1120"/>
                  </a:lnTo>
                  <a:cubicBezTo>
                    <a:pt x="18526" y="725"/>
                    <a:pt x="18274" y="251"/>
                    <a:pt x="1794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136;p21">
              <a:extLst>
                <a:ext uri="{FF2B5EF4-FFF2-40B4-BE49-F238E27FC236}">
                  <a16:creationId xmlns:a16="http://schemas.microsoft.com/office/drawing/2014/main" id="{14BD1B9E-0890-4F1E-8B74-2717DE102831}"/>
                </a:ext>
              </a:extLst>
            </p:cNvPr>
            <p:cNvSpPr/>
            <p:nvPr/>
          </p:nvSpPr>
          <p:spPr>
            <a:xfrm>
              <a:off x="2382280" y="2498909"/>
              <a:ext cx="1515235" cy="988036"/>
            </a:xfrm>
            <a:custGeom>
              <a:avLst/>
              <a:gdLst/>
              <a:ahLst/>
              <a:cxnLst/>
              <a:rect l="l" t="t" r="r" b="b"/>
              <a:pathLst>
                <a:path w="31213" h="20353" extrusionOk="0">
                  <a:moveTo>
                    <a:pt x="584" y="1"/>
                  </a:moveTo>
                  <a:cubicBezTo>
                    <a:pt x="253" y="250"/>
                    <a:pt x="0" y="721"/>
                    <a:pt x="0" y="1120"/>
                  </a:cubicBezTo>
                  <a:lnTo>
                    <a:pt x="0" y="1768"/>
                  </a:lnTo>
                  <a:cubicBezTo>
                    <a:pt x="0" y="2209"/>
                    <a:pt x="308" y="2742"/>
                    <a:pt x="690" y="2963"/>
                  </a:cubicBezTo>
                  <a:lnTo>
                    <a:pt x="30523" y="20189"/>
                  </a:lnTo>
                  <a:cubicBezTo>
                    <a:pt x="30711" y="20298"/>
                    <a:pt x="30963" y="20353"/>
                    <a:pt x="31213" y="20353"/>
                  </a:cubicBezTo>
                  <a:lnTo>
                    <a:pt x="31213" y="18113"/>
                  </a:lnTo>
                  <a:cubicBezTo>
                    <a:pt x="30963" y="18113"/>
                    <a:pt x="30711" y="18056"/>
                    <a:pt x="30523" y="17946"/>
                  </a:cubicBezTo>
                  <a:lnTo>
                    <a:pt x="690" y="721"/>
                  </a:lnTo>
                  <a:cubicBezTo>
                    <a:pt x="348" y="527"/>
                    <a:pt x="315" y="219"/>
                    <a:pt x="5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137;p21">
              <a:extLst>
                <a:ext uri="{FF2B5EF4-FFF2-40B4-BE49-F238E27FC236}">
                  <a16:creationId xmlns:a16="http://schemas.microsoft.com/office/drawing/2014/main" id="{5434AC4C-C011-4ABA-B45A-FD85D9905F50}"/>
                </a:ext>
              </a:extLst>
            </p:cNvPr>
            <p:cNvSpPr/>
            <p:nvPr/>
          </p:nvSpPr>
          <p:spPr>
            <a:xfrm>
              <a:off x="2579753" y="2115521"/>
              <a:ext cx="2008452" cy="1158575"/>
            </a:xfrm>
            <a:custGeom>
              <a:avLst/>
              <a:gdLst/>
              <a:ahLst/>
              <a:cxnLst/>
              <a:rect l="l" t="t" r="r" b="b"/>
              <a:pathLst>
                <a:path w="41373" h="23866" extrusionOk="0">
                  <a:moveTo>
                    <a:pt x="16822" y="0"/>
                  </a:moveTo>
                  <a:cubicBezTo>
                    <a:pt x="16672" y="0"/>
                    <a:pt x="16521" y="34"/>
                    <a:pt x="16407" y="100"/>
                  </a:cubicBezTo>
                  <a:lnTo>
                    <a:pt x="229" y="9458"/>
                  </a:lnTo>
                  <a:cubicBezTo>
                    <a:pt x="1" y="9592"/>
                    <a:pt x="1" y="9806"/>
                    <a:pt x="229" y="9936"/>
                  </a:cubicBezTo>
                  <a:lnTo>
                    <a:pt x="24141" y="23766"/>
                  </a:lnTo>
                  <a:cubicBezTo>
                    <a:pt x="24255" y="23832"/>
                    <a:pt x="24405" y="23865"/>
                    <a:pt x="24556" y="23865"/>
                  </a:cubicBezTo>
                  <a:cubicBezTo>
                    <a:pt x="24706" y="23865"/>
                    <a:pt x="24856" y="23832"/>
                    <a:pt x="24970" y="23766"/>
                  </a:cubicBezTo>
                  <a:lnTo>
                    <a:pt x="41144" y="14404"/>
                  </a:lnTo>
                  <a:cubicBezTo>
                    <a:pt x="41373" y="14271"/>
                    <a:pt x="41373" y="14059"/>
                    <a:pt x="41144" y="13926"/>
                  </a:cubicBezTo>
                  <a:lnTo>
                    <a:pt x="17237" y="100"/>
                  </a:lnTo>
                  <a:cubicBezTo>
                    <a:pt x="17122" y="34"/>
                    <a:pt x="16972" y="0"/>
                    <a:pt x="16822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138;p21">
              <a:extLst>
                <a:ext uri="{FF2B5EF4-FFF2-40B4-BE49-F238E27FC236}">
                  <a16:creationId xmlns:a16="http://schemas.microsoft.com/office/drawing/2014/main" id="{36E1D855-4E7B-4266-9D2C-E404DB4704FB}"/>
                </a:ext>
              </a:extLst>
            </p:cNvPr>
            <p:cNvSpPr/>
            <p:nvPr/>
          </p:nvSpPr>
          <p:spPr>
            <a:xfrm>
              <a:off x="2698247" y="2179160"/>
              <a:ext cx="1113574" cy="639046"/>
            </a:xfrm>
            <a:custGeom>
              <a:avLst/>
              <a:gdLst/>
              <a:ahLst/>
              <a:cxnLst/>
              <a:rect l="l" t="t" r="r" b="b"/>
              <a:pathLst>
                <a:path w="22939" h="13164" extrusionOk="0">
                  <a:moveTo>
                    <a:pt x="14396" y="0"/>
                  </a:moveTo>
                  <a:cubicBezTo>
                    <a:pt x="14209" y="0"/>
                    <a:pt x="14021" y="41"/>
                    <a:pt x="13878" y="123"/>
                  </a:cubicBezTo>
                  <a:lnTo>
                    <a:pt x="287" y="7970"/>
                  </a:lnTo>
                  <a:cubicBezTo>
                    <a:pt x="0" y="8138"/>
                    <a:pt x="0" y="8407"/>
                    <a:pt x="287" y="8571"/>
                  </a:cubicBezTo>
                  <a:lnTo>
                    <a:pt x="8021" y="13038"/>
                  </a:lnTo>
                  <a:cubicBezTo>
                    <a:pt x="8164" y="13122"/>
                    <a:pt x="8353" y="13164"/>
                    <a:pt x="8541" y="13164"/>
                  </a:cubicBezTo>
                  <a:cubicBezTo>
                    <a:pt x="8730" y="13164"/>
                    <a:pt x="8919" y="13122"/>
                    <a:pt x="9062" y="13038"/>
                  </a:cubicBezTo>
                  <a:lnTo>
                    <a:pt x="22649" y="5195"/>
                  </a:lnTo>
                  <a:cubicBezTo>
                    <a:pt x="22939" y="5028"/>
                    <a:pt x="22939" y="4759"/>
                    <a:pt x="22649" y="4595"/>
                  </a:cubicBezTo>
                  <a:lnTo>
                    <a:pt x="14915" y="123"/>
                  </a:lnTo>
                  <a:cubicBezTo>
                    <a:pt x="14772" y="41"/>
                    <a:pt x="14584" y="0"/>
                    <a:pt x="14396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139;p21">
              <a:extLst>
                <a:ext uri="{FF2B5EF4-FFF2-40B4-BE49-F238E27FC236}">
                  <a16:creationId xmlns:a16="http://schemas.microsoft.com/office/drawing/2014/main" id="{2DA9B3B5-67EB-45B0-A1A7-2624FAC653CA}"/>
                </a:ext>
              </a:extLst>
            </p:cNvPr>
            <p:cNvSpPr/>
            <p:nvPr/>
          </p:nvSpPr>
          <p:spPr>
            <a:xfrm>
              <a:off x="2922613" y="2471337"/>
              <a:ext cx="395496" cy="222288"/>
            </a:xfrm>
            <a:custGeom>
              <a:avLst/>
              <a:gdLst/>
              <a:ahLst/>
              <a:cxnLst/>
              <a:rect l="l" t="t" r="r" b="b"/>
              <a:pathLst>
                <a:path w="8147" h="4579" extrusionOk="0">
                  <a:moveTo>
                    <a:pt x="5617" y="1"/>
                  </a:moveTo>
                  <a:cubicBezTo>
                    <a:pt x="5536" y="1"/>
                    <a:pt x="5453" y="15"/>
                    <a:pt x="5379" y="46"/>
                  </a:cubicBezTo>
                  <a:lnTo>
                    <a:pt x="3699" y="770"/>
                  </a:lnTo>
                  <a:cubicBezTo>
                    <a:pt x="3630" y="801"/>
                    <a:pt x="3548" y="817"/>
                    <a:pt x="3464" y="817"/>
                  </a:cubicBezTo>
                  <a:cubicBezTo>
                    <a:pt x="3419" y="817"/>
                    <a:pt x="3374" y="812"/>
                    <a:pt x="3331" y="804"/>
                  </a:cubicBezTo>
                  <a:lnTo>
                    <a:pt x="1348" y="415"/>
                  </a:lnTo>
                  <a:cubicBezTo>
                    <a:pt x="1303" y="406"/>
                    <a:pt x="1259" y="402"/>
                    <a:pt x="1217" y="402"/>
                  </a:cubicBezTo>
                  <a:cubicBezTo>
                    <a:pt x="954" y="402"/>
                    <a:pt x="745" y="553"/>
                    <a:pt x="836" y="709"/>
                  </a:cubicBezTo>
                  <a:lnTo>
                    <a:pt x="1512" y="1856"/>
                  </a:lnTo>
                  <a:cubicBezTo>
                    <a:pt x="1553" y="1927"/>
                    <a:pt x="1532" y="2009"/>
                    <a:pt x="1450" y="2070"/>
                  </a:cubicBezTo>
                  <a:lnTo>
                    <a:pt x="198" y="3040"/>
                  </a:lnTo>
                  <a:cubicBezTo>
                    <a:pt x="1" y="3192"/>
                    <a:pt x="188" y="3409"/>
                    <a:pt x="518" y="3409"/>
                  </a:cubicBezTo>
                  <a:cubicBezTo>
                    <a:pt x="520" y="3409"/>
                    <a:pt x="523" y="3409"/>
                    <a:pt x="525" y="3409"/>
                  </a:cubicBezTo>
                  <a:lnTo>
                    <a:pt x="2621" y="3395"/>
                  </a:lnTo>
                  <a:cubicBezTo>
                    <a:pt x="2753" y="3395"/>
                    <a:pt x="2876" y="3429"/>
                    <a:pt x="2955" y="3494"/>
                  </a:cubicBezTo>
                  <a:lnTo>
                    <a:pt x="4163" y="4480"/>
                  </a:lnTo>
                  <a:cubicBezTo>
                    <a:pt x="4245" y="4547"/>
                    <a:pt x="4368" y="4579"/>
                    <a:pt x="4491" y="4579"/>
                  </a:cubicBezTo>
                  <a:cubicBezTo>
                    <a:pt x="4656" y="4579"/>
                    <a:pt x="4820" y="4521"/>
                    <a:pt x="4877" y="4415"/>
                  </a:cubicBezTo>
                  <a:lnTo>
                    <a:pt x="5497" y="3258"/>
                  </a:lnTo>
                  <a:cubicBezTo>
                    <a:pt x="5535" y="3187"/>
                    <a:pt x="5634" y="3128"/>
                    <a:pt x="5760" y="3108"/>
                  </a:cubicBezTo>
                  <a:lnTo>
                    <a:pt x="7764" y="2746"/>
                  </a:lnTo>
                  <a:cubicBezTo>
                    <a:pt x="8082" y="2692"/>
                    <a:pt x="8146" y="2449"/>
                    <a:pt x="7877" y="2336"/>
                  </a:cubicBezTo>
                  <a:lnTo>
                    <a:pt x="6163" y="1637"/>
                  </a:lnTo>
                  <a:cubicBezTo>
                    <a:pt x="6058" y="1593"/>
                    <a:pt x="5993" y="1521"/>
                    <a:pt x="5996" y="1446"/>
                  </a:cubicBezTo>
                  <a:lnTo>
                    <a:pt x="6023" y="238"/>
                  </a:lnTo>
                  <a:cubicBezTo>
                    <a:pt x="6026" y="97"/>
                    <a:pt x="5829" y="1"/>
                    <a:pt x="561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140;p21">
              <a:extLst>
                <a:ext uri="{FF2B5EF4-FFF2-40B4-BE49-F238E27FC236}">
                  <a16:creationId xmlns:a16="http://schemas.microsoft.com/office/drawing/2014/main" id="{8CE4B122-07AA-4FB7-8BCF-C150ACAA17CD}"/>
                </a:ext>
              </a:extLst>
            </p:cNvPr>
            <p:cNvSpPr/>
            <p:nvPr/>
          </p:nvSpPr>
          <p:spPr>
            <a:xfrm>
              <a:off x="3192415" y="2245178"/>
              <a:ext cx="249958" cy="141557"/>
            </a:xfrm>
            <a:custGeom>
              <a:avLst/>
              <a:gdLst/>
              <a:ahLst/>
              <a:cxnLst/>
              <a:rect l="l" t="t" r="r" b="b"/>
              <a:pathLst>
                <a:path w="5149" h="2916" extrusionOk="0">
                  <a:moveTo>
                    <a:pt x="4796" y="1"/>
                  </a:moveTo>
                  <a:cubicBezTo>
                    <a:pt x="4682" y="1"/>
                    <a:pt x="4556" y="32"/>
                    <a:pt x="4455" y="91"/>
                  </a:cubicBezTo>
                  <a:lnTo>
                    <a:pt x="202" y="2545"/>
                  </a:lnTo>
                  <a:cubicBezTo>
                    <a:pt x="32" y="2644"/>
                    <a:pt x="1" y="2788"/>
                    <a:pt x="134" y="2866"/>
                  </a:cubicBezTo>
                  <a:cubicBezTo>
                    <a:pt x="192" y="2899"/>
                    <a:pt x="271" y="2915"/>
                    <a:pt x="355" y="2915"/>
                  </a:cubicBezTo>
                  <a:cubicBezTo>
                    <a:pt x="469" y="2915"/>
                    <a:pt x="594" y="2886"/>
                    <a:pt x="694" y="2829"/>
                  </a:cubicBezTo>
                  <a:lnTo>
                    <a:pt x="4947" y="374"/>
                  </a:lnTo>
                  <a:cubicBezTo>
                    <a:pt x="5117" y="272"/>
                    <a:pt x="5148" y="129"/>
                    <a:pt x="5011" y="50"/>
                  </a:cubicBezTo>
                  <a:cubicBezTo>
                    <a:pt x="4956" y="17"/>
                    <a:pt x="4879" y="1"/>
                    <a:pt x="479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141;p21">
              <a:extLst>
                <a:ext uri="{FF2B5EF4-FFF2-40B4-BE49-F238E27FC236}">
                  <a16:creationId xmlns:a16="http://schemas.microsoft.com/office/drawing/2014/main" id="{0ED150A5-CDD8-41D5-82C1-4F8EE06868D6}"/>
                </a:ext>
              </a:extLst>
            </p:cNvPr>
            <p:cNvSpPr/>
            <p:nvPr/>
          </p:nvSpPr>
          <p:spPr>
            <a:xfrm>
              <a:off x="3244502" y="2275323"/>
              <a:ext cx="249861" cy="141557"/>
            </a:xfrm>
            <a:custGeom>
              <a:avLst/>
              <a:gdLst/>
              <a:ahLst/>
              <a:cxnLst/>
              <a:rect l="l" t="t" r="r" b="b"/>
              <a:pathLst>
                <a:path w="5147" h="2916" extrusionOk="0">
                  <a:moveTo>
                    <a:pt x="4793" y="1"/>
                  </a:moveTo>
                  <a:cubicBezTo>
                    <a:pt x="4679" y="1"/>
                    <a:pt x="4554" y="31"/>
                    <a:pt x="4454" y="88"/>
                  </a:cubicBezTo>
                  <a:lnTo>
                    <a:pt x="202" y="2542"/>
                  </a:lnTo>
                  <a:cubicBezTo>
                    <a:pt x="30" y="2644"/>
                    <a:pt x="0" y="2787"/>
                    <a:pt x="133" y="2866"/>
                  </a:cubicBezTo>
                  <a:cubicBezTo>
                    <a:pt x="190" y="2899"/>
                    <a:pt x="267" y="2915"/>
                    <a:pt x="351" y="2915"/>
                  </a:cubicBezTo>
                  <a:cubicBezTo>
                    <a:pt x="466" y="2915"/>
                    <a:pt x="592" y="2885"/>
                    <a:pt x="693" y="2825"/>
                  </a:cubicBezTo>
                  <a:lnTo>
                    <a:pt x="4945" y="371"/>
                  </a:lnTo>
                  <a:cubicBezTo>
                    <a:pt x="5116" y="272"/>
                    <a:pt x="5147" y="129"/>
                    <a:pt x="5010" y="50"/>
                  </a:cubicBezTo>
                  <a:cubicBezTo>
                    <a:pt x="4954" y="17"/>
                    <a:pt x="4876" y="1"/>
                    <a:pt x="479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142;p21">
              <a:extLst>
                <a:ext uri="{FF2B5EF4-FFF2-40B4-BE49-F238E27FC236}">
                  <a16:creationId xmlns:a16="http://schemas.microsoft.com/office/drawing/2014/main" id="{CDBFD44E-34F9-41D7-A12E-63FD87B58EEE}"/>
                </a:ext>
              </a:extLst>
            </p:cNvPr>
            <p:cNvSpPr/>
            <p:nvPr/>
          </p:nvSpPr>
          <p:spPr>
            <a:xfrm>
              <a:off x="3296492" y="2305322"/>
              <a:ext cx="249861" cy="141557"/>
            </a:xfrm>
            <a:custGeom>
              <a:avLst/>
              <a:gdLst/>
              <a:ahLst/>
              <a:cxnLst/>
              <a:rect l="l" t="t" r="r" b="b"/>
              <a:pathLst>
                <a:path w="5147" h="2916" extrusionOk="0">
                  <a:moveTo>
                    <a:pt x="4792" y="1"/>
                  </a:moveTo>
                  <a:cubicBezTo>
                    <a:pt x="4678" y="1"/>
                    <a:pt x="4553" y="31"/>
                    <a:pt x="4455" y="87"/>
                  </a:cubicBezTo>
                  <a:lnTo>
                    <a:pt x="202" y="2545"/>
                  </a:lnTo>
                  <a:cubicBezTo>
                    <a:pt x="28" y="2644"/>
                    <a:pt x="0" y="2787"/>
                    <a:pt x="134" y="2866"/>
                  </a:cubicBezTo>
                  <a:cubicBezTo>
                    <a:pt x="192" y="2899"/>
                    <a:pt x="269" y="2915"/>
                    <a:pt x="353" y="2915"/>
                  </a:cubicBezTo>
                  <a:cubicBezTo>
                    <a:pt x="467" y="2915"/>
                    <a:pt x="593" y="2885"/>
                    <a:pt x="693" y="2828"/>
                  </a:cubicBezTo>
                  <a:lnTo>
                    <a:pt x="4946" y="374"/>
                  </a:lnTo>
                  <a:cubicBezTo>
                    <a:pt x="5117" y="272"/>
                    <a:pt x="5147" y="128"/>
                    <a:pt x="5011" y="50"/>
                  </a:cubicBezTo>
                  <a:cubicBezTo>
                    <a:pt x="4954" y="17"/>
                    <a:pt x="4876" y="1"/>
                    <a:pt x="479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143;p21">
              <a:extLst>
                <a:ext uri="{FF2B5EF4-FFF2-40B4-BE49-F238E27FC236}">
                  <a16:creationId xmlns:a16="http://schemas.microsoft.com/office/drawing/2014/main" id="{01DCADE1-D328-4AF3-A196-D00FF21EF6E5}"/>
                </a:ext>
              </a:extLst>
            </p:cNvPr>
            <p:cNvSpPr/>
            <p:nvPr/>
          </p:nvSpPr>
          <p:spPr>
            <a:xfrm>
              <a:off x="3348481" y="2335467"/>
              <a:ext cx="249958" cy="141460"/>
            </a:xfrm>
            <a:custGeom>
              <a:avLst/>
              <a:gdLst/>
              <a:ahLst/>
              <a:cxnLst/>
              <a:rect l="l" t="t" r="r" b="b"/>
              <a:pathLst>
                <a:path w="5149" h="2914" extrusionOk="0">
                  <a:moveTo>
                    <a:pt x="4792" y="1"/>
                  </a:moveTo>
                  <a:cubicBezTo>
                    <a:pt x="4678" y="1"/>
                    <a:pt x="4553" y="31"/>
                    <a:pt x="4455" y="88"/>
                  </a:cubicBezTo>
                  <a:lnTo>
                    <a:pt x="202" y="2542"/>
                  </a:lnTo>
                  <a:cubicBezTo>
                    <a:pt x="29" y="2640"/>
                    <a:pt x="1" y="2788"/>
                    <a:pt x="134" y="2866"/>
                  </a:cubicBezTo>
                  <a:cubicBezTo>
                    <a:pt x="191" y="2898"/>
                    <a:pt x="267" y="2914"/>
                    <a:pt x="349" y="2914"/>
                  </a:cubicBezTo>
                  <a:cubicBezTo>
                    <a:pt x="465" y="2914"/>
                    <a:pt x="592" y="2883"/>
                    <a:pt x="694" y="2825"/>
                  </a:cubicBezTo>
                  <a:lnTo>
                    <a:pt x="4947" y="371"/>
                  </a:lnTo>
                  <a:cubicBezTo>
                    <a:pt x="5117" y="272"/>
                    <a:pt x="5148" y="129"/>
                    <a:pt x="5011" y="50"/>
                  </a:cubicBezTo>
                  <a:cubicBezTo>
                    <a:pt x="4954" y="17"/>
                    <a:pt x="4876" y="1"/>
                    <a:pt x="479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144;p21">
              <a:extLst>
                <a:ext uri="{FF2B5EF4-FFF2-40B4-BE49-F238E27FC236}">
                  <a16:creationId xmlns:a16="http://schemas.microsoft.com/office/drawing/2014/main" id="{DA3A8A4A-9356-4663-AC1F-A0E055496B55}"/>
                </a:ext>
              </a:extLst>
            </p:cNvPr>
            <p:cNvSpPr/>
            <p:nvPr/>
          </p:nvSpPr>
          <p:spPr>
            <a:xfrm>
              <a:off x="3400568" y="2365466"/>
              <a:ext cx="249861" cy="141557"/>
            </a:xfrm>
            <a:custGeom>
              <a:avLst/>
              <a:gdLst/>
              <a:ahLst/>
              <a:cxnLst/>
              <a:rect l="l" t="t" r="r" b="b"/>
              <a:pathLst>
                <a:path w="5147" h="2916" extrusionOk="0">
                  <a:moveTo>
                    <a:pt x="4791" y="1"/>
                  </a:moveTo>
                  <a:cubicBezTo>
                    <a:pt x="4677" y="1"/>
                    <a:pt x="4552" y="30"/>
                    <a:pt x="4454" y="88"/>
                  </a:cubicBezTo>
                  <a:lnTo>
                    <a:pt x="202" y="2545"/>
                  </a:lnTo>
                  <a:cubicBezTo>
                    <a:pt x="27" y="2644"/>
                    <a:pt x="0" y="2787"/>
                    <a:pt x="133" y="2866"/>
                  </a:cubicBezTo>
                  <a:cubicBezTo>
                    <a:pt x="191" y="2899"/>
                    <a:pt x="269" y="2915"/>
                    <a:pt x="353" y="2915"/>
                  </a:cubicBezTo>
                  <a:cubicBezTo>
                    <a:pt x="467" y="2915"/>
                    <a:pt x="591" y="2885"/>
                    <a:pt x="689" y="2828"/>
                  </a:cubicBezTo>
                  <a:lnTo>
                    <a:pt x="4942" y="371"/>
                  </a:lnTo>
                  <a:cubicBezTo>
                    <a:pt x="5116" y="272"/>
                    <a:pt x="5147" y="129"/>
                    <a:pt x="5010" y="50"/>
                  </a:cubicBezTo>
                  <a:cubicBezTo>
                    <a:pt x="4952" y="17"/>
                    <a:pt x="4874" y="1"/>
                    <a:pt x="47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145;p21">
              <a:extLst>
                <a:ext uri="{FF2B5EF4-FFF2-40B4-BE49-F238E27FC236}">
                  <a16:creationId xmlns:a16="http://schemas.microsoft.com/office/drawing/2014/main" id="{D5C1ED41-B5B3-4861-98CD-B13CD2BDFCD9}"/>
                </a:ext>
              </a:extLst>
            </p:cNvPr>
            <p:cNvSpPr/>
            <p:nvPr/>
          </p:nvSpPr>
          <p:spPr>
            <a:xfrm>
              <a:off x="3452558" y="2395611"/>
              <a:ext cx="249910" cy="141412"/>
            </a:xfrm>
            <a:custGeom>
              <a:avLst/>
              <a:gdLst/>
              <a:ahLst/>
              <a:cxnLst/>
              <a:rect l="l" t="t" r="r" b="b"/>
              <a:pathLst>
                <a:path w="5148" h="2913" extrusionOk="0">
                  <a:moveTo>
                    <a:pt x="4791" y="1"/>
                  </a:moveTo>
                  <a:cubicBezTo>
                    <a:pt x="4677" y="1"/>
                    <a:pt x="4553" y="30"/>
                    <a:pt x="4455" y="88"/>
                  </a:cubicBezTo>
                  <a:lnTo>
                    <a:pt x="202" y="2542"/>
                  </a:lnTo>
                  <a:cubicBezTo>
                    <a:pt x="28" y="2641"/>
                    <a:pt x="1" y="2787"/>
                    <a:pt x="134" y="2863"/>
                  </a:cubicBezTo>
                  <a:cubicBezTo>
                    <a:pt x="192" y="2896"/>
                    <a:pt x="269" y="2912"/>
                    <a:pt x="353" y="2912"/>
                  </a:cubicBezTo>
                  <a:cubicBezTo>
                    <a:pt x="467" y="2912"/>
                    <a:pt x="591" y="2882"/>
                    <a:pt x="690" y="2825"/>
                  </a:cubicBezTo>
                  <a:lnTo>
                    <a:pt x="4942" y="371"/>
                  </a:lnTo>
                  <a:cubicBezTo>
                    <a:pt x="5117" y="272"/>
                    <a:pt x="5147" y="125"/>
                    <a:pt x="5011" y="50"/>
                  </a:cubicBezTo>
                  <a:cubicBezTo>
                    <a:pt x="4953" y="17"/>
                    <a:pt x="4875" y="1"/>
                    <a:pt x="47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146;p21">
              <a:extLst>
                <a:ext uri="{FF2B5EF4-FFF2-40B4-BE49-F238E27FC236}">
                  <a16:creationId xmlns:a16="http://schemas.microsoft.com/office/drawing/2014/main" id="{9844D542-2DEC-4C75-97F7-098E261C83A6}"/>
                </a:ext>
              </a:extLst>
            </p:cNvPr>
            <p:cNvSpPr/>
            <p:nvPr/>
          </p:nvSpPr>
          <p:spPr>
            <a:xfrm>
              <a:off x="3166930" y="2613130"/>
              <a:ext cx="459964" cy="263211"/>
            </a:xfrm>
            <a:custGeom>
              <a:avLst/>
              <a:gdLst/>
              <a:ahLst/>
              <a:cxnLst/>
              <a:rect l="l" t="t" r="r" b="b"/>
              <a:pathLst>
                <a:path w="9475" h="5422" extrusionOk="0">
                  <a:moveTo>
                    <a:pt x="8639" y="0"/>
                  </a:moveTo>
                  <a:cubicBezTo>
                    <a:pt x="8526" y="0"/>
                    <a:pt x="8414" y="25"/>
                    <a:pt x="8328" y="74"/>
                  </a:cubicBezTo>
                  <a:lnTo>
                    <a:pt x="174" y="4784"/>
                  </a:lnTo>
                  <a:cubicBezTo>
                    <a:pt x="1" y="4883"/>
                    <a:pt x="1" y="5044"/>
                    <a:pt x="174" y="5143"/>
                  </a:cubicBezTo>
                  <a:lnTo>
                    <a:pt x="526" y="5347"/>
                  </a:lnTo>
                  <a:cubicBezTo>
                    <a:pt x="611" y="5397"/>
                    <a:pt x="724" y="5422"/>
                    <a:pt x="837" y="5422"/>
                  </a:cubicBezTo>
                  <a:cubicBezTo>
                    <a:pt x="950" y="5422"/>
                    <a:pt x="1064" y="5397"/>
                    <a:pt x="1151" y="5347"/>
                  </a:cubicBezTo>
                  <a:lnTo>
                    <a:pt x="9304" y="638"/>
                  </a:lnTo>
                  <a:cubicBezTo>
                    <a:pt x="9475" y="538"/>
                    <a:pt x="9475" y="378"/>
                    <a:pt x="9304" y="279"/>
                  </a:cubicBezTo>
                  <a:lnTo>
                    <a:pt x="8950" y="74"/>
                  </a:lnTo>
                  <a:cubicBezTo>
                    <a:pt x="8864" y="25"/>
                    <a:pt x="8751" y="0"/>
                    <a:pt x="863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147;p21">
              <a:extLst>
                <a:ext uri="{FF2B5EF4-FFF2-40B4-BE49-F238E27FC236}">
                  <a16:creationId xmlns:a16="http://schemas.microsoft.com/office/drawing/2014/main" id="{59A7BD4C-8891-4504-95DD-B0BDD9AE6AFA}"/>
                </a:ext>
              </a:extLst>
            </p:cNvPr>
            <p:cNvSpPr/>
            <p:nvPr/>
          </p:nvSpPr>
          <p:spPr>
            <a:xfrm>
              <a:off x="3687652" y="2449105"/>
              <a:ext cx="223404" cy="126508"/>
            </a:xfrm>
            <a:custGeom>
              <a:avLst/>
              <a:gdLst/>
              <a:ahLst/>
              <a:cxnLst/>
              <a:rect l="l" t="t" r="r" b="b"/>
              <a:pathLst>
                <a:path w="4602" h="2606" extrusionOk="0">
                  <a:moveTo>
                    <a:pt x="3765" y="0"/>
                  </a:moveTo>
                  <a:cubicBezTo>
                    <a:pt x="3652" y="0"/>
                    <a:pt x="3538" y="25"/>
                    <a:pt x="3451" y="74"/>
                  </a:cubicBezTo>
                  <a:lnTo>
                    <a:pt x="175" y="1969"/>
                  </a:lnTo>
                  <a:cubicBezTo>
                    <a:pt x="1" y="2068"/>
                    <a:pt x="1" y="2228"/>
                    <a:pt x="175" y="2327"/>
                  </a:cubicBezTo>
                  <a:lnTo>
                    <a:pt x="526" y="2531"/>
                  </a:lnTo>
                  <a:cubicBezTo>
                    <a:pt x="612" y="2581"/>
                    <a:pt x="724" y="2606"/>
                    <a:pt x="837" y="2606"/>
                  </a:cubicBezTo>
                  <a:cubicBezTo>
                    <a:pt x="950" y="2606"/>
                    <a:pt x="1064" y="2581"/>
                    <a:pt x="1151" y="2531"/>
                  </a:cubicBezTo>
                  <a:lnTo>
                    <a:pt x="4427" y="638"/>
                  </a:lnTo>
                  <a:cubicBezTo>
                    <a:pt x="4598" y="539"/>
                    <a:pt x="4601" y="378"/>
                    <a:pt x="4427" y="279"/>
                  </a:cubicBezTo>
                  <a:lnTo>
                    <a:pt x="4076" y="74"/>
                  </a:lnTo>
                  <a:cubicBezTo>
                    <a:pt x="3990" y="25"/>
                    <a:pt x="3878" y="0"/>
                    <a:pt x="376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148;p21">
              <a:extLst>
                <a:ext uri="{FF2B5EF4-FFF2-40B4-BE49-F238E27FC236}">
                  <a16:creationId xmlns:a16="http://schemas.microsoft.com/office/drawing/2014/main" id="{7E54834C-D253-4980-B9B7-CA00116F6E9D}"/>
                </a:ext>
              </a:extLst>
            </p:cNvPr>
            <p:cNvSpPr/>
            <p:nvPr/>
          </p:nvSpPr>
          <p:spPr>
            <a:xfrm>
              <a:off x="3266686" y="2507210"/>
              <a:ext cx="1113574" cy="639095"/>
            </a:xfrm>
            <a:custGeom>
              <a:avLst/>
              <a:gdLst/>
              <a:ahLst/>
              <a:cxnLst/>
              <a:rect l="l" t="t" r="r" b="b"/>
              <a:pathLst>
                <a:path w="22939" h="13165" extrusionOk="0">
                  <a:moveTo>
                    <a:pt x="14397" y="1"/>
                  </a:moveTo>
                  <a:cubicBezTo>
                    <a:pt x="14209" y="1"/>
                    <a:pt x="14021" y="43"/>
                    <a:pt x="13878" y="126"/>
                  </a:cubicBezTo>
                  <a:lnTo>
                    <a:pt x="287" y="7969"/>
                  </a:lnTo>
                  <a:cubicBezTo>
                    <a:pt x="0" y="8137"/>
                    <a:pt x="0" y="8407"/>
                    <a:pt x="287" y="8571"/>
                  </a:cubicBezTo>
                  <a:lnTo>
                    <a:pt x="8024" y="13041"/>
                  </a:lnTo>
                  <a:cubicBezTo>
                    <a:pt x="8168" y="13123"/>
                    <a:pt x="8355" y="13164"/>
                    <a:pt x="8543" y="13164"/>
                  </a:cubicBezTo>
                  <a:cubicBezTo>
                    <a:pt x="8731" y="13164"/>
                    <a:pt x="8919" y="13123"/>
                    <a:pt x="9062" y="13041"/>
                  </a:cubicBezTo>
                  <a:lnTo>
                    <a:pt x="22652" y="5195"/>
                  </a:lnTo>
                  <a:cubicBezTo>
                    <a:pt x="22939" y="5028"/>
                    <a:pt x="22939" y="4762"/>
                    <a:pt x="22652" y="4595"/>
                  </a:cubicBezTo>
                  <a:lnTo>
                    <a:pt x="14919" y="126"/>
                  </a:lnTo>
                  <a:cubicBezTo>
                    <a:pt x="14773" y="43"/>
                    <a:pt x="14585" y="1"/>
                    <a:pt x="14397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149;p21">
              <a:extLst>
                <a:ext uri="{FF2B5EF4-FFF2-40B4-BE49-F238E27FC236}">
                  <a16:creationId xmlns:a16="http://schemas.microsoft.com/office/drawing/2014/main" id="{DA07EBBC-1671-46FB-AAEF-7032E8F187A2}"/>
                </a:ext>
              </a:extLst>
            </p:cNvPr>
            <p:cNvSpPr/>
            <p:nvPr/>
          </p:nvSpPr>
          <p:spPr>
            <a:xfrm>
              <a:off x="3491004" y="2799387"/>
              <a:ext cx="395690" cy="222288"/>
            </a:xfrm>
            <a:custGeom>
              <a:avLst/>
              <a:gdLst/>
              <a:ahLst/>
              <a:cxnLst/>
              <a:rect l="l" t="t" r="r" b="b"/>
              <a:pathLst>
                <a:path w="8151" h="4579" extrusionOk="0">
                  <a:moveTo>
                    <a:pt x="5620" y="1"/>
                  </a:moveTo>
                  <a:cubicBezTo>
                    <a:pt x="5539" y="1"/>
                    <a:pt x="5457" y="15"/>
                    <a:pt x="5383" y="46"/>
                  </a:cubicBezTo>
                  <a:lnTo>
                    <a:pt x="3704" y="773"/>
                  </a:lnTo>
                  <a:cubicBezTo>
                    <a:pt x="3635" y="802"/>
                    <a:pt x="3552" y="818"/>
                    <a:pt x="3467" y="818"/>
                  </a:cubicBezTo>
                  <a:cubicBezTo>
                    <a:pt x="3422" y="818"/>
                    <a:pt x="3376" y="813"/>
                    <a:pt x="3331" y="804"/>
                  </a:cubicBezTo>
                  <a:lnTo>
                    <a:pt x="1349" y="419"/>
                  </a:lnTo>
                  <a:cubicBezTo>
                    <a:pt x="1303" y="409"/>
                    <a:pt x="1257" y="405"/>
                    <a:pt x="1212" y="405"/>
                  </a:cubicBezTo>
                  <a:cubicBezTo>
                    <a:pt x="954" y="405"/>
                    <a:pt x="747" y="555"/>
                    <a:pt x="840" y="712"/>
                  </a:cubicBezTo>
                  <a:lnTo>
                    <a:pt x="1513" y="1855"/>
                  </a:lnTo>
                  <a:cubicBezTo>
                    <a:pt x="1554" y="1930"/>
                    <a:pt x="1533" y="2008"/>
                    <a:pt x="1455" y="2070"/>
                  </a:cubicBezTo>
                  <a:lnTo>
                    <a:pt x="202" y="3040"/>
                  </a:lnTo>
                  <a:cubicBezTo>
                    <a:pt x="1" y="3193"/>
                    <a:pt x="195" y="3412"/>
                    <a:pt x="526" y="3412"/>
                  </a:cubicBezTo>
                  <a:lnTo>
                    <a:pt x="2622" y="3394"/>
                  </a:lnTo>
                  <a:cubicBezTo>
                    <a:pt x="2754" y="3394"/>
                    <a:pt x="2881" y="3429"/>
                    <a:pt x="2956" y="3494"/>
                  </a:cubicBezTo>
                  <a:lnTo>
                    <a:pt x="4164" y="4480"/>
                  </a:lnTo>
                  <a:cubicBezTo>
                    <a:pt x="4247" y="4547"/>
                    <a:pt x="4371" y="4578"/>
                    <a:pt x="4493" y="4578"/>
                  </a:cubicBezTo>
                  <a:cubicBezTo>
                    <a:pt x="4658" y="4578"/>
                    <a:pt x="4821" y="4521"/>
                    <a:pt x="4878" y="4415"/>
                  </a:cubicBezTo>
                  <a:lnTo>
                    <a:pt x="5499" y="3261"/>
                  </a:lnTo>
                  <a:cubicBezTo>
                    <a:pt x="5539" y="3186"/>
                    <a:pt x="5639" y="3131"/>
                    <a:pt x="5765" y="3108"/>
                  </a:cubicBezTo>
                  <a:lnTo>
                    <a:pt x="7765" y="2749"/>
                  </a:lnTo>
                  <a:cubicBezTo>
                    <a:pt x="8082" y="2692"/>
                    <a:pt x="8151" y="2449"/>
                    <a:pt x="7877" y="2336"/>
                  </a:cubicBezTo>
                  <a:lnTo>
                    <a:pt x="6168" y="1640"/>
                  </a:lnTo>
                  <a:cubicBezTo>
                    <a:pt x="6059" y="1596"/>
                    <a:pt x="5993" y="1524"/>
                    <a:pt x="5997" y="1446"/>
                  </a:cubicBezTo>
                  <a:lnTo>
                    <a:pt x="6024" y="238"/>
                  </a:lnTo>
                  <a:cubicBezTo>
                    <a:pt x="6027" y="97"/>
                    <a:pt x="5830" y="1"/>
                    <a:pt x="562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150;p21">
              <a:extLst>
                <a:ext uri="{FF2B5EF4-FFF2-40B4-BE49-F238E27FC236}">
                  <a16:creationId xmlns:a16="http://schemas.microsoft.com/office/drawing/2014/main" id="{C7C46FCF-FD64-4776-A9C5-5F360B2B9FB1}"/>
                </a:ext>
              </a:extLst>
            </p:cNvPr>
            <p:cNvSpPr/>
            <p:nvPr/>
          </p:nvSpPr>
          <p:spPr>
            <a:xfrm>
              <a:off x="3760855" y="2573373"/>
              <a:ext cx="249958" cy="141412"/>
            </a:xfrm>
            <a:custGeom>
              <a:avLst/>
              <a:gdLst/>
              <a:ahLst/>
              <a:cxnLst/>
              <a:rect l="l" t="t" r="r" b="b"/>
              <a:pathLst>
                <a:path w="5149" h="2913" extrusionOk="0">
                  <a:moveTo>
                    <a:pt x="4795" y="1"/>
                  </a:moveTo>
                  <a:cubicBezTo>
                    <a:pt x="4681" y="1"/>
                    <a:pt x="4555" y="31"/>
                    <a:pt x="4455" y="88"/>
                  </a:cubicBezTo>
                  <a:lnTo>
                    <a:pt x="202" y="2542"/>
                  </a:lnTo>
                  <a:cubicBezTo>
                    <a:pt x="32" y="2641"/>
                    <a:pt x="1" y="2788"/>
                    <a:pt x="138" y="2863"/>
                  </a:cubicBezTo>
                  <a:cubicBezTo>
                    <a:pt x="194" y="2896"/>
                    <a:pt x="271" y="2912"/>
                    <a:pt x="355" y="2912"/>
                  </a:cubicBezTo>
                  <a:cubicBezTo>
                    <a:pt x="469" y="2912"/>
                    <a:pt x="594" y="2882"/>
                    <a:pt x="694" y="2825"/>
                  </a:cubicBezTo>
                  <a:lnTo>
                    <a:pt x="4947" y="371"/>
                  </a:lnTo>
                  <a:cubicBezTo>
                    <a:pt x="5117" y="272"/>
                    <a:pt x="5148" y="129"/>
                    <a:pt x="5015" y="50"/>
                  </a:cubicBezTo>
                  <a:cubicBezTo>
                    <a:pt x="4957" y="17"/>
                    <a:pt x="4879" y="1"/>
                    <a:pt x="479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151;p21">
              <a:extLst>
                <a:ext uri="{FF2B5EF4-FFF2-40B4-BE49-F238E27FC236}">
                  <a16:creationId xmlns:a16="http://schemas.microsoft.com/office/drawing/2014/main" id="{D1F8D475-FC85-4234-B261-14B860818862}"/>
                </a:ext>
              </a:extLst>
            </p:cNvPr>
            <p:cNvSpPr/>
            <p:nvPr/>
          </p:nvSpPr>
          <p:spPr>
            <a:xfrm>
              <a:off x="3812942" y="2603373"/>
              <a:ext cx="249861" cy="141557"/>
            </a:xfrm>
            <a:custGeom>
              <a:avLst/>
              <a:gdLst/>
              <a:ahLst/>
              <a:cxnLst/>
              <a:rect l="l" t="t" r="r" b="b"/>
              <a:pathLst>
                <a:path w="5147" h="2916" extrusionOk="0">
                  <a:moveTo>
                    <a:pt x="4793" y="1"/>
                  </a:moveTo>
                  <a:cubicBezTo>
                    <a:pt x="4679" y="1"/>
                    <a:pt x="4554" y="30"/>
                    <a:pt x="4454" y="87"/>
                  </a:cubicBezTo>
                  <a:lnTo>
                    <a:pt x="201" y="2545"/>
                  </a:lnTo>
                  <a:cubicBezTo>
                    <a:pt x="30" y="2644"/>
                    <a:pt x="0" y="2787"/>
                    <a:pt x="136" y="2866"/>
                  </a:cubicBezTo>
                  <a:cubicBezTo>
                    <a:pt x="193" y="2899"/>
                    <a:pt x="270" y="2915"/>
                    <a:pt x="353" y="2915"/>
                  </a:cubicBezTo>
                  <a:cubicBezTo>
                    <a:pt x="467" y="2915"/>
                    <a:pt x="592" y="2885"/>
                    <a:pt x="692" y="2828"/>
                  </a:cubicBezTo>
                  <a:lnTo>
                    <a:pt x="4945" y="371"/>
                  </a:lnTo>
                  <a:cubicBezTo>
                    <a:pt x="5116" y="272"/>
                    <a:pt x="5147" y="128"/>
                    <a:pt x="5010" y="50"/>
                  </a:cubicBezTo>
                  <a:cubicBezTo>
                    <a:pt x="4954" y="17"/>
                    <a:pt x="4876" y="1"/>
                    <a:pt x="479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" name="Google Shape;152;p21">
              <a:extLst>
                <a:ext uri="{FF2B5EF4-FFF2-40B4-BE49-F238E27FC236}">
                  <a16:creationId xmlns:a16="http://schemas.microsoft.com/office/drawing/2014/main" id="{37133066-1756-419F-BD79-E73A3E364B0B}"/>
                </a:ext>
              </a:extLst>
            </p:cNvPr>
            <p:cNvSpPr/>
            <p:nvPr/>
          </p:nvSpPr>
          <p:spPr>
            <a:xfrm>
              <a:off x="3864931" y="2633518"/>
              <a:ext cx="249910" cy="141363"/>
            </a:xfrm>
            <a:custGeom>
              <a:avLst/>
              <a:gdLst/>
              <a:ahLst/>
              <a:cxnLst/>
              <a:rect l="l" t="t" r="r" b="b"/>
              <a:pathLst>
                <a:path w="5148" h="2912" extrusionOk="0">
                  <a:moveTo>
                    <a:pt x="4798" y="0"/>
                  </a:moveTo>
                  <a:cubicBezTo>
                    <a:pt x="4683" y="0"/>
                    <a:pt x="4556" y="30"/>
                    <a:pt x="4454" y="88"/>
                  </a:cubicBezTo>
                  <a:lnTo>
                    <a:pt x="202" y="2541"/>
                  </a:lnTo>
                  <a:cubicBezTo>
                    <a:pt x="31" y="2640"/>
                    <a:pt x="1" y="2784"/>
                    <a:pt x="137" y="2862"/>
                  </a:cubicBezTo>
                  <a:cubicBezTo>
                    <a:pt x="194" y="2896"/>
                    <a:pt x="271" y="2912"/>
                    <a:pt x="354" y="2912"/>
                  </a:cubicBezTo>
                  <a:cubicBezTo>
                    <a:pt x="468" y="2912"/>
                    <a:pt x="593" y="2882"/>
                    <a:pt x="694" y="2825"/>
                  </a:cubicBezTo>
                  <a:lnTo>
                    <a:pt x="4946" y="371"/>
                  </a:lnTo>
                  <a:cubicBezTo>
                    <a:pt x="5117" y="272"/>
                    <a:pt x="5147" y="125"/>
                    <a:pt x="5011" y="47"/>
                  </a:cubicBezTo>
                  <a:cubicBezTo>
                    <a:pt x="4955" y="16"/>
                    <a:pt x="4880" y="0"/>
                    <a:pt x="479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153;p21">
              <a:extLst>
                <a:ext uri="{FF2B5EF4-FFF2-40B4-BE49-F238E27FC236}">
                  <a16:creationId xmlns:a16="http://schemas.microsoft.com/office/drawing/2014/main" id="{DDD20DCC-A15A-4D92-870D-962397E3B64C}"/>
                </a:ext>
              </a:extLst>
            </p:cNvPr>
            <p:cNvSpPr/>
            <p:nvPr/>
          </p:nvSpPr>
          <p:spPr>
            <a:xfrm>
              <a:off x="3916921" y="2663517"/>
              <a:ext cx="249958" cy="141509"/>
            </a:xfrm>
            <a:custGeom>
              <a:avLst/>
              <a:gdLst/>
              <a:ahLst/>
              <a:cxnLst/>
              <a:rect l="l" t="t" r="r" b="b"/>
              <a:pathLst>
                <a:path w="5149" h="2915" extrusionOk="0">
                  <a:moveTo>
                    <a:pt x="4794" y="1"/>
                  </a:moveTo>
                  <a:cubicBezTo>
                    <a:pt x="4681" y="1"/>
                    <a:pt x="4555" y="31"/>
                    <a:pt x="4455" y="88"/>
                  </a:cubicBezTo>
                  <a:lnTo>
                    <a:pt x="202" y="2545"/>
                  </a:lnTo>
                  <a:cubicBezTo>
                    <a:pt x="32" y="2644"/>
                    <a:pt x="1" y="2788"/>
                    <a:pt x="138" y="2865"/>
                  </a:cubicBezTo>
                  <a:cubicBezTo>
                    <a:pt x="194" y="2899"/>
                    <a:pt x="271" y="2915"/>
                    <a:pt x="355" y="2915"/>
                  </a:cubicBezTo>
                  <a:cubicBezTo>
                    <a:pt x="469" y="2915"/>
                    <a:pt x="594" y="2885"/>
                    <a:pt x="694" y="2828"/>
                  </a:cubicBezTo>
                  <a:lnTo>
                    <a:pt x="4947" y="371"/>
                  </a:lnTo>
                  <a:cubicBezTo>
                    <a:pt x="5117" y="272"/>
                    <a:pt x="5148" y="129"/>
                    <a:pt x="5012" y="50"/>
                  </a:cubicBezTo>
                  <a:cubicBezTo>
                    <a:pt x="4955" y="17"/>
                    <a:pt x="4878" y="1"/>
                    <a:pt x="479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" name="Google Shape;154;p21">
              <a:extLst>
                <a:ext uri="{FF2B5EF4-FFF2-40B4-BE49-F238E27FC236}">
                  <a16:creationId xmlns:a16="http://schemas.microsoft.com/office/drawing/2014/main" id="{63EEA81D-F6F8-4F77-BED4-09116B423922}"/>
                </a:ext>
              </a:extLst>
            </p:cNvPr>
            <p:cNvSpPr/>
            <p:nvPr/>
          </p:nvSpPr>
          <p:spPr>
            <a:xfrm>
              <a:off x="3969007" y="2693516"/>
              <a:ext cx="249861" cy="141509"/>
            </a:xfrm>
            <a:custGeom>
              <a:avLst/>
              <a:gdLst/>
              <a:ahLst/>
              <a:cxnLst/>
              <a:rect l="l" t="t" r="r" b="b"/>
              <a:pathLst>
                <a:path w="5147" h="2915" extrusionOk="0">
                  <a:moveTo>
                    <a:pt x="4795" y="1"/>
                  </a:moveTo>
                  <a:cubicBezTo>
                    <a:pt x="4681" y="1"/>
                    <a:pt x="4555" y="31"/>
                    <a:pt x="4454" y="91"/>
                  </a:cubicBezTo>
                  <a:lnTo>
                    <a:pt x="201" y="2545"/>
                  </a:lnTo>
                  <a:cubicBezTo>
                    <a:pt x="31" y="2644"/>
                    <a:pt x="0" y="2787"/>
                    <a:pt x="136" y="2866"/>
                  </a:cubicBezTo>
                  <a:cubicBezTo>
                    <a:pt x="193" y="2899"/>
                    <a:pt x="270" y="2915"/>
                    <a:pt x="354" y="2915"/>
                  </a:cubicBezTo>
                  <a:cubicBezTo>
                    <a:pt x="467" y="2915"/>
                    <a:pt x="592" y="2885"/>
                    <a:pt x="692" y="2828"/>
                  </a:cubicBezTo>
                  <a:lnTo>
                    <a:pt x="4945" y="374"/>
                  </a:lnTo>
                  <a:cubicBezTo>
                    <a:pt x="5116" y="272"/>
                    <a:pt x="5147" y="128"/>
                    <a:pt x="5010" y="50"/>
                  </a:cubicBezTo>
                  <a:cubicBezTo>
                    <a:pt x="4954" y="17"/>
                    <a:pt x="4878" y="1"/>
                    <a:pt x="479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" name="Google Shape;155;p21">
              <a:extLst>
                <a:ext uri="{FF2B5EF4-FFF2-40B4-BE49-F238E27FC236}">
                  <a16:creationId xmlns:a16="http://schemas.microsoft.com/office/drawing/2014/main" id="{865586FE-96CB-458B-9171-45C8A9C8A640}"/>
                </a:ext>
              </a:extLst>
            </p:cNvPr>
            <p:cNvSpPr/>
            <p:nvPr/>
          </p:nvSpPr>
          <p:spPr>
            <a:xfrm>
              <a:off x="4020997" y="2723661"/>
              <a:ext cx="249910" cy="141509"/>
            </a:xfrm>
            <a:custGeom>
              <a:avLst/>
              <a:gdLst/>
              <a:ahLst/>
              <a:cxnLst/>
              <a:rect l="l" t="t" r="r" b="b"/>
              <a:pathLst>
                <a:path w="5148" h="2915" extrusionOk="0">
                  <a:moveTo>
                    <a:pt x="4794" y="0"/>
                  </a:moveTo>
                  <a:cubicBezTo>
                    <a:pt x="4680" y="0"/>
                    <a:pt x="4555" y="30"/>
                    <a:pt x="4454" y="87"/>
                  </a:cubicBezTo>
                  <a:lnTo>
                    <a:pt x="202" y="2541"/>
                  </a:lnTo>
                  <a:cubicBezTo>
                    <a:pt x="31" y="2644"/>
                    <a:pt x="1" y="2787"/>
                    <a:pt x="137" y="2866"/>
                  </a:cubicBezTo>
                  <a:cubicBezTo>
                    <a:pt x="193" y="2899"/>
                    <a:pt x="269" y="2915"/>
                    <a:pt x="352" y="2915"/>
                  </a:cubicBezTo>
                  <a:cubicBezTo>
                    <a:pt x="466" y="2915"/>
                    <a:pt x="592" y="2884"/>
                    <a:pt x="694" y="2825"/>
                  </a:cubicBezTo>
                  <a:lnTo>
                    <a:pt x="4946" y="371"/>
                  </a:lnTo>
                  <a:cubicBezTo>
                    <a:pt x="5117" y="272"/>
                    <a:pt x="5147" y="128"/>
                    <a:pt x="5011" y="50"/>
                  </a:cubicBezTo>
                  <a:cubicBezTo>
                    <a:pt x="4955" y="17"/>
                    <a:pt x="4877" y="0"/>
                    <a:pt x="479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" name="Google Shape;156;p21">
              <a:extLst>
                <a:ext uri="{FF2B5EF4-FFF2-40B4-BE49-F238E27FC236}">
                  <a16:creationId xmlns:a16="http://schemas.microsoft.com/office/drawing/2014/main" id="{0D265F45-018D-4576-89BA-3E1DCF55802D}"/>
                </a:ext>
              </a:extLst>
            </p:cNvPr>
            <p:cNvSpPr/>
            <p:nvPr/>
          </p:nvSpPr>
          <p:spPr>
            <a:xfrm>
              <a:off x="3735370" y="2941229"/>
              <a:ext cx="459964" cy="263162"/>
            </a:xfrm>
            <a:custGeom>
              <a:avLst/>
              <a:gdLst/>
              <a:ahLst/>
              <a:cxnLst/>
              <a:rect l="l" t="t" r="r" b="b"/>
              <a:pathLst>
                <a:path w="9475" h="5421" extrusionOk="0">
                  <a:moveTo>
                    <a:pt x="8639" y="0"/>
                  </a:moveTo>
                  <a:cubicBezTo>
                    <a:pt x="8526" y="0"/>
                    <a:pt x="8414" y="26"/>
                    <a:pt x="8328" y="77"/>
                  </a:cubicBezTo>
                  <a:lnTo>
                    <a:pt x="175" y="4783"/>
                  </a:lnTo>
                  <a:cubicBezTo>
                    <a:pt x="1" y="4882"/>
                    <a:pt x="1" y="5042"/>
                    <a:pt x="175" y="5141"/>
                  </a:cubicBezTo>
                  <a:lnTo>
                    <a:pt x="526" y="5346"/>
                  </a:lnTo>
                  <a:cubicBezTo>
                    <a:pt x="613" y="5396"/>
                    <a:pt x="727" y="5421"/>
                    <a:pt x="840" y="5421"/>
                  </a:cubicBezTo>
                  <a:cubicBezTo>
                    <a:pt x="953" y="5421"/>
                    <a:pt x="1065" y="5396"/>
                    <a:pt x="1151" y="5346"/>
                  </a:cubicBezTo>
                  <a:lnTo>
                    <a:pt x="9304" y="640"/>
                  </a:lnTo>
                  <a:cubicBezTo>
                    <a:pt x="9475" y="537"/>
                    <a:pt x="9475" y="377"/>
                    <a:pt x="9304" y="277"/>
                  </a:cubicBezTo>
                  <a:lnTo>
                    <a:pt x="8953" y="77"/>
                  </a:lnTo>
                  <a:cubicBezTo>
                    <a:pt x="8866" y="26"/>
                    <a:pt x="8752" y="0"/>
                    <a:pt x="863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" name="Google Shape;157;p21">
              <a:extLst>
                <a:ext uri="{FF2B5EF4-FFF2-40B4-BE49-F238E27FC236}">
                  <a16:creationId xmlns:a16="http://schemas.microsoft.com/office/drawing/2014/main" id="{192F7ED0-FCF9-4044-8B96-0DED357FCCF8}"/>
                </a:ext>
              </a:extLst>
            </p:cNvPr>
            <p:cNvSpPr/>
            <p:nvPr/>
          </p:nvSpPr>
          <p:spPr>
            <a:xfrm>
              <a:off x="4256285" y="2777301"/>
              <a:ext cx="223210" cy="126363"/>
            </a:xfrm>
            <a:custGeom>
              <a:avLst/>
              <a:gdLst/>
              <a:ahLst/>
              <a:cxnLst/>
              <a:rect l="l" t="t" r="r" b="b"/>
              <a:pathLst>
                <a:path w="4598" h="2603" extrusionOk="0">
                  <a:moveTo>
                    <a:pt x="3761" y="1"/>
                  </a:moveTo>
                  <a:cubicBezTo>
                    <a:pt x="3648" y="1"/>
                    <a:pt x="3536" y="25"/>
                    <a:pt x="3450" y="75"/>
                  </a:cubicBezTo>
                  <a:lnTo>
                    <a:pt x="171" y="1965"/>
                  </a:lnTo>
                  <a:cubicBezTo>
                    <a:pt x="0" y="2065"/>
                    <a:pt x="0" y="2225"/>
                    <a:pt x="171" y="2328"/>
                  </a:cubicBezTo>
                  <a:lnTo>
                    <a:pt x="522" y="2528"/>
                  </a:lnTo>
                  <a:cubicBezTo>
                    <a:pt x="609" y="2578"/>
                    <a:pt x="723" y="2603"/>
                    <a:pt x="836" y="2603"/>
                  </a:cubicBezTo>
                  <a:cubicBezTo>
                    <a:pt x="949" y="2603"/>
                    <a:pt x="1061" y="2578"/>
                    <a:pt x="1147" y="2528"/>
                  </a:cubicBezTo>
                  <a:lnTo>
                    <a:pt x="4424" y="638"/>
                  </a:lnTo>
                  <a:cubicBezTo>
                    <a:pt x="4597" y="539"/>
                    <a:pt x="4597" y="375"/>
                    <a:pt x="4424" y="276"/>
                  </a:cubicBezTo>
                  <a:lnTo>
                    <a:pt x="4071" y="75"/>
                  </a:lnTo>
                  <a:cubicBezTo>
                    <a:pt x="3986" y="25"/>
                    <a:pt x="3874" y="1"/>
                    <a:pt x="376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" name="Google Shape;158;p21">
              <a:extLst>
                <a:ext uri="{FF2B5EF4-FFF2-40B4-BE49-F238E27FC236}">
                  <a16:creationId xmlns:a16="http://schemas.microsoft.com/office/drawing/2014/main" id="{EA549BB2-FAFB-4E59-B482-589ACCC9D158}"/>
                </a:ext>
              </a:extLst>
            </p:cNvPr>
            <p:cNvSpPr/>
            <p:nvPr/>
          </p:nvSpPr>
          <p:spPr>
            <a:xfrm>
              <a:off x="2876157" y="2276099"/>
              <a:ext cx="31846" cy="16797"/>
            </a:xfrm>
            <a:custGeom>
              <a:avLst/>
              <a:gdLst/>
              <a:ahLst/>
              <a:cxnLst/>
              <a:rect l="l" t="t" r="r" b="b"/>
              <a:pathLst>
                <a:path w="656" h="346" extrusionOk="0">
                  <a:moveTo>
                    <a:pt x="329" y="0"/>
                  </a:moveTo>
                  <a:cubicBezTo>
                    <a:pt x="252" y="0"/>
                    <a:pt x="175" y="17"/>
                    <a:pt x="117" y="51"/>
                  </a:cubicBezTo>
                  <a:cubicBezTo>
                    <a:pt x="1" y="120"/>
                    <a:pt x="1" y="229"/>
                    <a:pt x="117" y="297"/>
                  </a:cubicBezTo>
                  <a:cubicBezTo>
                    <a:pt x="175" y="329"/>
                    <a:pt x="252" y="345"/>
                    <a:pt x="329" y="345"/>
                  </a:cubicBezTo>
                  <a:cubicBezTo>
                    <a:pt x="405" y="345"/>
                    <a:pt x="482" y="329"/>
                    <a:pt x="540" y="297"/>
                  </a:cubicBezTo>
                  <a:cubicBezTo>
                    <a:pt x="656" y="229"/>
                    <a:pt x="656" y="120"/>
                    <a:pt x="540" y="51"/>
                  </a:cubicBezTo>
                  <a:cubicBezTo>
                    <a:pt x="482" y="17"/>
                    <a:pt x="405" y="0"/>
                    <a:pt x="32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" name="Google Shape;159;p21">
              <a:extLst>
                <a:ext uri="{FF2B5EF4-FFF2-40B4-BE49-F238E27FC236}">
                  <a16:creationId xmlns:a16="http://schemas.microsoft.com/office/drawing/2014/main" id="{4F553759-501A-4DD7-AD54-3301D4187F57}"/>
                </a:ext>
              </a:extLst>
            </p:cNvPr>
            <p:cNvSpPr/>
            <p:nvPr/>
          </p:nvSpPr>
          <p:spPr>
            <a:xfrm>
              <a:off x="2817178" y="2354884"/>
              <a:ext cx="63691" cy="33593"/>
            </a:xfrm>
            <a:custGeom>
              <a:avLst/>
              <a:gdLst/>
              <a:ahLst/>
              <a:cxnLst/>
              <a:rect l="l" t="t" r="r" b="b"/>
              <a:pathLst>
                <a:path w="1312" h="692" extrusionOk="0">
                  <a:moveTo>
                    <a:pt x="657" y="1"/>
                  </a:moveTo>
                  <a:cubicBezTo>
                    <a:pt x="504" y="1"/>
                    <a:pt x="351" y="34"/>
                    <a:pt x="233" y="101"/>
                  </a:cubicBezTo>
                  <a:cubicBezTo>
                    <a:pt x="1" y="238"/>
                    <a:pt x="1" y="456"/>
                    <a:pt x="233" y="589"/>
                  </a:cubicBezTo>
                  <a:cubicBezTo>
                    <a:pt x="351" y="657"/>
                    <a:pt x="504" y="691"/>
                    <a:pt x="657" y="691"/>
                  </a:cubicBezTo>
                  <a:cubicBezTo>
                    <a:pt x="811" y="691"/>
                    <a:pt x="963" y="657"/>
                    <a:pt x="1080" y="589"/>
                  </a:cubicBezTo>
                  <a:cubicBezTo>
                    <a:pt x="1311" y="456"/>
                    <a:pt x="1311" y="238"/>
                    <a:pt x="1080" y="101"/>
                  </a:cubicBezTo>
                  <a:cubicBezTo>
                    <a:pt x="963" y="34"/>
                    <a:pt x="811" y="1"/>
                    <a:pt x="6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4" name="Google Shape;160;p21">
              <a:extLst>
                <a:ext uri="{FF2B5EF4-FFF2-40B4-BE49-F238E27FC236}">
                  <a16:creationId xmlns:a16="http://schemas.microsoft.com/office/drawing/2014/main" id="{8989361E-E34A-454E-A45A-BE2C1A86F070}"/>
                </a:ext>
              </a:extLst>
            </p:cNvPr>
            <p:cNvSpPr/>
            <p:nvPr/>
          </p:nvSpPr>
          <p:spPr>
            <a:xfrm>
              <a:off x="2890914" y="2244304"/>
              <a:ext cx="179325" cy="101119"/>
            </a:xfrm>
            <a:custGeom>
              <a:avLst/>
              <a:gdLst/>
              <a:ahLst/>
              <a:cxnLst/>
              <a:rect l="l" t="t" r="r" b="b"/>
              <a:pathLst>
                <a:path w="3694" h="2083" extrusionOk="0">
                  <a:moveTo>
                    <a:pt x="3263" y="1"/>
                  </a:moveTo>
                  <a:cubicBezTo>
                    <a:pt x="3154" y="1"/>
                    <a:pt x="3043" y="25"/>
                    <a:pt x="2956" y="75"/>
                  </a:cubicBezTo>
                  <a:lnTo>
                    <a:pt x="175" y="1683"/>
                  </a:lnTo>
                  <a:cubicBezTo>
                    <a:pt x="11" y="1778"/>
                    <a:pt x="0" y="1928"/>
                    <a:pt x="158" y="2017"/>
                  </a:cubicBezTo>
                  <a:cubicBezTo>
                    <a:pt x="231" y="2061"/>
                    <a:pt x="329" y="2082"/>
                    <a:pt x="429" y="2082"/>
                  </a:cubicBezTo>
                  <a:cubicBezTo>
                    <a:pt x="539" y="2082"/>
                    <a:pt x="652" y="2057"/>
                    <a:pt x="738" y="2007"/>
                  </a:cubicBezTo>
                  <a:lnTo>
                    <a:pt x="3519" y="402"/>
                  </a:lnTo>
                  <a:cubicBezTo>
                    <a:pt x="3687" y="307"/>
                    <a:pt x="3693" y="157"/>
                    <a:pt x="3540" y="65"/>
                  </a:cubicBezTo>
                  <a:cubicBezTo>
                    <a:pt x="3464" y="22"/>
                    <a:pt x="3365" y="1"/>
                    <a:pt x="326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161;p21">
              <a:extLst>
                <a:ext uri="{FF2B5EF4-FFF2-40B4-BE49-F238E27FC236}">
                  <a16:creationId xmlns:a16="http://schemas.microsoft.com/office/drawing/2014/main" id="{556E0CB5-DF3E-4E41-B0B1-9E547EDB9B0B}"/>
                </a:ext>
              </a:extLst>
            </p:cNvPr>
            <p:cNvSpPr/>
            <p:nvPr/>
          </p:nvSpPr>
          <p:spPr>
            <a:xfrm>
              <a:off x="772592" y="1042343"/>
              <a:ext cx="1799175" cy="2857990"/>
            </a:xfrm>
            <a:custGeom>
              <a:avLst/>
              <a:gdLst/>
              <a:ahLst/>
              <a:cxnLst/>
              <a:rect l="l" t="t" r="r" b="b"/>
              <a:pathLst>
                <a:path w="37062" h="58873" extrusionOk="0">
                  <a:moveTo>
                    <a:pt x="32038" y="0"/>
                  </a:moveTo>
                  <a:lnTo>
                    <a:pt x="29260" y="1604"/>
                  </a:lnTo>
                  <a:lnTo>
                    <a:pt x="523" y="18194"/>
                  </a:lnTo>
                  <a:cubicBezTo>
                    <a:pt x="379" y="18276"/>
                    <a:pt x="252" y="18420"/>
                    <a:pt x="157" y="18583"/>
                  </a:cubicBezTo>
                  <a:cubicBezTo>
                    <a:pt x="58" y="18747"/>
                    <a:pt x="0" y="18931"/>
                    <a:pt x="0" y="19095"/>
                  </a:cubicBezTo>
                  <a:lnTo>
                    <a:pt x="0" y="53406"/>
                  </a:lnTo>
                  <a:cubicBezTo>
                    <a:pt x="0" y="55270"/>
                    <a:pt x="1314" y="57539"/>
                    <a:pt x="2928" y="58471"/>
                  </a:cubicBezTo>
                  <a:cubicBezTo>
                    <a:pt x="3398" y="58743"/>
                    <a:pt x="3842" y="58872"/>
                    <a:pt x="4235" y="58872"/>
                  </a:cubicBezTo>
                  <a:cubicBezTo>
                    <a:pt x="5194" y="58872"/>
                    <a:pt x="5853" y="58107"/>
                    <a:pt x="5853" y="56785"/>
                  </a:cubicBezTo>
                  <a:lnTo>
                    <a:pt x="5853" y="22474"/>
                  </a:lnTo>
                  <a:cubicBezTo>
                    <a:pt x="5853" y="22307"/>
                    <a:pt x="5912" y="22123"/>
                    <a:pt x="6007" y="21959"/>
                  </a:cubicBezTo>
                  <a:cubicBezTo>
                    <a:pt x="6102" y="21798"/>
                    <a:pt x="6229" y="21658"/>
                    <a:pt x="6372" y="21573"/>
                  </a:cubicBezTo>
                  <a:lnTo>
                    <a:pt x="32185" y="6672"/>
                  </a:lnTo>
                  <a:lnTo>
                    <a:pt x="35110" y="4983"/>
                  </a:lnTo>
                  <a:lnTo>
                    <a:pt x="35113" y="4983"/>
                  </a:lnTo>
                  <a:lnTo>
                    <a:pt x="37062" y="3856"/>
                  </a:lnTo>
                  <a:lnTo>
                    <a:pt x="37062" y="3290"/>
                  </a:lnTo>
                  <a:cubicBezTo>
                    <a:pt x="37062" y="3136"/>
                    <a:pt x="37007" y="2965"/>
                    <a:pt x="36918" y="2812"/>
                  </a:cubicBezTo>
                  <a:lnTo>
                    <a:pt x="5400" y="21010"/>
                  </a:lnTo>
                  <a:cubicBezTo>
                    <a:pt x="5256" y="21092"/>
                    <a:pt x="5126" y="21236"/>
                    <a:pt x="5031" y="21399"/>
                  </a:cubicBezTo>
                  <a:cubicBezTo>
                    <a:pt x="4935" y="21563"/>
                    <a:pt x="4877" y="21743"/>
                    <a:pt x="4877" y="21911"/>
                  </a:cubicBezTo>
                  <a:lnTo>
                    <a:pt x="4877" y="56219"/>
                  </a:lnTo>
                  <a:cubicBezTo>
                    <a:pt x="4877" y="57102"/>
                    <a:pt x="4438" y="57611"/>
                    <a:pt x="3799" y="57611"/>
                  </a:cubicBezTo>
                  <a:cubicBezTo>
                    <a:pt x="3537" y="57611"/>
                    <a:pt x="3241" y="57525"/>
                    <a:pt x="2928" y="57345"/>
                  </a:cubicBezTo>
                  <a:cubicBezTo>
                    <a:pt x="1850" y="56724"/>
                    <a:pt x="976" y="55212"/>
                    <a:pt x="976" y="53969"/>
                  </a:cubicBezTo>
                  <a:lnTo>
                    <a:pt x="976" y="19696"/>
                  </a:lnTo>
                  <a:cubicBezTo>
                    <a:pt x="976" y="19522"/>
                    <a:pt x="1041" y="19324"/>
                    <a:pt x="1147" y="19157"/>
                  </a:cubicBezTo>
                  <a:cubicBezTo>
                    <a:pt x="1239" y="19007"/>
                    <a:pt x="1362" y="18873"/>
                    <a:pt x="1495" y="18795"/>
                  </a:cubicBezTo>
                  <a:lnTo>
                    <a:pt x="32188" y="1037"/>
                  </a:lnTo>
                  <a:lnTo>
                    <a:pt x="32185" y="515"/>
                  </a:lnTo>
                  <a:cubicBezTo>
                    <a:pt x="32185" y="348"/>
                    <a:pt x="32130" y="160"/>
                    <a:pt x="3203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" name="Google Shape;162;p21">
              <a:extLst>
                <a:ext uri="{FF2B5EF4-FFF2-40B4-BE49-F238E27FC236}">
                  <a16:creationId xmlns:a16="http://schemas.microsoft.com/office/drawing/2014/main" id="{6B3CDAA0-DA3A-407C-A4C1-C97442FD6848}"/>
                </a:ext>
              </a:extLst>
            </p:cNvPr>
            <p:cNvSpPr/>
            <p:nvPr/>
          </p:nvSpPr>
          <p:spPr>
            <a:xfrm>
              <a:off x="867300" y="1097002"/>
              <a:ext cx="1562469" cy="2681043"/>
            </a:xfrm>
            <a:custGeom>
              <a:avLst/>
              <a:gdLst/>
              <a:ahLst/>
              <a:cxnLst/>
              <a:rect l="l" t="t" r="r" b="b"/>
              <a:pathLst>
                <a:path w="32186" h="55228" extrusionOk="0">
                  <a:moveTo>
                    <a:pt x="32039" y="0"/>
                  </a:moveTo>
                  <a:lnTo>
                    <a:pt x="520" y="18195"/>
                  </a:lnTo>
                  <a:cubicBezTo>
                    <a:pt x="380" y="18280"/>
                    <a:pt x="254" y="18420"/>
                    <a:pt x="155" y="18584"/>
                  </a:cubicBezTo>
                  <a:cubicBezTo>
                    <a:pt x="59" y="18744"/>
                    <a:pt x="1" y="18932"/>
                    <a:pt x="1" y="19096"/>
                  </a:cubicBezTo>
                  <a:lnTo>
                    <a:pt x="1" y="53407"/>
                  </a:lnTo>
                  <a:cubicBezTo>
                    <a:pt x="1" y="54028"/>
                    <a:pt x="438" y="54782"/>
                    <a:pt x="977" y="55093"/>
                  </a:cubicBezTo>
                  <a:cubicBezTo>
                    <a:pt x="1135" y="55184"/>
                    <a:pt x="1283" y="55227"/>
                    <a:pt x="1414" y="55227"/>
                  </a:cubicBezTo>
                  <a:cubicBezTo>
                    <a:pt x="1733" y="55227"/>
                    <a:pt x="1950" y="54973"/>
                    <a:pt x="1950" y="54533"/>
                  </a:cubicBezTo>
                  <a:lnTo>
                    <a:pt x="1950" y="20222"/>
                  </a:lnTo>
                  <a:cubicBezTo>
                    <a:pt x="1950" y="20058"/>
                    <a:pt x="2008" y="19870"/>
                    <a:pt x="2104" y="19710"/>
                  </a:cubicBezTo>
                  <a:cubicBezTo>
                    <a:pt x="2199" y="19546"/>
                    <a:pt x="2326" y="19403"/>
                    <a:pt x="2472" y="19321"/>
                  </a:cubicBezTo>
                  <a:lnTo>
                    <a:pt x="32186" y="2164"/>
                  </a:lnTo>
                  <a:lnTo>
                    <a:pt x="32186" y="512"/>
                  </a:lnTo>
                  <a:cubicBezTo>
                    <a:pt x="32186" y="344"/>
                    <a:pt x="32128" y="160"/>
                    <a:pt x="3203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7" name="Google Shape;163;p21">
              <a:extLst>
                <a:ext uri="{FF2B5EF4-FFF2-40B4-BE49-F238E27FC236}">
                  <a16:creationId xmlns:a16="http://schemas.microsoft.com/office/drawing/2014/main" id="{3446EC03-9FE3-4719-8DF1-ED1C5AD9DAF9}"/>
                </a:ext>
              </a:extLst>
            </p:cNvPr>
            <p:cNvSpPr/>
            <p:nvPr/>
          </p:nvSpPr>
          <p:spPr>
            <a:xfrm>
              <a:off x="725360" y="1917079"/>
              <a:ext cx="386078" cy="2042919"/>
            </a:xfrm>
            <a:custGeom>
              <a:avLst/>
              <a:gdLst/>
              <a:ahLst/>
              <a:cxnLst/>
              <a:rect l="l" t="t" r="r" b="b"/>
              <a:pathLst>
                <a:path w="7953" h="42083" extrusionOk="0">
                  <a:moveTo>
                    <a:pt x="151" y="1"/>
                  </a:moveTo>
                  <a:cubicBezTo>
                    <a:pt x="58" y="160"/>
                    <a:pt x="1" y="345"/>
                    <a:pt x="1" y="513"/>
                  </a:cubicBezTo>
                  <a:lnTo>
                    <a:pt x="1" y="34526"/>
                  </a:lnTo>
                  <a:cubicBezTo>
                    <a:pt x="1" y="37178"/>
                    <a:pt x="1745" y="40335"/>
                    <a:pt x="3901" y="41581"/>
                  </a:cubicBezTo>
                  <a:cubicBezTo>
                    <a:pt x="4492" y="41921"/>
                    <a:pt x="5052" y="42082"/>
                    <a:pt x="5554" y="42082"/>
                  </a:cubicBezTo>
                  <a:cubicBezTo>
                    <a:pt x="5927" y="42082"/>
                    <a:pt x="6268" y="41993"/>
                    <a:pt x="6567" y="41823"/>
                  </a:cubicBezTo>
                  <a:cubicBezTo>
                    <a:pt x="7038" y="41550"/>
                    <a:pt x="7403" y="41072"/>
                    <a:pt x="7614" y="40417"/>
                  </a:cubicBezTo>
                  <a:cubicBezTo>
                    <a:pt x="7628" y="40369"/>
                    <a:pt x="7639" y="40325"/>
                    <a:pt x="7652" y="40277"/>
                  </a:cubicBezTo>
                  <a:cubicBezTo>
                    <a:pt x="7666" y="40229"/>
                    <a:pt x="7680" y="40178"/>
                    <a:pt x="7690" y="40127"/>
                  </a:cubicBezTo>
                  <a:cubicBezTo>
                    <a:pt x="7704" y="40069"/>
                    <a:pt x="7710" y="40015"/>
                    <a:pt x="7724" y="39956"/>
                  </a:cubicBezTo>
                  <a:cubicBezTo>
                    <a:pt x="7734" y="39898"/>
                    <a:pt x="7745" y="39833"/>
                    <a:pt x="7751" y="39769"/>
                  </a:cubicBezTo>
                  <a:cubicBezTo>
                    <a:pt x="7786" y="39536"/>
                    <a:pt x="7799" y="39290"/>
                    <a:pt x="7799" y="39032"/>
                  </a:cubicBezTo>
                  <a:lnTo>
                    <a:pt x="7799" y="5018"/>
                  </a:lnTo>
                  <a:cubicBezTo>
                    <a:pt x="7799" y="4850"/>
                    <a:pt x="7857" y="4665"/>
                    <a:pt x="7953" y="4506"/>
                  </a:cubicBezTo>
                  <a:lnTo>
                    <a:pt x="6980" y="3939"/>
                  </a:lnTo>
                  <a:cubicBezTo>
                    <a:pt x="6885" y="4103"/>
                    <a:pt x="6826" y="4287"/>
                    <a:pt x="6826" y="4454"/>
                  </a:cubicBezTo>
                  <a:lnTo>
                    <a:pt x="6826" y="38765"/>
                  </a:lnTo>
                  <a:cubicBezTo>
                    <a:pt x="6826" y="40087"/>
                    <a:pt x="6167" y="40852"/>
                    <a:pt x="5208" y="40852"/>
                  </a:cubicBezTo>
                  <a:cubicBezTo>
                    <a:pt x="4815" y="40852"/>
                    <a:pt x="4371" y="40723"/>
                    <a:pt x="3901" y="40451"/>
                  </a:cubicBezTo>
                  <a:cubicBezTo>
                    <a:pt x="2287" y="39519"/>
                    <a:pt x="973" y="37250"/>
                    <a:pt x="973" y="35386"/>
                  </a:cubicBezTo>
                  <a:lnTo>
                    <a:pt x="973" y="1075"/>
                  </a:lnTo>
                  <a:cubicBezTo>
                    <a:pt x="973" y="911"/>
                    <a:pt x="1031" y="727"/>
                    <a:pt x="1130" y="563"/>
                  </a:cubicBezTo>
                  <a:lnTo>
                    <a:pt x="151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8" name="Google Shape;164;p21">
              <a:extLst>
                <a:ext uri="{FF2B5EF4-FFF2-40B4-BE49-F238E27FC236}">
                  <a16:creationId xmlns:a16="http://schemas.microsoft.com/office/drawing/2014/main" id="{410BA1A3-C517-4916-9828-0F6C36847C0E}"/>
                </a:ext>
              </a:extLst>
            </p:cNvPr>
            <p:cNvSpPr/>
            <p:nvPr/>
          </p:nvSpPr>
          <p:spPr>
            <a:xfrm>
              <a:off x="819970" y="1972223"/>
              <a:ext cx="196899" cy="1866847"/>
            </a:xfrm>
            <a:custGeom>
              <a:avLst/>
              <a:gdLst/>
              <a:ahLst/>
              <a:cxnLst/>
              <a:rect l="l" t="t" r="r" b="b"/>
              <a:pathLst>
                <a:path w="4056" h="38456" extrusionOk="0">
                  <a:moveTo>
                    <a:pt x="171" y="1"/>
                  </a:moveTo>
                  <a:cubicBezTo>
                    <a:pt x="65" y="168"/>
                    <a:pt x="0" y="366"/>
                    <a:pt x="0" y="540"/>
                  </a:cubicBezTo>
                  <a:lnTo>
                    <a:pt x="0" y="34813"/>
                  </a:lnTo>
                  <a:cubicBezTo>
                    <a:pt x="0" y="36056"/>
                    <a:pt x="874" y="37568"/>
                    <a:pt x="1952" y="38189"/>
                  </a:cubicBezTo>
                  <a:cubicBezTo>
                    <a:pt x="2265" y="38369"/>
                    <a:pt x="2561" y="38455"/>
                    <a:pt x="2823" y="38455"/>
                  </a:cubicBezTo>
                  <a:cubicBezTo>
                    <a:pt x="3462" y="38455"/>
                    <a:pt x="3901" y="37946"/>
                    <a:pt x="3901" y="37063"/>
                  </a:cubicBezTo>
                  <a:lnTo>
                    <a:pt x="3901" y="2755"/>
                  </a:lnTo>
                  <a:cubicBezTo>
                    <a:pt x="3901" y="2587"/>
                    <a:pt x="3959" y="2407"/>
                    <a:pt x="4055" y="2243"/>
                  </a:cubicBezTo>
                  <a:lnTo>
                    <a:pt x="3079" y="1680"/>
                  </a:lnTo>
                  <a:cubicBezTo>
                    <a:pt x="2983" y="1840"/>
                    <a:pt x="2925" y="2028"/>
                    <a:pt x="2925" y="2192"/>
                  </a:cubicBezTo>
                  <a:lnTo>
                    <a:pt x="2925" y="36503"/>
                  </a:lnTo>
                  <a:cubicBezTo>
                    <a:pt x="2925" y="36943"/>
                    <a:pt x="2708" y="37197"/>
                    <a:pt x="2389" y="37197"/>
                  </a:cubicBezTo>
                  <a:cubicBezTo>
                    <a:pt x="2258" y="37197"/>
                    <a:pt x="2110" y="37154"/>
                    <a:pt x="1952" y="37063"/>
                  </a:cubicBezTo>
                  <a:cubicBezTo>
                    <a:pt x="1413" y="36752"/>
                    <a:pt x="976" y="35998"/>
                    <a:pt x="976" y="35377"/>
                  </a:cubicBezTo>
                  <a:lnTo>
                    <a:pt x="976" y="1066"/>
                  </a:lnTo>
                  <a:cubicBezTo>
                    <a:pt x="976" y="902"/>
                    <a:pt x="1034" y="714"/>
                    <a:pt x="1130" y="554"/>
                  </a:cubicBezTo>
                  <a:lnTo>
                    <a:pt x="171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" name="Google Shape;165;p21">
              <a:extLst>
                <a:ext uri="{FF2B5EF4-FFF2-40B4-BE49-F238E27FC236}">
                  <a16:creationId xmlns:a16="http://schemas.microsoft.com/office/drawing/2014/main" id="{2BB206F1-1419-4435-8033-FC8FC53B6F13}"/>
                </a:ext>
              </a:extLst>
            </p:cNvPr>
            <p:cNvSpPr/>
            <p:nvPr/>
          </p:nvSpPr>
          <p:spPr>
            <a:xfrm>
              <a:off x="732641" y="1019043"/>
              <a:ext cx="1595286" cy="925462"/>
            </a:xfrm>
            <a:custGeom>
              <a:avLst/>
              <a:gdLst/>
              <a:ahLst/>
              <a:cxnLst/>
              <a:rect l="l" t="t" r="r" b="b"/>
              <a:pathLst>
                <a:path w="32862" h="19064" extrusionOk="0">
                  <a:moveTo>
                    <a:pt x="32045" y="1"/>
                  </a:moveTo>
                  <a:cubicBezTo>
                    <a:pt x="31855" y="1"/>
                    <a:pt x="31661" y="44"/>
                    <a:pt x="31510" y="132"/>
                  </a:cubicBezTo>
                  <a:lnTo>
                    <a:pt x="30980" y="435"/>
                  </a:lnTo>
                  <a:lnTo>
                    <a:pt x="30694" y="603"/>
                  </a:lnTo>
                  <a:lnTo>
                    <a:pt x="30212" y="879"/>
                  </a:lnTo>
                  <a:lnTo>
                    <a:pt x="29662" y="1197"/>
                  </a:lnTo>
                  <a:lnTo>
                    <a:pt x="29106" y="1517"/>
                  </a:lnTo>
                  <a:cubicBezTo>
                    <a:pt x="21912" y="5671"/>
                    <a:pt x="3676" y="16203"/>
                    <a:pt x="369" y="18112"/>
                  </a:cubicBezTo>
                  <a:cubicBezTo>
                    <a:pt x="226" y="18197"/>
                    <a:pt x="96" y="18337"/>
                    <a:pt x="1" y="18501"/>
                  </a:cubicBezTo>
                  <a:lnTo>
                    <a:pt x="980" y="19063"/>
                  </a:lnTo>
                  <a:cubicBezTo>
                    <a:pt x="1075" y="18900"/>
                    <a:pt x="1202" y="18756"/>
                    <a:pt x="1346" y="18674"/>
                  </a:cubicBezTo>
                  <a:lnTo>
                    <a:pt x="30083" y="2084"/>
                  </a:lnTo>
                  <a:lnTo>
                    <a:pt x="32861" y="480"/>
                  </a:lnTo>
                  <a:cubicBezTo>
                    <a:pt x="32772" y="323"/>
                    <a:pt x="32652" y="189"/>
                    <a:pt x="32520" y="111"/>
                  </a:cubicBezTo>
                  <a:cubicBezTo>
                    <a:pt x="32390" y="38"/>
                    <a:pt x="32220" y="1"/>
                    <a:pt x="3204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166;p21">
              <a:extLst>
                <a:ext uri="{FF2B5EF4-FFF2-40B4-BE49-F238E27FC236}">
                  <a16:creationId xmlns:a16="http://schemas.microsoft.com/office/drawing/2014/main" id="{F4000049-592D-4295-93E9-28E6FF5FE531}"/>
                </a:ext>
              </a:extLst>
            </p:cNvPr>
            <p:cNvSpPr/>
            <p:nvPr/>
          </p:nvSpPr>
          <p:spPr>
            <a:xfrm>
              <a:off x="1064142" y="1210300"/>
              <a:ext cx="1595092" cy="925559"/>
            </a:xfrm>
            <a:custGeom>
              <a:avLst/>
              <a:gdLst/>
              <a:ahLst/>
              <a:cxnLst/>
              <a:rect l="l" t="t" r="r" b="b"/>
              <a:pathLst>
                <a:path w="32858" h="19066" extrusionOk="0">
                  <a:moveTo>
                    <a:pt x="32046" y="1"/>
                  </a:moveTo>
                  <a:cubicBezTo>
                    <a:pt x="31871" y="1"/>
                    <a:pt x="31691" y="38"/>
                    <a:pt x="31547" y="113"/>
                  </a:cubicBezTo>
                  <a:lnTo>
                    <a:pt x="31510" y="133"/>
                  </a:lnTo>
                  <a:lnTo>
                    <a:pt x="31056" y="396"/>
                  </a:lnTo>
                  <a:lnTo>
                    <a:pt x="29107" y="1523"/>
                  </a:lnTo>
                  <a:lnTo>
                    <a:pt x="29104" y="1523"/>
                  </a:lnTo>
                  <a:lnTo>
                    <a:pt x="26179" y="3212"/>
                  </a:lnTo>
                  <a:lnTo>
                    <a:pt x="366" y="18113"/>
                  </a:lnTo>
                  <a:cubicBezTo>
                    <a:pt x="223" y="18198"/>
                    <a:pt x="96" y="18338"/>
                    <a:pt x="1" y="18499"/>
                  </a:cubicBezTo>
                  <a:lnTo>
                    <a:pt x="974" y="19066"/>
                  </a:lnTo>
                  <a:cubicBezTo>
                    <a:pt x="1070" y="18902"/>
                    <a:pt x="1199" y="18759"/>
                    <a:pt x="1342" y="18677"/>
                  </a:cubicBezTo>
                  <a:lnTo>
                    <a:pt x="25202" y="4898"/>
                  </a:lnTo>
                  <a:lnTo>
                    <a:pt x="30079" y="2085"/>
                  </a:lnTo>
                  <a:lnTo>
                    <a:pt x="32858" y="482"/>
                  </a:lnTo>
                  <a:lnTo>
                    <a:pt x="32858" y="478"/>
                  </a:lnTo>
                  <a:cubicBezTo>
                    <a:pt x="32779" y="342"/>
                    <a:pt x="32680" y="222"/>
                    <a:pt x="32568" y="144"/>
                  </a:cubicBezTo>
                  <a:cubicBezTo>
                    <a:pt x="32551" y="130"/>
                    <a:pt x="32533" y="120"/>
                    <a:pt x="32516" y="113"/>
                  </a:cubicBezTo>
                  <a:cubicBezTo>
                    <a:pt x="32513" y="110"/>
                    <a:pt x="32510" y="110"/>
                    <a:pt x="32506" y="106"/>
                  </a:cubicBezTo>
                  <a:cubicBezTo>
                    <a:pt x="32380" y="36"/>
                    <a:pt x="32215" y="1"/>
                    <a:pt x="3204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167;p21">
              <a:extLst>
                <a:ext uri="{FF2B5EF4-FFF2-40B4-BE49-F238E27FC236}">
                  <a16:creationId xmlns:a16="http://schemas.microsoft.com/office/drawing/2014/main" id="{A021F89C-373C-468A-B7DA-D6635C691130}"/>
                </a:ext>
              </a:extLst>
            </p:cNvPr>
            <p:cNvSpPr/>
            <p:nvPr/>
          </p:nvSpPr>
          <p:spPr>
            <a:xfrm>
              <a:off x="828222" y="1073653"/>
              <a:ext cx="1594461" cy="925510"/>
            </a:xfrm>
            <a:custGeom>
              <a:avLst/>
              <a:gdLst/>
              <a:ahLst/>
              <a:cxnLst/>
              <a:rect l="l" t="t" r="r" b="b"/>
              <a:pathLst>
                <a:path w="32845" h="19065" extrusionOk="0">
                  <a:moveTo>
                    <a:pt x="32031" y="1"/>
                  </a:moveTo>
                  <a:cubicBezTo>
                    <a:pt x="31840" y="1"/>
                    <a:pt x="31644" y="45"/>
                    <a:pt x="31493" y="133"/>
                  </a:cubicBezTo>
                  <a:lnTo>
                    <a:pt x="31042" y="392"/>
                  </a:lnTo>
                  <a:lnTo>
                    <a:pt x="349" y="18150"/>
                  </a:lnTo>
                  <a:cubicBezTo>
                    <a:pt x="216" y="18228"/>
                    <a:pt x="93" y="18362"/>
                    <a:pt x="1" y="18512"/>
                  </a:cubicBezTo>
                  <a:lnTo>
                    <a:pt x="960" y="19065"/>
                  </a:lnTo>
                  <a:cubicBezTo>
                    <a:pt x="1059" y="18901"/>
                    <a:pt x="1185" y="18761"/>
                    <a:pt x="1325" y="18676"/>
                  </a:cubicBezTo>
                  <a:lnTo>
                    <a:pt x="32844" y="481"/>
                  </a:lnTo>
                  <a:cubicBezTo>
                    <a:pt x="32756" y="324"/>
                    <a:pt x="32636" y="191"/>
                    <a:pt x="32503" y="113"/>
                  </a:cubicBezTo>
                  <a:cubicBezTo>
                    <a:pt x="32374" y="38"/>
                    <a:pt x="32204" y="1"/>
                    <a:pt x="3203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" name="Google Shape;168;p21">
              <a:extLst>
                <a:ext uri="{FF2B5EF4-FFF2-40B4-BE49-F238E27FC236}">
                  <a16:creationId xmlns:a16="http://schemas.microsoft.com/office/drawing/2014/main" id="{F86C1744-D2D1-4C50-96FD-22070FD24B66}"/>
                </a:ext>
              </a:extLst>
            </p:cNvPr>
            <p:cNvSpPr/>
            <p:nvPr/>
          </p:nvSpPr>
          <p:spPr>
            <a:xfrm>
              <a:off x="969386" y="1155738"/>
              <a:ext cx="1595431" cy="925462"/>
            </a:xfrm>
            <a:custGeom>
              <a:avLst/>
              <a:gdLst/>
              <a:ahLst/>
              <a:cxnLst/>
              <a:rect l="l" t="t" r="r" b="b"/>
              <a:pathLst>
                <a:path w="32865" h="19064" extrusionOk="0">
                  <a:moveTo>
                    <a:pt x="32043" y="0"/>
                  </a:moveTo>
                  <a:cubicBezTo>
                    <a:pt x="31854" y="0"/>
                    <a:pt x="31662" y="43"/>
                    <a:pt x="31513" y="128"/>
                  </a:cubicBezTo>
                  <a:lnTo>
                    <a:pt x="30083" y="954"/>
                  </a:lnTo>
                  <a:lnTo>
                    <a:pt x="369" y="18111"/>
                  </a:lnTo>
                  <a:cubicBezTo>
                    <a:pt x="223" y="18193"/>
                    <a:pt x="96" y="18336"/>
                    <a:pt x="1" y="18500"/>
                  </a:cubicBezTo>
                  <a:lnTo>
                    <a:pt x="977" y="19063"/>
                  </a:lnTo>
                  <a:cubicBezTo>
                    <a:pt x="1072" y="18900"/>
                    <a:pt x="1202" y="18756"/>
                    <a:pt x="1346" y="18674"/>
                  </a:cubicBezTo>
                  <a:lnTo>
                    <a:pt x="32864" y="476"/>
                  </a:lnTo>
                  <a:cubicBezTo>
                    <a:pt x="32779" y="322"/>
                    <a:pt x="32656" y="189"/>
                    <a:pt x="32520" y="111"/>
                  </a:cubicBezTo>
                  <a:cubicBezTo>
                    <a:pt x="32390" y="37"/>
                    <a:pt x="32218" y="0"/>
                    <a:pt x="3204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" name="Google Shape;170;p21">
              <a:extLst>
                <a:ext uri="{FF2B5EF4-FFF2-40B4-BE49-F238E27FC236}">
                  <a16:creationId xmlns:a16="http://schemas.microsoft.com/office/drawing/2014/main" id="{B03CEFBA-3609-44CA-8BA9-C565D42E4D58}"/>
                </a:ext>
              </a:extLst>
            </p:cNvPr>
            <p:cNvSpPr/>
            <p:nvPr/>
          </p:nvSpPr>
          <p:spPr>
            <a:xfrm>
              <a:off x="1246081" y="2005960"/>
              <a:ext cx="284037" cy="524432"/>
            </a:xfrm>
            <a:custGeom>
              <a:avLst/>
              <a:gdLst/>
              <a:ahLst/>
              <a:cxnLst/>
              <a:rect l="l" t="t" r="r" b="b"/>
              <a:pathLst>
                <a:path w="5851" h="10803" extrusionOk="0">
                  <a:moveTo>
                    <a:pt x="5563" y="0"/>
                  </a:moveTo>
                  <a:cubicBezTo>
                    <a:pt x="5493" y="0"/>
                    <a:pt x="5415" y="23"/>
                    <a:pt x="5332" y="70"/>
                  </a:cubicBezTo>
                  <a:lnTo>
                    <a:pt x="519" y="2848"/>
                  </a:lnTo>
                  <a:cubicBezTo>
                    <a:pt x="233" y="3015"/>
                    <a:pt x="0" y="3419"/>
                    <a:pt x="0" y="3749"/>
                  </a:cubicBezTo>
                  <a:lnTo>
                    <a:pt x="0" y="10432"/>
                  </a:lnTo>
                  <a:cubicBezTo>
                    <a:pt x="0" y="10667"/>
                    <a:pt x="117" y="10803"/>
                    <a:pt x="288" y="10803"/>
                  </a:cubicBezTo>
                  <a:cubicBezTo>
                    <a:pt x="358" y="10803"/>
                    <a:pt x="436" y="10780"/>
                    <a:pt x="519" y="10732"/>
                  </a:cubicBezTo>
                  <a:lnTo>
                    <a:pt x="5332" y="7954"/>
                  </a:lnTo>
                  <a:cubicBezTo>
                    <a:pt x="5618" y="7787"/>
                    <a:pt x="5850" y="7385"/>
                    <a:pt x="5850" y="7053"/>
                  </a:cubicBezTo>
                  <a:lnTo>
                    <a:pt x="5850" y="371"/>
                  </a:lnTo>
                  <a:cubicBezTo>
                    <a:pt x="5850" y="135"/>
                    <a:pt x="5733" y="0"/>
                    <a:pt x="55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171;p21">
              <a:extLst>
                <a:ext uri="{FF2B5EF4-FFF2-40B4-BE49-F238E27FC236}">
                  <a16:creationId xmlns:a16="http://schemas.microsoft.com/office/drawing/2014/main" id="{80F4CD7D-5B55-4F30-8489-E1786A769B79}"/>
                </a:ext>
              </a:extLst>
            </p:cNvPr>
            <p:cNvSpPr/>
            <p:nvPr/>
          </p:nvSpPr>
          <p:spPr>
            <a:xfrm>
              <a:off x="1246081" y="1912759"/>
              <a:ext cx="1278287" cy="792691"/>
            </a:xfrm>
            <a:custGeom>
              <a:avLst/>
              <a:gdLst/>
              <a:ahLst/>
              <a:cxnLst/>
              <a:rect l="l" t="t" r="r" b="b"/>
              <a:pathLst>
                <a:path w="26332" h="16329" extrusionOk="0">
                  <a:moveTo>
                    <a:pt x="26331" y="0"/>
                  </a:moveTo>
                  <a:lnTo>
                    <a:pt x="0" y="15206"/>
                  </a:lnTo>
                  <a:lnTo>
                    <a:pt x="0" y="16329"/>
                  </a:lnTo>
                  <a:lnTo>
                    <a:pt x="26331" y="1127"/>
                  </a:lnTo>
                  <a:lnTo>
                    <a:pt x="26331" y="0"/>
                  </a:ln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172;p21">
              <a:extLst>
                <a:ext uri="{FF2B5EF4-FFF2-40B4-BE49-F238E27FC236}">
                  <a16:creationId xmlns:a16="http://schemas.microsoft.com/office/drawing/2014/main" id="{FC6B3F4F-8733-4968-A15C-2402C6F3FB6B}"/>
                </a:ext>
              </a:extLst>
            </p:cNvPr>
            <p:cNvSpPr/>
            <p:nvPr/>
          </p:nvSpPr>
          <p:spPr>
            <a:xfrm>
              <a:off x="1246081" y="1912759"/>
              <a:ext cx="1278287" cy="792691"/>
            </a:xfrm>
            <a:custGeom>
              <a:avLst/>
              <a:gdLst/>
              <a:ahLst/>
              <a:cxnLst/>
              <a:rect l="l" t="t" r="r" b="b"/>
              <a:pathLst>
                <a:path w="26332" h="16329" extrusionOk="0">
                  <a:moveTo>
                    <a:pt x="26331" y="0"/>
                  </a:moveTo>
                  <a:lnTo>
                    <a:pt x="0" y="15206"/>
                  </a:lnTo>
                  <a:lnTo>
                    <a:pt x="0" y="16329"/>
                  </a:lnTo>
                  <a:lnTo>
                    <a:pt x="26331" y="1127"/>
                  </a:lnTo>
                  <a:lnTo>
                    <a:pt x="26331" y="0"/>
                  </a:lnTo>
                  <a:close/>
                </a:path>
              </a:pathLst>
            </a:custGeom>
            <a:solidFill>
              <a:srgbClr val="7DEB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" name="Google Shape;173;p21">
              <a:extLst>
                <a:ext uri="{FF2B5EF4-FFF2-40B4-BE49-F238E27FC236}">
                  <a16:creationId xmlns:a16="http://schemas.microsoft.com/office/drawing/2014/main" id="{21A18F52-355F-4959-8ED0-F62461DFA5A3}"/>
                </a:ext>
              </a:extLst>
            </p:cNvPr>
            <p:cNvSpPr/>
            <p:nvPr/>
          </p:nvSpPr>
          <p:spPr>
            <a:xfrm>
              <a:off x="1246081" y="2657401"/>
              <a:ext cx="284037" cy="697397"/>
            </a:xfrm>
            <a:custGeom>
              <a:avLst/>
              <a:gdLst/>
              <a:ahLst/>
              <a:cxnLst/>
              <a:rect l="l" t="t" r="r" b="b"/>
              <a:pathLst>
                <a:path w="5851" h="14366" extrusionOk="0">
                  <a:moveTo>
                    <a:pt x="5678" y="1"/>
                  </a:moveTo>
                  <a:cubicBezTo>
                    <a:pt x="5637" y="1"/>
                    <a:pt x="5590" y="14"/>
                    <a:pt x="5540" y="43"/>
                  </a:cubicBezTo>
                  <a:lnTo>
                    <a:pt x="311" y="3063"/>
                  </a:lnTo>
                  <a:cubicBezTo>
                    <a:pt x="140" y="3163"/>
                    <a:pt x="0" y="3405"/>
                    <a:pt x="0" y="3602"/>
                  </a:cubicBezTo>
                  <a:lnTo>
                    <a:pt x="0" y="14142"/>
                  </a:lnTo>
                  <a:cubicBezTo>
                    <a:pt x="0" y="14285"/>
                    <a:pt x="70" y="14366"/>
                    <a:pt x="172" y="14366"/>
                  </a:cubicBezTo>
                  <a:cubicBezTo>
                    <a:pt x="214" y="14366"/>
                    <a:pt x="261" y="14352"/>
                    <a:pt x="311" y="14323"/>
                  </a:cubicBezTo>
                  <a:lnTo>
                    <a:pt x="5540" y="11305"/>
                  </a:lnTo>
                  <a:cubicBezTo>
                    <a:pt x="5713" y="11207"/>
                    <a:pt x="5850" y="10965"/>
                    <a:pt x="5850" y="10766"/>
                  </a:cubicBezTo>
                  <a:lnTo>
                    <a:pt x="5850" y="224"/>
                  </a:lnTo>
                  <a:cubicBezTo>
                    <a:pt x="5850" y="83"/>
                    <a:pt x="5781" y="1"/>
                    <a:pt x="5678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" name="Google Shape;174;p21">
              <a:extLst>
                <a:ext uri="{FF2B5EF4-FFF2-40B4-BE49-F238E27FC236}">
                  <a16:creationId xmlns:a16="http://schemas.microsoft.com/office/drawing/2014/main" id="{F4B7A516-DA2C-4AC7-82E3-ED36DC6EC883}"/>
                </a:ext>
              </a:extLst>
            </p:cNvPr>
            <p:cNvSpPr/>
            <p:nvPr/>
          </p:nvSpPr>
          <p:spPr>
            <a:xfrm>
              <a:off x="1246081" y="3258794"/>
              <a:ext cx="284037" cy="575210"/>
            </a:xfrm>
            <a:custGeom>
              <a:avLst/>
              <a:gdLst/>
              <a:ahLst/>
              <a:cxnLst/>
              <a:rect l="l" t="t" r="r" b="b"/>
              <a:pathLst>
                <a:path w="5851" h="11849" extrusionOk="0">
                  <a:moveTo>
                    <a:pt x="5680" y="0"/>
                  </a:moveTo>
                  <a:cubicBezTo>
                    <a:pt x="5638" y="0"/>
                    <a:pt x="5590" y="14"/>
                    <a:pt x="5540" y="43"/>
                  </a:cubicBezTo>
                  <a:lnTo>
                    <a:pt x="311" y="3060"/>
                  </a:lnTo>
                  <a:cubicBezTo>
                    <a:pt x="140" y="3159"/>
                    <a:pt x="0" y="3401"/>
                    <a:pt x="0" y="3599"/>
                  </a:cubicBezTo>
                  <a:lnTo>
                    <a:pt x="0" y="11849"/>
                  </a:lnTo>
                  <a:lnTo>
                    <a:pt x="5850" y="8470"/>
                  </a:lnTo>
                  <a:lnTo>
                    <a:pt x="5850" y="224"/>
                  </a:lnTo>
                  <a:cubicBezTo>
                    <a:pt x="5850" y="81"/>
                    <a:pt x="5782" y="0"/>
                    <a:pt x="5680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" name="Google Shape;175;p21">
              <a:extLst>
                <a:ext uri="{FF2B5EF4-FFF2-40B4-BE49-F238E27FC236}">
                  <a16:creationId xmlns:a16="http://schemas.microsoft.com/office/drawing/2014/main" id="{AE308E56-E5A6-47AD-9CAE-F8371B89E495}"/>
                </a:ext>
              </a:extLst>
            </p:cNvPr>
            <p:cNvSpPr/>
            <p:nvPr/>
          </p:nvSpPr>
          <p:spPr>
            <a:xfrm>
              <a:off x="1577436" y="2466046"/>
              <a:ext cx="284182" cy="861431"/>
            </a:xfrm>
            <a:custGeom>
              <a:avLst/>
              <a:gdLst/>
              <a:ahLst/>
              <a:cxnLst/>
              <a:rect l="l" t="t" r="r" b="b"/>
              <a:pathLst>
                <a:path w="5854" h="17745" extrusionOk="0">
                  <a:moveTo>
                    <a:pt x="5679" y="1"/>
                  </a:moveTo>
                  <a:cubicBezTo>
                    <a:pt x="5637" y="1"/>
                    <a:pt x="5590" y="14"/>
                    <a:pt x="5539" y="43"/>
                  </a:cubicBezTo>
                  <a:lnTo>
                    <a:pt x="314" y="3063"/>
                  </a:lnTo>
                  <a:cubicBezTo>
                    <a:pt x="141" y="3162"/>
                    <a:pt x="1" y="3405"/>
                    <a:pt x="1" y="3603"/>
                  </a:cubicBezTo>
                  <a:lnTo>
                    <a:pt x="1" y="17520"/>
                  </a:lnTo>
                  <a:cubicBezTo>
                    <a:pt x="1" y="17663"/>
                    <a:pt x="71" y="17744"/>
                    <a:pt x="173" y="17744"/>
                  </a:cubicBezTo>
                  <a:cubicBezTo>
                    <a:pt x="216" y="17744"/>
                    <a:pt x="264" y="17730"/>
                    <a:pt x="314" y="17701"/>
                  </a:cubicBezTo>
                  <a:lnTo>
                    <a:pt x="5539" y="14685"/>
                  </a:lnTo>
                  <a:cubicBezTo>
                    <a:pt x="5714" y="14586"/>
                    <a:pt x="5854" y="14343"/>
                    <a:pt x="5854" y="14146"/>
                  </a:cubicBezTo>
                  <a:lnTo>
                    <a:pt x="5854" y="224"/>
                  </a:lnTo>
                  <a:cubicBezTo>
                    <a:pt x="5854" y="83"/>
                    <a:pt x="5783" y="1"/>
                    <a:pt x="5679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176;p21">
              <a:extLst>
                <a:ext uri="{FF2B5EF4-FFF2-40B4-BE49-F238E27FC236}">
                  <a16:creationId xmlns:a16="http://schemas.microsoft.com/office/drawing/2014/main" id="{5A825926-1A1E-4194-9367-C858809C2ADA}"/>
                </a:ext>
              </a:extLst>
            </p:cNvPr>
            <p:cNvSpPr/>
            <p:nvPr/>
          </p:nvSpPr>
          <p:spPr>
            <a:xfrm>
              <a:off x="1908937" y="2274789"/>
              <a:ext cx="284037" cy="697446"/>
            </a:xfrm>
            <a:custGeom>
              <a:avLst/>
              <a:gdLst/>
              <a:ahLst/>
              <a:cxnLst/>
              <a:rect l="l" t="t" r="r" b="b"/>
              <a:pathLst>
                <a:path w="5851" h="14367" extrusionOk="0">
                  <a:moveTo>
                    <a:pt x="5680" y="0"/>
                  </a:moveTo>
                  <a:cubicBezTo>
                    <a:pt x="5638" y="0"/>
                    <a:pt x="5590" y="15"/>
                    <a:pt x="5540" y="45"/>
                  </a:cubicBezTo>
                  <a:lnTo>
                    <a:pt x="311" y="3061"/>
                  </a:lnTo>
                  <a:cubicBezTo>
                    <a:pt x="137" y="3161"/>
                    <a:pt x="1" y="3403"/>
                    <a:pt x="1" y="3600"/>
                  </a:cubicBezTo>
                  <a:lnTo>
                    <a:pt x="1" y="14143"/>
                  </a:lnTo>
                  <a:cubicBezTo>
                    <a:pt x="1" y="14284"/>
                    <a:pt x="70" y="14366"/>
                    <a:pt x="172" y="14366"/>
                  </a:cubicBezTo>
                  <a:cubicBezTo>
                    <a:pt x="214" y="14366"/>
                    <a:pt x="261" y="14353"/>
                    <a:pt x="311" y="14324"/>
                  </a:cubicBezTo>
                  <a:lnTo>
                    <a:pt x="5540" y="11303"/>
                  </a:lnTo>
                  <a:cubicBezTo>
                    <a:pt x="5711" y="11205"/>
                    <a:pt x="5851" y="10963"/>
                    <a:pt x="5851" y="10764"/>
                  </a:cubicBezTo>
                  <a:lnTo>
                    <a:pt x="5851" y="222"/>
                  </a:lnTo>
                  <a:cubicBezTo>
                    <a:pt x="5851" y="82"/>
                    <a:pt x="5781" y="0"/>
                    <a:pt x="5680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" name="Google Shape;177;p21">
              <a:extLst>
                <a:ext uri="{FF2B5EF4-FFF2-40B4-BE49-F238E27FC236}">
                  <a16:creationId xmlns:a16="http://schemas.microsoft.com/office/drawing/2014/main" id="{33873471-FC50-47FD-A218-CCD3A3BDE697}"/>
                </a:ext>
              </a:extLst>
            </p:cNvPr>
            <p:cNvSpPr/>
            <p:nvPr/>
          </p:nvSpPr>
          <p:spPr>
            <a:xfrm>
              <a:off x="2240340" y="2083483"/>
              <a:ext cx="283988" cy="861382"/>
            </a:xfrm>
            <a:custGeom>
              <a:avLst/>
              <a:gdLst/>
              <a:ahLst/>
              <a:cxnLst/>
              <a:rect l="l" t="t" r="r" b="b"/>
              <a:pathLst>
                <a:path w="5850" h="17744" extrusionOk="0">
                  <a:moveTo>
                    <a:pt x="5678" y="0"/>
                  </a:moveTo>
                  <a:cubicBezTo>
                    <a:pt x="5636" y="0"/>
                    <a:pt x="5589" y="14"/>
                    <a:pt x="5539" y="43"/>
                  </a:cubicBezTo>
                  <a:lnTo>
                    <a:pt x="311" y="3060"/>
                  </a:lnTo>
                  <a:cubicBezTo>
                    <a:pt x="139" y="3159"/>
                    <a:pt x="0" y="3402"/>
                    <a:pt x="0" y="3600"/>
                  </a:cubicBezTo>
                  <a:lnTo>
                    <a:pt x="0" y="17522"/>
                  </a:lnTo>
                  <a:cubicBezTo>
                    <a:pt x="0" y="17662"/>
                    <a:pt x="71" y="17744"/>
                    <a:pt x="173" y="17744"/>
                  </a:cubicBezTo>
                  <a:cubicBezTo>
                    <a:pt x="214" y="17744"/>
                    <a:pt x="261" y="17730"/>
                    <a:pt x="311" y="17702"/>
                  </a:cubicBezTo>
                  <a:lnTo>
                    <a:pt x="5539" y="14682"/>
                  </a:lnTo>
                  <a:cubicBezTo>
                    <a:pt x="5709" y="14583"/>
                    <a:pt x="5849" y="14340"/>
                    <a:pt x="5849" y="14143"/>
                  </a:cubicBezTo>
                  <a:lnTo>
                    <a:pt x="5849" y="221"/>
                  </a:lnTo>
                  <a:cubicBezTo>
                    <a:pt x="5849" y="81"/>
                    <a:pt x="5779" y="0"/>
                    <a:pt x="5678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" name="Google Shape;178;p21">
              <a:extLst>
                <a:ext uri="{FF2B5EF4-FFF2-40B4-BE49-F238E27FC236}">
                  <a16:creationId xmlns:a16="http://schemas.microsoft.com/office/drawing/2014/main" id="{E1350787-2033-44C4-9948-7B12336A17CE}"/>
                </a:ext>
              </a:extLst>
            </p:cNvPr>
            <p:cNvSpPr/>
            <p:nvPr/>
          </p:nvSpPr>
          <p:spPr>
            <a:xfrm>
              <a:off x="1577436" y="3231464"/>
              <a:ext cx="284182" cy="411176"/>
            </a:xfrm>
            <a:custGeom>
              <a:avLst/>
              <a:gdLst/>
              <a:ahLst/>
              <a:cxnLst/>
              <a:rect l="l" t="t" r="r" b="b"/>
              <a:pathLst>
                <a:path w="5854" h="8470" extrusionOk="0">
                  <a:moveTo>
                    <a:pt x="5681" y="0"/>
                  </a:moveTo>
                  <a:cubicBezTo>
                    <a:pt x="5638" y="0"/>
                    <a:pt x="5590" y="14"/>
                    <a:pt x="5539" y="43"/>
                  </a:cubicBezTo>
                  <a:lnTo>
                    <a:pt x="314" y="3060"/>
                  </a:lnTo>
                  <a:cubicBezTo>
                    <a:pt x="141" y="3159"/>
                    <a:pt x="1" y="3401"/>
                    <a:pt x="1" y="3600"/>
                  </a:cubicBezTo>
                  <a:lnTo>
                    <a:pt x="1" y="8469"/>
                  </a:lnTo>
                  <a:lnTo>
                    <a:pt x="5854" y="5094"/>
                  </a:lnTo>
                  <a:lnTo>
                    <a:pt x="5854" y="224"/>
                  </a:lnTo>
                  <a:cubicBezTo>
                    <a:pt x="5854" y="81"/>
                    <a:pt x="5784" y="0"/>
                    <a:pt x="568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" name="Google Shape;179;p21">
              <a:extLst>
                <a:ext uri="{FF2B5EF4-FFF2-40B4-BE49-F238E27FC236}">
                  <a16:creationId xmlns:a16="http://schemas.microsoft.com/office/drawing/2014/main" id="{2B4CD607-D2C1-470E-9A38-A1DA858C2868}"/>
                </a:ext>
              </a:extLst>
            </p:cNvPr>
            <p:cNvSpPr/>
            <p:nvPr/>
          </p:nvSpPr>
          <p:spPr>
            <a:xfrm>
              <a:off x="1908937" y="2876133"/>
              <a:ext cx="284037" cy="575307"/>
            </a:xfrm>
            <a:custGeom>
              <a:avLst/>
              <a:gdLst/>
              <a:ahLst/>
              <a:cxnLst/>
              <a:rect l="l" t="t" r="r" b="b"/>
              <a:pathLst>
                <a:path w="5851" h="11851" extrusionOk="0">
                  <a:moveTo>
                    <a:pt x="5677" y="0"/>
                  </a:moveTo>
                  <a:cubicBezTo>
                    <a:pt x="5636" y="0"/>
                    <a:pt x="5589" y="13"/>
                    <a:pt x="5540" y="42"/>
                  </a:cubicBezTo>
                  <a:lnTo>
                    <a:pt x="311" y="3059"/>
                  </a:lnTo>
                  <a:cubicBezTo>
                    <a:pt x="137" y="3162"/>
                    <a:pt x="1" y="3404"/>
                    <a:pt x="1" y="3602"/>
                  </a:cubicBezTo>
                  <a:lnTo>
                    <a:pt x="1" y="11851"/>
                  </a:lnTo>
                  <a:lnTo>
                    <a:pt x="5851" y="8472"/>
                  </a:lnTo>
                  <a:lnTo>
                    <a:pt x="5851" y="223"/>
                  </a:lnTo>
                  <a:cubicBezTo>
                    <a:pt x="5851" y="82"/>
                    <a:pt x="5780" y="0"/>
                    <a:pt x="567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180;p21">
              <a:extLst>
                <a:ext uri="{FF2B5EF4-FFF2-40B4-BE49-F238E27FC236}">
                  <a16:creationId xmlns:a16="http://schemas.microsoft.com/office/drawing/2014/main" id="{F8CFFB4E-6136-4FB3-904C-2F3C7724F991}"/>
                </a:ext>
              </a:extLst>
            </p:cNvPr>
            <p:cNvSpPr/>
            <p:nvPr/>
          </p:nvSpPr>
          <p:spPr>
            <a:xfrm>
              <a:off x="2240340" y="2848755"/>
              <a:ext cx="283988" cy="411370"/>
            </a:xfrm>
            <a:custGeom>
              <a:avLst/>
              <a:gdLst/>
              <a:ahLst/>
              <a:cxnLst/>
              <a:rect l="l" t="t" r="r" b="b"/>
              <a:pathLst>
                <a:path w="5850" h="8474" extrusionOk="0">
                  <a:moveTo>
                    <a:pt x="5676" y="1"/>
                  </a:moveTo>
                  <a:cubicBezTo>
                    <a:pt x="5635" y="1"/>
                    <a:pt x="5588" y="14"/>
                    <a:pt x="5539" y="43"/>
                  </a:cubicBezTo>
                  <a:lnTo>
                    <a:pt x="311" y="3063"/>
                  </a:lnTo>
                  <a:cubicBezTo>
                    <a:pt x="139" y="3162"/>
                    <a:pt x="0" y="3405"/>
                    <a:pt x="0" y="3603"/>
                  </a:cubicBezTo>
                  <a:lnTo>
                    <a:pt x="0" y="8473"/>
                  </a:lnTo>
                  <a:lnTo>
                    <a:pt x="5849" y="5094"/>
                  </a:lnTo>
                  <a:lnTo>
                    <a:pt x="5849" y="224"/>
                  </a:lnTo>
                  <a:cubicBezTo>
                    <a:pt x="5849" y="83"/>
                    <a:pt x="5779" y="1"/>
                    <a:pt x="5676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" name="Google Shape;181;p21">
              <a:extLst>
                <a:ext uri="{FF2B5EF4-FFF2-40B4-BE49-F238E27FC236}">
                  <a16:creationId xmlns:a16="http://schemas.microsoft.com/office/drawing/2014/main" id="{FA4C4097-0BC9-4725-8B44-0AB547803CCB}"/>
                </a:ext>
              </a:extLst>
            </p:cNvPr>
            <p:cNvSpPr/>
            <p:nvPr/>
          </p:nvSpPr>
          <p:spPr>
            <a:xfrm>
              <a:off x="1624814" y="3313647"/>
              <a:ext cx="189423" cy="260007"/>
            </a:xfrm>
            <a:custGeom>
              <a:avLst/>
              <a:gdLst/>
              <a:ahLst/>
              <a:cxnLst/>
              <a:rect l="l" t="t" r="r" b="b"/>
              <a:pathLst>
                <a:path w="3902" h="5356" extrusionOk="0">
                  <a:moveTo>
                    <a:pt x="3730" y="0"/>
                  </a:moveTo>
                  <a:cubicBezTo>
                    <a:pt x="3688" y="0"/>
                    <a:pt x="3641" y="14"/>
                    <a:pt x="3591" y="43"/>
                  </a:cubicBezTo>
                  <a:lnTo>
                    <a:pt x="311" y="1934"/>
                  </a:lnTo>
                  <a:cubicBezTo>
                    <a:pt x="140" y="2033"/>
                    <a:pt x="0" y="2275"/>
                    <a:pt x="0" y="2473"/>
                  </a:cubicBezTo>
                  <a:lnTo>
                    <a:pt x="0" y="5131"/>
                  </a:lnTo>
                  <a:cubicBezTo>
                    <a:pt x="0" y="5274"/>
                    <a:pt x="70" y="5355"/>
                    <a:pt x="172" y="5355"/>
                  </a:cubicBezTo>
                  <a:cubicBezTo>
                    <a:pt x="214" y="5355"/>
                    <a:pt x="261" y="5341"/>
                    <a:pt x="311" y="5312"/>
                  </a:cubicBezTo>
                  <a:lnTo>
                    <a:pt x="3591" y="3422"/>
                  </a:lnTo>
                  <a:cubicBezTo>
                    <a:pt x="3762" y="3320"/>
                    <a:pt x="3902" y="3080"/>
                    <a:pt x="3902" y="2879"/>
                  </a:cubicBezTo>
                  <a:lnTo>
                    <a:pt x="3902" y="220"/>
                  </a:lnTo>
                  <a:cubicBezTo>
                    <a:pt x="3902" y="80"/>
                    <a:pt x="3832" y="0"/>
                    <a:pt x="373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182;p21">
              <a:extLst>
                <a:ext uri="{FF2B5EF4-FFF2-40B4-BE49-F238E27FC236}">
                  <a16:creationId xmlns:a16="http://schemas.microsoft.com/office/drawing/2014/main" id="{099E2E62-ABAA-4BAC-9D02-2453DBF54DD1}"/>
                </a:ext>
              </a:extLst>
            </p:cNvPr>
            <p:cNvSpPr/>
            <p:nvPr/>
          </p:nvSpPr>
          <p:spPr>
            <a:xfrm>
              <a:off x="2287670" y="2930938"/>
              <a:ext cx="189471" cy="260056"/>
            </a:xfrm>
            <a:custGeom>
              <a:avLst/>
              <a:gdLst/>
              <a:ahLst/>
              <a:cxnLst/>
              <a:rect l="l" t="t" r="r" b="b"/>
              <a:pathLst>
                <a:path w="3903" h="5357" extrusionOk="0">
                  <a:moveTo>
                    <a:pt x="3728" y="1"/>
                  </a:moveTo>
                  <a:cubicBezTo>
                    <a:pt x="3685" y="1"/>
                    <a:pt x="3638" y="14"/>
                    <a:pt x="3588" y="43"/>
                  </a:cubicBezTo>
                  <a:lnTo>
                    <a:pt x="311" y="1934"/>
                  </a:lnTo>
                  <a:cubicBezTo>
                    <a:pt x="137" y="2036"/>
                    <a:pt x="1" y="2278"/>
                    <a:pt x="1" y="2476"/>
                  </a:cubicBezTo>
                  <a:lnTo>
                    <a:pt x="1" y="5135"/>
                  </a:lnTo>
                  <a:cubicBezTo>
                    <a:pt x="1" y="5275"/>
                    <a:pt x="69" y="5357"/>
                    <a:pt x="170" y="5357"/>
                  </a:cubicBezTo>
                  <a:cubicBezTo>
                    <a:pt x="212" y="5357"/>
                    <a:pt x="260" y="5343"/>
                    <a:pt x="311" y="5312"/>
                  </a:cubicBezTo>
                  <a:lnTo>
                    <a:pt x="3588" y="3422"/>
                  </a:lnTo>
                  <a:cubicBezTo>
                    <a:pt x="3762" y="3323"/>
                    <a:pt x="3902" y="3080"/>
                    <a:pt x="3902" y="2882"/>
                  </a:cubicBezTo>
                  <a:lnTo>
                    <a:pt x="3902" y="223"/>
                  </a:lnTo>
                  <a:cubicBezTo>
                    <a:pt x="3902" y="83"/>
                    <a:pt x="3831" y="1"/>
                    <a:pt x="372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183;p21">
              <a:extLst>
                <a:ext uri="{FF2B5EF4-FFF2-40B4-BE49-F238E27FC236}">
                  <a16:creationId xmlns:a16="http://schemas.microsoft.com/office/drawing/2014/main" id="{F6E1A8F4-FF1A-4201-B661-F15485962E8A}"/>
                </a:ext>
              </a:extLst>
            </p:cNvPr>
            <p:cNvSpPr/>
            <p:nvPr/>
          </p:nvSpPr>
          <p:spPr>
            <a:xfrm>
              <a:off x="1293459" y="2739437"/>
              <a:ext cx="189423" cy="260056"/>
            </a:xfrm>
            <a:custGeom>
              <a:avLst/>
              <a:gdLst/>
              <a:ahLst/>
              <a:cxnLst/>
              <a:rect l="l" t="t" r="r" b="b"/>
              <a:pathLst>
                <a:path w="3902" h="5357" extrusionOk="0">
                  <a:moveTo>
                    <a:pt x="3727" y="0"/>
                  </a:moveTo>
                  <a:cubicBezTo>
                    <a:pt x="3685" y="0"/>
                    <a:pt x="3638" y="14"/>
                    <a:pt x="3587" y="42"/>
                  </a:cubicBezTo>
                  <a:lnTo>
                    <a:pt x="311" y="1936"/>
                  </a:lnTo>
                  <a:cubicBezTo>
                    <a:pt x="141" y="2035"/>
                    <a:pt x="0" y="2278"/>
                    <a:pt x="0" y="2476"/>
                  </a:cubicBezTo>
                  <a:lnTo>
                    <a:pt x="0" y="5135"/>
                  </a:lnTo>
                  <a:cubicBezTo>
                    <a:pt x="0" y="5274"/>
                    <a:pt x="70" y="5356"/>
                    <a:pt x="171" y="5356"/>
                  </a:cubicBezTo>
                  <a:cubicBezTo>
                    <a:pt x="213" y="5356"/>
                    <a:pt x="261" y="5342"/>
                    <a:pt x="311" y="5312"/>
                  </a:cubicBezTo>
                  <a:lnTo>
                    <a:pt x="3587" y="3421"/>
                  </a:lnTo>
                  <a:cubicBezTo>
                    <a:pt x="3762" y="3322"/>
                    <a:pt x="3902" y="3080"/>
                    <a:pt x="3902" y="2882"/>
                  </a:cubicBezTo>
                  <a:lnTo>
                    <a:pt x="3902" y="223"/>
                  </a:lnTo>
                  <a:cubicBezTo>
                    <a:pt x="3902" y="82"/>
                    <a:pt x="3831" y="0"/>
                    <a:pt x="372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84;p21">
              <a:extLst>
                <a:ext uri="{FF2B5EF4-FFF2-40B4-BE49-F238E27FC236}">
                  <a16:creationId xmlns:a16="http://schemas.microsoft.com/office/drawing/2014/main" id="{2B4F4287-0169-4020-A244-6CF73C7FE97D}"/>
                </a:ext>
              </a:extLst>
            </p:cNvPr>
            <p:cNvSpPr/>
            <p:nvPr/>
          </p:nvSpPr>
          <p:spPr>
            <a:xfrm>
              <a:off x="1293459" y="2928559"/>
              <a:ext cx="189423" cy="127868"/>
            </a:xfrm>
            <a:custGeom>
              <a:avLst/>
              <a:gdLst/>
              <a:ahLst/>
              <a:cxnLst/>
              <a:rect l="l" t="t" r="r" b="b"/>
              <a:pathLst>
                <a:path w="3902" h="2634" extrusionOk="0">
                  <a:moveTo>
                    <a:pt x="3786" y="1"/>
                  </a:moveTo>
                  <a:cubicBezTo>
                    <a:pt x="3758" y="1"/>
                    <a:pt x="3726" y="10"/>
                    <a:pt x="3693" y="31"/>
                  </a:cubicBezTo>
                  <a:lnTo>
                    <a:pt x="209" y="2041"/>
                  </a:lnTo>
                  <a:cubicBezTo>
                    <a:pt x="93" y="2109"/>
                    <a:pt x="0" y="2269"/>
                    <a:pt x="0" y="2402"/>
                  </a:cubicBezTo>
                  <a:lnTo>
                    <a:pt x="0" y="2484"/>
                  </a:lnTo>
                  <a:cubicBezTo>
                    <a:pt x="0" y="2578"/>
                    <a:pt x="47" y="2633"/>
                    <a:pt x="114" y="2633"/>
                  </a:cubicBezTo>
                  <a:cubicBezTo>
                    <a:pt x="143" y="2633"/>
                    <a:pt x="175" y="2624"/>
                    <a:pt x="209" y="2603"/>
                  </a:cubicBezTo>
                  <a:lnTo>
                    <a:pt x="3693" y="593"/>
                  </a:lnTo>
                  <a:cubicBezTo>
                    <a:pt x="3806" y="525"/>
                    <a:pt x="3902" y="365"/>
                    <a:pt x="3902" y="231"/>
                  </a:cubicBezTo>
                  <a:lnTo>
                    <a:pt x="3902" y="149"/>
                  </a:lnTo>
                  <a:cubicBezTo>
                    <a:pt x="3902" y="56"/>
                    <a:pt x="3854" y="1"/>
                    <a:pt x="378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85;p21">
              <a:extLst>
                <a:ext uri="{FF2B5EF4-FFF2-40B4-BE49-F238E27FC236}">
                  <a16:creationId xmlns:a16="http://schemas.microsoft.com/office/drawing/2014/main" id="{F9422BF8-C1DB-466E-9E3F-A8DE313F14DB}"/>
                </a:ext>
              </a:extLst>
            </p:cNvPr>
            <p:cNvSpPr/>
            <p:nvPr/>
          </p:nvSpPr>
          <p:spPr>
            <a:xfrm>
              <a:off x="1293459" y="2983266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6" y="0"/>
                  </a:moveTo>
                  <a:cubicBezTo>
                    <a:pt x="3758" y="0"/>
                    <a:pt x="3726" y="10"/>
                    <a:pt x="3693" y="30"/>
                  </a:cubicBezTo>
                  <a:lnTo>
                    <a:pt x="209" y="2040"/>
                  </a:lnTo>
                  <a:cubicBezTo>
                    <a:pt x="93" y="2108"/>
                    <a:pt x="0" y="2269"/>
                    <a:pt x="0" y="2401"/>
                  </a:cubicBezTo>
                  <a:lnTo>
                    <a:pt x="0" y="2483"/>
                  </a:lnTo>
                  <a:cubicBezTo>
                    <a:pt x="0" y="2577"/>
                    <a:pt x="47" y="2633"/>
                    <a:pt x="114" y="2633"/>
                  </a:cubicBezTo>
                  <a:cubicBezTo>
                    <a:pt x="143" y="2633"/>
                    <a:pt x="175" y="2623"/>
                    <a:pt x="209" y="2603"/>
                  </a:cubicBezTo>
                  <a:lnTo>
                    <a:pt x="3693" y="593"/>
                  </a:lnTo>
                  <a:cubicBezTo>
                    <a:pt x="3806" y="525"/>
                    <a:pt x="3902" y="364"/>
                    <a:pt x="3902" y="231"/>
                  </a:cubicBezTo>
                  <a:lnTo>
                    <a:pt x="3902" y="149"/>
                  </a:lnTo>
                  <a:cubicBezTo>
                    <a:pt x="3902" y="55"/>
                    <a:pt x="3854" y="0"/>
                    <a:pt x="378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86;p21">
              <a:extLst>
                <a:ext uri="{FF2B5EF4-FFF2-40B4-BE49-F238E27FC236}">
                  <a16:creationId xmlns:a16="http://schemas.microsoft.com/office/drawing/2014/main" id="{AA6D9C22-AAAC-465F-9390-E7039BEA88D9}"/>
                </a:ext>
              </a:extLst>
            </p:cNvPr>
            <p:cNvSpPr/>
            <p:nvPr/>
          </p:nvSpPr>
          <p:spPr>
            <a:xfrm>
              <a:off x="1293459" y="3037828"/>
              <a:ext cx="189423" cy="127868"/>
            </a:xfrm>
            <a:custGeom>
              <a:avLst/>
              <a:gdLst/>
              <a:ahLst/>
              <a:cxnLst/>
              <a:rect l="l" t="t" r="r" b="b"/>
              <a:pathLst>
                <a:path w="3902" h="2634" extrusionOk="0">
                  <a:moveTo>
                    <a:pt x="3784" y="1"/>
                  </a:moveTo>
                  <a:cubicBezTo>
                    <a:pt x="3756" y="1"/>
                    <a:pt x="3725" y="10"/>
                    <a:pt x="3693" y="28"/>
                  </a:cubicBezTo>
                  <a:lnTo>
                    <a:pt x="209" y="2042"/>
                  </a:lnTo>
                  <a:cubicBezTo>
                    <a:pt x="93" y="2107"/>
                    <a:pt x="0" y="2271"/>
                    <a:pt x="0" y="2404"/>
                  </a:cubicBezTo>
                  <a:lnTo>
                    <a:pt x="0" y="2485"/>
                  </a:lnTo>
                  <a:cubicBezTo>
                    <a:pt x="0" y="2580"/>
                    <a:pt x="47" y="2633"/>
                    <a:pt x="115" y="2633"/>
                  </a:cubicBezTo>
                  <a:cubicBezTo>
                    <a:pt x="143" y="2633"/>
                    <a:pt x="175" y="2624"/>
                    <a:pt x="209" y="2605"/>
                  </a:cubicBezTo>
                  <a:lnTo>
                    <a:pt x="3693" y="592"/>
                  </a:lnTo>
                  <a:cubicBezTo>
                    <a:pt x="3806" y="527"/>
                    <a:pt x="3902" y="366"/>
                    <a:pt x="3902" y="233"/>
                  </a:cubicBezTo>
                  <a:lnTo>
                    <a:pt x="3902" y="151"/>
                  </a:lnTo>
                  <a:cubicBezTo>
                    <a:pt x="3902" y="56"/>
                    <a:pt x="3853" y="1"/>
                    <a:pt x="378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87;p21">
              <a:extLst>
                <a:ext uri="{FF2B5EF4-FFF2-40B4-BE49-F238E27FC236}">
                  <a16:creationId xmlns:a16="http://schemas.microsoft.com/office/drawing/2014/main" id="{6E271315-D2AA-4AC3-B8F2-F70FF3E34E33}"/>
                </a:ext>
              </a:extLst>
            </p:cNvPr>
            <p:cNvSpPr/>
            <p:nvPr/>
          </p:nvSpPr>
          <p:spPr>
            <a:xfrm>
              <a:off x="1293459" y="3092536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4" y="0"/>
                  </a:moveTo>
                  <a:cubicBezTo>
                    <a:pt x="3756" y="0"/>
                    <a:pt x="3725" y="9"/>
                    <a:pt x="3693" y="27"/>
                  </a:cubicBezTo>
                  <a:lnTo>
                    <a:pt x="209" y="2042"/>
                  </a:lnTo>
                  <a:cubicBezTo>
                    <a:pt x="93" y="2106"/>
                    <a:pt x="0" y="2270"/>
                    <a:pt x="0" y="2403"/>
                  </a:cubicBezTo>
                  <a:lnTo>
                    <a:pt x="0" y="2485"/>
                  </a:lnTo>
                  <a:cubicBezTo>
                    <a:pt x="0" y="2579"/>
                    <a:pt x="47" y="2632"/>
                    <a:pt x="115" y="2632"/>
                  </a:cubicBezTo>
                  <a:cubicBezTo>
                    <a:pt x="143" y="2632"/>
                    <a:pt x="175" y="2623"/>
                    <a:pt x="209" y="2604"/>
                  </a:cubicBezTo>
                  <a:lnTo>
                    <a:pt x="3693" y="591"/>
                  </a:lnTo>
                  <a:cubicBezTo>
                    <a:pt x="3806" y="526"/>
                    <a:pt x="3902" y="366"/>
                    <a:pt x="3902" y="232"/>
                  </a:cubicBezTo>
                  <a:lnTo>
                    <a:pt x="3902" y="150"/>
                  </a:lnTo>
                  <a:cubicBezTo>
                    <a:pt x="3902" y="55"/>
                    <a:pt x="3853" y="0"/>
                    <a:pt x="378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88;p21">
              <a:extLst>
                <a:ext uri="{FF2B5EF4-FFF2-40B4-BE49-F238E27FC236}">
                  <a16:creationId xmlns:a16="http://schemas.microsoft.com/office/drawing/2014/main" id="{D1D82356-CA6D-45A8-8388-A8E1439CE900}"/>
                </a:ext>
              </a:extLst>
            </p:cNvPr>
            <p:cNvSpPr/>
            <p:nvPr/>
          </p:nvSpPr>
          <p:spPr>
            <a:xfrm>
              <a:off x="1293459" y="3147194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4" y="1"/>
                  </a:moveTo>
                  <a:cubicBezTo>
                    <a:pt x="3756" y="1"/>
                    <a:pt x="3725" y="9"/>
                    <a:pt x="3693" y="28"/>
                  </a:cubicBezTo>
                  <a:lnTo>
                    <a:pt x="209" y="2042"/>
                  </a:lnTo>
                  <a:cubicBezTo>
                    <a:pt x="93" y="2107"/>
                    <a:pt x="0" y="2270"/>
                    <a:pt x="0" y="2400"/>
                  </a:cubicBezTo>
                  <a:lnTo>
                    <a:pt x="0" y="2485"/>
                  </a:lnTo>
                  <a:cubicBezTo>
                    <a:pt x="0" y="2580"/>
                    <a:pt x="47" y="2633"/>
                    <a:pt x="115" y="2633"/>
                  </a:cubicBezTo>
                  <a:cubicBezTo>
                    <a:pt x="143" y="2633"/>
                    <a:pt x="175" y="2624"/>
                    <a:pt x="209" y="2605"/>
                  </a:cubicBezTo>
                  <a:lnTo>
                    <a:pt x="3693" y="591"/>
                  </a:lnTo>
                  <a:cubicBezTo>
                    <a:pt x="3806" y="527"/>
                    <a:pt x="3902" y="366"/>
                    <a:pt x="3902" y="232"/>
                  </a:cubicBezTo>
                  <a:lnTo>
                    <a:pt x="3902" y="151"/>
                  </a:lnTo>
                  <a:cubicBezTo>
                    <a:pt x="3902" y="56"/>
                    <a:pt x="3853" y="1"/>
                    <a:pt x="378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89;p21">
              <a:extLst>
                <a:ext uri="{FF2B5EF4-FFF2-40B4-BE49-F238E27FC236}">
                  <a16:creationId xmlns:a16="http://schemas.microsoft.com/office/drawing/2014/main" id="{4252F77C-9F41-4AE7-9D1F-59366AA34E78}"/>
                </a:ext>
              </a:extLst>
            </p:cNvPr>
            <p:cNvSpPr/>
            <p:nvPr/>
          </p:nvSpPr>
          <p:spPr>
            <a:xfrm>
              <a:off x="1624814" y="2548083"/>
              <a:ext cx="189423" cy="260104"/>
            </a:xfrm>
            <a:custGeom>
              <a:avLst/>
              <a:gdLst/>
              <a:ahLst/>
              <a:cxnLst/>
              <a:rect l="l" t="t" r="r" b="b"/>
              <a:pathLst>
                <a:path w="3902" h="5358" extrusionOk="0">
                  <a:moveTo>
                    <a:pt x="3728" y="0"/>
                  </a:moveTo>
                  <a:cubicBezTo>
                    <a:pt x="3687" y="0"/>
                    <a:pt x="3640" y="14"/>
                    <a:pt x="3591" y="42"/>
                  </a:cubicBezTo>
                  <a:lnTo>
                    <a:pt x="311" y="1937"/>
                  </a:lnTo>
                  <a:cubicBezTo>
                    <a:pt x="140" y="2036"/>
                    <a:pt x="0" y="2278"/>
                    <a:pt x="0" y="2476"/>
                  </a:cubicBezTo>
                  <a:lnTo>
                    <a:pt x="0" y="5134"/>
                  </a:lnTo>
                  <a:cubicBezTo>
                    <a:pt x="0" y="5275"/>
                    <a:pt x="71" y="5358"/>
                    <a:pt x="174" y="5358"/>
                  </a:cubicBezTo>
                  <a:cubicBezTo>
                    <a:pt x="215" y="5358"/>
                    <a:pt x="262" y="5344"/>
                    <a:pt x="311" y="5315"/>
                  </a:cubicBezTo>
                  <a:lnTo>
                    <a:pt x="3591" y="3421"/>
                  </a:lnTo>
                  <a:cubicBezTo>
                    <a:pt x="3762" y="3323"/>
                    <a:pt x="3902" y="3080"/>
                    <a:pt x="3902" y="2882"/>
                  </a:cubicBezTo>
                  <a:lnTo>
                    <a:pt x="3902" y="223"/>
                  </a:lnTo>
                  <a:cubicBezTo>
                    <a:pt x="3902" y="82"/>
                    <a:pt x="3831" y="0"/>
                    <a:pt x="372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90;p21">
              <a:extLst>
                <a:ext uri="{FF2B5EF4-FFF2-40B4-BE49-F238E27FC236}">
                  <a16:creationId xmlns:a16="http://schemas.microsoft.com/office/drawing/2014/main" id="{E2240695-9C81-44F1-928D-B278C0A8764B}"/>
                </a:ext>
              </a:extLst>
            </p:cNvPr>
            <p:cNvSpPr/>
            <p:nvPr/>
          </p:nvSpPr>
          <p:spPr>
            <a:xfrm>
              <a:off x="1624814" y="2737204"/>
              <a:ext cx="189423" cy="127868"/>
            </a:xfrm>
            <a:custGeom>
              <a:avLst/>
              <a:gdLst/>
              <a:ahLst/>
              <a:cxnLst/>
              <a:rect l="l" t="t" r="r" b="b"/>
              <a:pathLst>
                <a:path w="3902" h="2634" extrusionOk="0">
                  <a:moveTo>
                    <a:pt x="3788" y="1"/>
                  </a:moveTo>
                  <a:cubicBezTo>
                    <a:pt x="3759" y="1"/>
                    <a:pt x="3727" y="10"/>
                    <a:pt x="3694" y="30"/>
                  </a:cubicBezTo>
                  <a:lnTo>
                    <a:pt x="209" y="2040"/>
                  </a:lnTo>
                  <a:cubicBezTo>
                    <a:pt x="93" y="2109"/>
                    <a:pt x="0" y="2269"/>
                    <a:pt x="0" y="2402"/>
                  </a:cubicBezTo>
                  <a:lnTo>
                    <a:pt x="0" y="2484"/>
                  </a:lnTo>
                  <a:cubicBezTo>
                    <a:pt x="0" y="2578"/>
                    <a:pt x="47" y="2633"/>
                    <a:pt x="115" y="2633"/>
                  </a:cubicBezTo>
                  <a:cubicBezTo>
                    <a:pt x="143" y="2633"/>
                    <a:pt x="175" y="2624"/>
                    <a:pt x="209" y="2604"/>
                  </a:cubicBezTo>
                  <a:lnTo>
                    <a:pt x="3694" y="594"/>
                  </a:lnTo>
                  <a:cubicBezTo>
                    <a:pt x="3809" y="525"/>
                    <a:pt x="3902" y="364"/>
                    <a:pt x="3902" y="232"/>
                  </a:cubicBezTo>
                  <a:lnTo>
                    <a:pt x="3902" y="150"/>
                  </a:lnTo>
                  <a:cubicBezTo>
                    <a:pt x="3902" y="55"/>
                    <a:pt x="3855" y="1"/>
                    <a:pt x="378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91;p21">
              <a:extLst>
                <a:ext uri="{FF2B5EF4-FFF2-40B4-BE49-F238E27FC236}">
                  <a16:creationId xmlns:a16="http://schemas.microsoft.com/office/drawing/2014/main" id="{480A65D2-660C-4492-AAA9-4A31E0D392AA}"/>
                </a:ext>
              </a:extLst>
            </p:cNvPr>
            <p:cNvSpPr/>
            <p:nvPr/>
          </p:nvSpPr>
          <p:spPr>
            <a:xfrm>
              <a:off x="1624814" y="2791912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8" y="0"/>
                  </a:moveTo>
                  <a:cubicBezTo>
                    <a:pt x="3759" y="0"/>
                    <a:pt x="3727" y="10"/>
                    <a:pt x="3694" y="29"/>
                  </a:cubicBezTo>
                  <a:lnTo>
                    <a:pt x="209" y="2040"/>
                  </a:lnTo>
                  <a:cubicBezTo>
                    <a:pt x="93" y="2108"/>
                    <a:pt x="0" y="2268"/>
                    <a:pt x="0" y="2402"/>
                  </a:cubicBezTo>
                  <a:lnTo>
                    <a:pt x="0" y="2484"/>
                  </a:lnTo>
                  <a:cubicBezTo>
                    <a:pt x="0" y="2577"/>
                    <a:pt x="47" y="2632"/>
                    <a:pt x="115" y="2632"/>
                  </a:cubicBezTo>
                  <a:cubicBezTo>
                    <a:pt x="143" y="2632"/>
                    <a:pt x="175" y="2623"/>
                    <a:pt x="209" y="2603"/>
                  </a:cubicBezTo>
                  <a:lnTo>
                    <a:pt x="3694" y="593"/>
                  </a:lnTo>
                  <a:cubicBezTo>
                    <a:pt x="3809" y="524"/>
                    <a:pt x="3902" y="364"/>
                    <a:pt x="3902" y="231"/>
                  </a:cubicBezTo>
                  <a:lnTo>
                    <a:pt x="3902" y="149"/>
                  </a:lnTo>
                  <a:cubicBezTo>
                    <a:pt x="3902" y="55"/>
                    <a:pt x="3855" y="0"/>
                    <a:pt x="378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92;p21">
              <a:extLst>
                <a:ext uri="{FF2B5EF4-FFF2-40B4-BE49-F238E27FC236}">
                  <a16:creationId xmlns:a16="http://schemas.microsoft.com/office/drawing/2014/main" id="{4E01BE6B-5B36-412B-A9FD-E4A9AACAA8E8}"/>
                </a:ext>
              </a:extLst>
            </p:cNvPr>
            <p:cNvSpPr/>
            <p:nvPr/>
          </p:nvSpPr>
          <p:spPr>
            <a:xfrm>
              <a:off x="1624814" y="2846571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8" y="0"/>
                  </a:moveTo>
                  <a:cubicBezTo>
                    <a:pt x="3759" y="0"/>
                    <a:pt x="3727" y="10"/>
                    <a:pt x="3694" y="30"/>
                  </a:cubicBezTo>
                  <a:lnTo>
                    <a:pt x="209" y="2040"/>
                  </a:lnTo>
                  <a:cubicBezTo>
                    <a:pt x="93" y="2109"/>
                    <a:pt x="0" y="2268"/>
                    <a:pt x="0" y="2402"/>
                  </a:cubicBezTo>
                  <a:lnTo>
                    <a:pt x="0" y="2484"/>
                  </a:lnTo>
                  <a:cubicBezTo>
                    <a:pt x="0" y="2578"/>
                    <a:pt x="47" y="2633"/>
                    <a:pt x="115" y="2633"/>
                  </a:cubicBezTo>
                  <a:cubicBezTo>
                    <a:pt x="143" y="2633"/>
                    <a:pt x="175" y="2623"/>
                    <a:pt x="209" y="2603"/>
                  </a:cubicBezTo>
                  <a:lnTo>
                    <a:pt x="3694" y="593"/>
                  </a:lnTo>
                  <a:cubicBezTo>
                    <a:pt x="3809" y="525"/>
                    <a:pt x="3902" y="364"/>
                    <a:pt x="3902" y="231"/>
                  </a:cubicBezTo>
                  <a:lnTo>
                    <a:pt x="3902" y="149"/>
                  </a:lnTo>
                  <a:cubicBezTo>
                    <a:pt x="3902" y="55"/>
                    <a:pt x="3855" y="0"/>
                    <a:pt x="378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93;p21">
              <a:extLst>
                <a:ext uri="{FF2B5EF4-FFF2-40B4-BE49-F238E27FC236}">
                  <a16:creationId xmlns:a16="http://schemas.microsoft.com/office/drawing/2014/main" id="{34A9C5D5-15B4-4BBA-A025-FA65538B2D12}"/>
                </a:ext>
              </a:extLst>
            </p:cNvPr>
            <p:cNvSpPr/>
            <p:nvPr/>
          </p:nvSpPr>
          <p:spPr>
            <a:xfrm>
              <a:off x="1624814" y="2901230"/>
              <a:ext cx="189423" cy="127770"/>
            </a:xfrm>
            <a:custGeom>
              <a:avLst/>
              <a:gdLst/>
              <a:ahLst/>
              <a:cxnLst/>
              <a:rect l="l" t="t" r="r" b="b"/>
              <a:pathLst>
                <a:path w="3902" h="2632" extrusionOk="0">
                  <a:moveTo>
                    <a:pt x="3788" y="1"/>
                  </a:moveTo>
                  <a:cubicBezTo>
                    <a:pt x="3759" y="1"/>
                    <a:pt x="3727" y="10"/>
                    <a:pt x="3694" y="30"/>
                  </a:cubicBezTo>
                  <a:lnTo>
                    <a:pt x="209" y="2040"/>
                  </a:lnTo>
                  <a:cubicBezTo>
                    <a:pt x="93" y="2109"/>
                    <a:pt x="0" y="2269"/>
                    <a:pt x="0" y="2402"/>
                  </a:cubicBezTo>
                  <a:lnTo>
                    <a:pt x="0" y="2484"/>
                  </a:lnTo>
                  <a:cubicBezTo>
                    <a:pt x="0" y="2578"/>
                    <a:pt x="47" y="2632"/>
                    <a:pt x="115" y="2632"/>
                  </a:cubicBezTo>
                  <a:cubicBezTo>
                    <a:pt x="143" y="2632"/>
                    <a:pt x="175" y="2623"/>
                    <a:pt x="209" y="2604"/>
                  </a:cubicBezTo>
                  <a:lnTo>
                    <a:pt x="3694" y="594"/>
                  </a:lnTo>
                  <a:cubicBezTo>
                    <a:pt x="3809" y="525"/>
                    <a:pt x="3902" y="364"/>
                    <a:pt x="3902" y="232"/>
                  </a:cubicBezTo>
                  <a:lnTo>
                    <a:pt x="3902" y="150"/>
                  </a:lnTo>
                  <a:cubicBezTo>
                    <a:pt x="3902" y="55"/>
                    <a:pt x="3855" y="1"/>
                    <a:pt x="378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94;p21">
              <a:extLst>
                <a:ext uri="{FF2B5EF4-FFF2-40B4-BE49-F238E27FC236}">
                  <a16:creationId xmlns:a16="http://schemas.microsoft.com/office/drawing/2014/main" id="{358EE74C-3A91-47D9-A27B-6F77105135F6}"/>
                </a:ext>
              </a:extLst>
            </p:cNvPr>
            <p:cNvSpPr/>
            <p:nvPr/>
          </p:nvSpPr>
          <p:spPr>
            <a:xfrm>
              <a:off x="1624814" y="2955840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5" y="1"/>
                  </a:moveTo>
                  <a:cubicBezTo>
                    <a:pt x="3758" y="1"/>
                    <a:pt x="3727" y="10"/>
                    <a:pt x="3694" y="28"/>
                  </a:cubicBezTo>
                  <a:lnTo>
                    <a:pt x="209" y="2041"/>
                  </a:lnTo>
                  <a:cubicBezTo>
                    <a:pt x="93" y="2106"/>
                    <a:pt x="0" y="2270"/>
                    <a:pt x="0" y="2404"/>
                  </a:cubicBezTo>
                  <a:lnTo>
                    <a:pt x="0" y="2485"/>
                  </a:lnTo>
                  <a:cubicBezTo>
                    <a:pt x="0" y="2580"/>
                    <a:pt x="47" y="2633"/>
                    <a:pt x="115" y="2633"/>
                  </a:cubicBezTo>
                  <a:cubicBezTo>
                    <a:pt x="143" y="2633"/>
                    <a:pt x="175" y="2624"/>
                    <a:pt x="209" y="2605"/>
                  </a:cubicBezTo>
                  <a:lnTo>
                    <a:pt x="3694" y="591"/>
                  </a:lnTo>
                  <a:cubicBezTo>
                    <a:pt x="3809" y="526"/>
                    <a:pt x="3902" y="366"/>
                    <a:pt x="3902" y="233"/>
                  </a:cubicBezTo>
                  <a:lnTo>
                    <a:pt x="3902" y="151"/>
                  </a:lnTo>
                  <a:cubicBezTo>
                    <a:pt x="3902" y="56"/>
                    <a:pt x="3854" y="1"/>
                    <a:pt x="378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95;p21">
              <a:extLst>
                <a:ext uri="{FF2B5EF4-FFF2-40B4-BE49-F238E27FC236}">
                  <a16:creationId xmlns:a16="http://schemas.microsoft.com/office/drawing/2014/main" id="{092E1AFA-4880-47EB-B57B-D7DEB652310E}"/>
                </a:ext>
              </a:extLst>
            </p:cNvPr>
            <p:cNvSpPr/>
            <p:nvPr/>
          </p:nvSpPr>
          <p:spPr>
            <a:xfrm>
              <a:off x="1624814" y="3010596"/>
              <a:ext cx="189423" cy="127770"/>
            </a:xfrm>
            <a:custGeom>
              <a:avLst/>
              <a:gdLst/>
              <a:ahLst/>
              <a:cxnLst/>
              <a:rect l="l" t="t" r="r" b="b"/>
              <a:pathLst>
                <a:path w="3902" h="2632" extrusionOk="0">
                  <a:moveTo>
                    <a:pt x="3788" y="0"/>
                  </a:moveTo>
                  <a:cubicBezTo>
                    <a:pt x="3759" y="0"/>
                    <a:pt x="3727" y="10"/>
                    <a:pt x="3694" y="30"/>
                  </a:cubicBezTo>
                  <a:lnTo>
                    <a:pt x="209" y="2040"/>
                  </a:lnTo>
                  <a:cubicBezTo>
                    <a:pt x="93" y="2109"/>
                    <a:pt x="0" y="2268"/>
                    <a:pt x="0" y="2402"/>
                  </a:cubicBezTo>
                  <a:lnTo>
                    <a:pt x="0" y="2484"/>
                  </a:lnTo>
                  <a:cubicBezTo>
                    <a:pt x="0" y="2578"/>
                    <a:pt x="47" y="2631"/>
                    <a:pt x="115" y="2631"/>
                  </a:cubicBezTo>
                  <a:cubicBezTo>
                    <a:pt x="143" y="2631"/>
                    <a:pt x="175" y="2622"/>
                    <a:pt x="209" y="2603"/>
                  </a:cubicBezTo>
                  <a:lnTo>
                    <a:pt x="3694" y="593"/>
                  </a:lnTo>
                  <a:cubicBezTo>
                    <a:pt x="3809" y="524"/>
                    <a:pt x="3902" y="364"/>
                    <a:pt x="3902" y="231"/>
                  </a:cubicBezTo>
                  <a:lnTo>
                    <a:pt x="3902" y="149"/>
                  </a:lnTo>
                  <a:cubicBezTo>
                    <a:pt x="3902" y="55"/>
                    <a:pt x="3855" y="0"/>
                    <a:pt x="378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196;p21">
              <a:extLst>
                <a:ext uri="{FF2B5EF4-FFF2-40B4-BE49-F238E27FC236}">
                  <a16:creationId xmlns:a16="http://schemas.microsoft.com/office/drawing/2014/main" id="{9C2CA85D-2545-49C4-BC83-EB2D6AE43447}"/>
                </a:ext>
              </a:extLst>
            </p:cNvPr>
            <p:cNvSpPr/>
            <p:nvPr/>
          </p:nvSpPr>
          <p:spPr>
            <a:xfrm>
              <a:off x="1624814" y="3065206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5" y="0"/>
                  </a:moveTo>
                  <a:cubicBezTo>
                    <a:pt x="3758" y="0"/>
                    <a:pt x="3727" y="9"/>
                    <a:pt x="3694" y="28"/>
                  </a:cubicBezTo>
                  <a:lnTo>
                    <a:pt x="209" y="2041"/>
                  </a:lnTo>
                  <a:cubicBezTo>
                    <a:pt x="93" y="2106"/>
                    <a:pt x="0" y="2270"/>
                    <a:pt x="0" y="2403"/>
                  </a:cubicBezTo>
                  <a:lnTo>
                    <a:pt x="0" y="2485"/>
                  </a:lnTo>
                  <a:cubicBezTo>
                    <a:pt x="0" y="2579"/>
                    <a:pt x="47" y="2632"/>
                    <a:pt x="115" y="2632"/>
                  </a:cubicBezTo>
                  <a:cubicBezTo>
                    <a:pt x="143" y="2632"/>
                    <a:pt x="175" y="2623"/>
                    <a:pt x="209" y="2605"/>
                  </a:cubicBezTo>
                  <a:lnTo>
                    <a:pt x="3694" y="590"/>
                  </a:lnTo>
                  <a:cubicBezTo>
                    <a:pt x="3809" y="526"/>
                    <a:pt x="3902" y="365"/>
                    <a:pt x="3902" y="232"/>
                  </a:cubicBezTo>
                  <a:lnTo>
                    <a:pt x="3902" y="151"/>
                  </a:lnTo>
                  <a:cubicBezTo>
                    <a:pt x="3902" y="55"/>
                    <a:pt x="3854" y="0"/>
                    <a:pt x="378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97;p21">
              <a:extLst>
                <a:ext uri="{FF2B5EF4-FFF2-40B4-BE49-F238E27FC236}">
                  <a16:creationId xmlns:a16="http://schemas.microsoft.com/office/drawing/2014/main" id="{EA7B4410-F9E0-4A6E-AE99-0BD8887541A9}"/>
                </a:ext>
              </a:extLst>
            </p:cNvPr>
            <p:cNvSpPr/>
            <p:nvPr/>
          </p:nvSpPr>
          <p:spPr>
            <a:xfrm>
              <a:off x="1624814" y="3119865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5" y="1"/>
                  </a:moveTo>
                  <a:cubicBezTo>
                    <a:pt x="3758" y="1"/>
                    <a:pt x="3727" y="9"/>
                    <a:pt x="3694" y="28"/>
                  </a:cubicBezTo>
                  <a:lnTo>
                    <a:pt x="209" y="2041"/>
                  </a:lnTo>
                  <a:cubicBezTo>
                    <a:pt x="93" y="2106"/>
                    <a:pt x="0" y="2270"/>
                    <a:pt x="0" y="2400"/>
                  </a:cubicBezTo>
                  <a:lnTo>
                    <a:pt x="0" y="2485"/>
                  </a:lnTo>
                  <a:cubicBezTo>
                    <a:pt x="0" y="2579"/>
                    <a:pt x="47" y="2633"/>
                    <a:pt x="115" y="2633"/>
                  </a:cubicBezTo>
                  <a:cubicBezTo>
                    <a:pt x="143" y="2633"/>
                    <a:pt x="175" y="2624"/>
                    <a:pt x="209" y="2605"/>
                  </a:cubicBezTo>
                  <a:lnTo>
                    <a:pt x="3694" y="591"/>
                  </a:lnTo>
                  <a:cubicBezTo>
                    <a:pt x="3809" y="526"/>
                    <a:pt x="3902" y="365"/>
                    <a:pt x="3902" y="233"/>
                  </a:cubicBezTo>
                  <a:lnTo>
                    <a:pt x="3902" y="151"/>
                  </a:lnTo>
                  <a:cubicBezTo>
                    <a:pt x="3902" y="55"/>
                    <a:pt x="3854" y="1"/>
                    <a:pt x="378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198;p21">
              <a:extLst>
                <a:ext uri="{FF2B5EF4-FFF2-40B4-BE49-F238E27FC236}">
                  <a16:creationId xmlns:a16="http://schemas.microsoft.com/office/drawing/2014/main" id="{320C07B5-B670-4CCD-B75B-9A2718015BB9}"/>
                </a:ext>
              </a:extLst>
            </p:cNvPr>
            <p:cNvSpPr/>
            <p:nvPr/>
          </p:nvSpPr>
          <p:spPr>
            <a:xfrm>
              <a:off x="1293459" y="3340830"/>
              <a:ext cx="189423" cy="260056"/>
            </a:xfrm>
            <a:custGeom>
              <a:avLst/>
              <a:gdLst/>
              <a:ahLst/>
              <a:cxnLst/>
              <a:rect l="l" t="t" r="r" b="b"/>
              <a:pathLst>
                <a:path w="3902" h="5357" extrusionOk="0">
                  <a:moveTo>
                    <a:pt x="3727" y="0"/>
                  </a:moveTo>
                  <a:cubicBezTo>
                    <a:pt x="3685" y="0"/>
                    <a:pt x="3638" y="14"/>
                    <a:pt x="3587" y="43"/>
                  </a:cubicBezTo>
                  <a:lnTo>
                    <a:pt x="311" y="1936"/>
                  </a:lnTo>
                  <a:cubicBezTo>
                    <a:pt x="141" y="2035"/>
                    <a:pt x="0" y="2278"/>
                    <a:pt x="0" y="2476"/>
                  </a:cubicBezTo>
                  <a:lnTo>
                    <a:pt x="0" y="5135"/>
                  </a:lnTo>
                  <a:cubicBezTo>
                    <a:pt x="0" y="5274"/>
                    <a:pt x="70" y="5356"/>
                    <a:pt x="171" y="5356"/>
                  </a:cubicBezTo>
                  <a:cubicBezTo>
                    <a:pt x="213" y="5356"/>
                    <a:pt x="261" y="5342"/>
                    <a:pt x="311" y="5312"/>
                  </a:cubicBezTo>
                  <a:lnTo>
                    <a:pt x="3587" y="3421"/>
                  </a:lnTo>
                  <a:cubicBezTo>
                    <a:pt x="3762" y="3322"/>
                    <a:pt x="3902" y="3080"/>
                    <a:pt x="3902" y="2882"/>
                  </a:cubicBezTo>
                  <a:lnTo>
                    <a:pt x="3902" y="224"/>
                  </a:lnTo>
                  <a:cubicBezTo>
                    <a:pt x="3902" y="83"/>
                    <a:pt x="3831" y="0"/>
                    <a:pt x="372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199;p21">
              <a:extLst>
                <a:ext uri="{FF2B5EF4-FFF2-40B4-BE49-F238E27FC236}">
                  <a16:creationId xmlns:a16="http://schemas.microsoft.com/office/drawing/2014/main" id="{FE42BC72-F816-4B0D-A2DC-98F39CEABA8E}"/>
                </a:ext>
              </a:extLst>
            </p:cNvPr>
            <p:cNvSpPr/>
            <p:nvPr/>
          </p:nvSpPr>
          <p:spPr>
            <a:xfrm>
              <a:off x="1293459" y="3530001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6" y="0"/>
                  </a:moveTo>
                  <a:cubicBezTo>
                    <a:pt x="3758" y="0"/>
                    <a:pt x="3726" y="10"/>
                    <a:pt x="3693" y="30"/>
                  </a:cubicBezTo>
                  <a:lnTo>
                    <a:pt x="209" y="2040"/>
                  </a:lnTo>
                  <a:cubicBezTo>
                    <a:pt x="93" y="2108"/>
                    <a:pt x="0" y="2268"/>
                    <a:pt x="0" y="2401"/>
                  </a:cubicBezTo>
                  <a:lnTo>
                    <a:pt x="0" y="2483"/>
                  </a:lnTo>
                  <a:cubicBezTo>
                    <a:pt x="0" y="2577"/>
                    <a:pt x="47" y="2632"/>
                    <a:pt x="114" y="2632"/>
                  </a:cubicBezTo>
                  <a:cubicBezTo>
                    <a:pt x="143" y="2632"/>
                    <a:pt x="175" y="2623"/>
                    <a:pt x="209" y="2603"/>
                  </a:cubicBezTo>
                  <a:lnTo>
                    <a:pt x="3693" y="593"/>
                  </a:lnTo>
                  <a:cubicBezTo>
                    <a:pt x="3806" y="525"/>
                    <a:pt x="3902" y="364"/>
                    <a:pt x="3902" y="230"/>
                  </a:cubicBezTo>
                  <a:lnTo>
                    <a:pt x="3902" y="149"/>
                  </a:lnTo>
                  <a:cubicBezTo>
                    <a:pt x="3902" y="55"/>
                    <a:pt x="3854" y="0"/>
                    <a:pt x="378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200;p21">
              <a:extLst>
                <a:ext uri="{FF2B5EF4-FFF2-40B4-BE49-F238E27FC236}">
                  <a16:creationId xmlns:a16="http://schemas.microsoft.com/office/drawing/2014/main" id="{50D3D71B-2356-43EC-B09A-4A4FECB2FA65}"/>
                </a:ext>
              </a:extLst>
            </p:cNvPr>
            <p:cNvSpPr/>
            <p:nvPr/>
          </p:nvSpPr>
          <p:spPr>
            <a:xfrm>
              <a:off x="1293459" y="3584562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4" y="1"/>
                  </a:moveTo>
                  <a:cubicBezTo>
                    <a:pt x="3756" y="1"/>
                    <a:pt x="3725" y="10"/>
                    <a:pt x="3693" y="28"/>
                  </a:cubicBezTo>
                  <a:lnTo>
                    <a:pt x="209" y="2042"/>
                  </a:lnTo>
                  <a:cubicBezTo>
                    <a:pt x="93" y="2107"/>
                    <a:pt x="0" y="2271"/>
                    <a:pt x="0" y="2403"/>
                  </a:cubicBezTo>
                  <a:lnTo>
                    <a:pt x="0" y="2485"/>
                  </a:lnTo>
                  <a:cubicBezTo>
                    <a:pt x="0" y="2580"/>
                    <a:pt x="47" y="2633"/>
                    <a:pt x="115" y="2633"/>
                  </a:cubicBezTo>
                  <a:cubicBezTo>
                    <a:pt x="143" y="2633"/>
                    <a:pt x="175" y="2624"/>
                    <a:pt x="209" y="2605"/>
                  </a:cubicBezTo>
                  <a:lnTo>
                    <a:pt x="3693" y="592"/>
                  </a:lnTo>
                  <a:cubicBezTo>
                    <a:pt x="3806" y="527"/>
                    <a:pt x="3902" y="366"/>
                    <a:pt x="3902" y="233"/>
                  </a:cubicBezTo>
                  <a:lnTo>
                    <a:pt x="3902" y="151"/>
                  </a:lnTo>
                  <a:cubicBezTo>
                    <a:pt x="3902" y="56"/>
                    <a:pt x="3853" y="1"/>
                    <a:pt x="378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201;p21">
              <a:extLst>
                <a:ext uri="{FF2B5EF4-FFF2-40B4-BE49-F238E27FC236}">
                  <a16:creationId xmlns:a16="http://schemas.microsoft.com/office/drawing/2014/main" id="{73B455B4-C196-4B67-B4EC-B56FACF225E3}"/>
                </a:ext>
              </a:extLst>
            </p:cNvPr>
            <p:cNvSpPr/>
            <p:nvPr/>
          </p:nvSpPr>
          <p:spPr>
            <a:xfrm>
              <a:off x="1293459" y="3639270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4" y="0"/>
                  </a:moveTo>
                  <a:cubicBezTo>
                    <a:pt x="3756" y="0"/>
                    <a:pt x="3725" y="9"/>
                    <a:pt x="3693" y="27"/>
                  </a:cubicBezTo>
                  <a:lnTo>
                    <a:pt x="209" y="2041"/>
                  </a:lnTo>
                  <a:cubicBezTo>
                    <a:pt x="93" y="2106"/>
                    <a:pt x="0" y="2270"/>
                    <a:pt x="0" y="2403"/>
                  </a:cubicBezTo>
                  <a:lnTo>
                    <a:pt x="0" y="2485"/>
                  </a:lnTo>
                  <a:cubicBezTo>
                    <a:pt x="0" y="2579"/>
                    <a:pt x="47" y="2632"/>
                    <a:pt x="115" y="2632"/>
                  </a:cubicBezTo>
                  <a:cubicBezTo>
                    <a:pt x="143" y="2632"/>
                    <a:pt x="175" y="2623"/>
                    <a:pt x="209" y="2604"/>
                  </a:cubicBezTo>
                  <a:lnTo>
                    <a:pt x="3693" y="591"/>
                  </a:lnTo>
                  <a:cubicBezTo>
                    <a:pt x="3806" y="526"/>
                    <a:pt x="3902" y="366"/>
                    <a:pt x="3902" y="232"/>
                  </a:cubicBezTo>
                  <a:lnTo>
                    <a:pt x="3902" y="150"/>
                  </a:lnTo>
                  <a:cubicBezTo>
                    <a:pt x="3902" y="55"/>
                    <a:pt x="3853" y="0"/>
                    <a:pt x="378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202;p21">
              <a:extLst>
                <a:ext uri="{FF2B5EF4-FFF2-40B4-BE49-F238E27FC236}">
                  <a16:creationId xmlns:a16="http://schemas.microsoft.com/office/drawing/2014/main" id="{9B25D2F3-1E00-4C5A-BD7A-D7C86400FB38}"/>
                </a:ext>
              </a:extLst>
            </p:cNvPr>
            <p:cNvSpPr/>
            <p:nvPr/>
          </p:nvSpPr>
          <p:spPr>
            <a:xfrm>
              <a:off x="1956169" y="2356777"/>
              <a:ext cx="189423" cy="260056"/>
            </a:xfrm>
            <a:custGeom>
              <a:avLst/>
              <a:gdLst/>
              <a:ahLst/>
              <a:cxnLst/>
              <a:rect l="l" t="t" r="r" b="b"/>
              <a:pathLst>
                <a:path w="3902" h="5357" extrusionOk="0">
                  <a:moveTo>
                    <a:pt x="3730" y="0"/>
                  </a:moveTo>
                  <a:cubicBezTo>
                    <a:pt x="3688" y="0"/>
                    <a:pt x="3641" y="15"/>
                    <a:pt x="3591" y="45"/>
                  </a:cubicBezTo>
                  <a:lnTo>
                    <a:pt x="314" y="1935"/>
                  </a:lnTo>
                  <a:cubicBezTo>
                    <a:pt x="141" y="2034"/>
                    <a:pt x="1" y="2277"/>
                    <a:pt x="1" y="2475"/>
                  </a:cubicBezTo>
                  <a:lnTo>
                    <a:pt x="1" y="5134"/>
                  </a:lnTo>
                  <a:cubicBezTo>
                    <a:pt x="1" y="5274"/>
                    <a:pt x="72" y="5356"/>
                    <a:pt x="175" y="5356"/>
                  </a:cubicBezTo>
                  <a:cubicBezTo>
                    <a:pt x="217" y="5356"/>
                    <a:pt x="264" y="5343"/>
                    <a:pt x="314" y="5314"/>
                  </a:cubicBezTo>
                  <a:lnTo>
                    <a:pt x="3591" y="3420"/>
                  </a:lnTo>
                  <a:cubicBezTo>
                    <a:pt x="3761" y="3321"/>
                    <a:pt x="3901" y="3079"/>
                    <a:pt x="3901" y="2881"/>
                  </a:cubicBezTo>
                  <a:lnTo>
                    <a:pt x="3901" y="222"/>
                  </a:lnTo>
                  <a:cubicBezTo>
                    <a:pt x="3901" y="82"/>
                    <a:pt x="3831" y="0"/>
                    <a:pt x="373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203;p21">
              <a:extLst>
                <a:ext uri="{FF2B5EF4-FFF2-40B4-BE49-F238E27FC236}">
                  <a16:creationId xmlns:a16="http://schemas.microsoft.com/office/drawing/2014/main" id="{9C8D878B-E5C2-4144-8032-ACABBEF97D8C}"/>
                </a:ext>
              </a:extLst>
            </p:cNvPr>
            <p:cNvSpPr/>
            <p:nvPr/>
          </p:nvSpPr>
          <p:spPr>
            <a:xfrm>
              <a:off x="1956169" y="2545947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7" y="0"/>
                  </a:moveTo>
                  <a:cubicBezTo>
                    <a:pt x="3759" y="0"/>
                    <a:pt x="3727" y="9"/>
                    <a:pt x="3693" y="29"/>
                  </a:cubicBezTo>
                  <a:lnTo>
                    <a:pt x="209" y="2042"/>
                  </a:lnTo>
                  <a:cubicBezTo>
                    <a:pt x="96" y="2107"/>
                    <a:pt x="1" y="2267"/>
                    <a:pt x="1" y="2400"/>
                  </a:cubicBezTo>
                  <a:lnTo>
                    <a:pt x="1" y="2482"/>
                  </a:lnTo>
                  <a:cubicBezTo>
                    <a:pt x="1" y="2577"/>
                    <a:pt x="49" y="2632"/>
                    <a:pt x="118" y="2632"/>
                  </a:cubicBezTo>
                  <a:cubicBezTo>
                    <a:pt x="145" y="2632"/>
                    <a:pt x="176" y="2624"/>
                    <a:pt x="209" y="2605"/>
                  </a:cubicBezTo>
                  <a:lnTo>
                    <a:pt x="3693" y="591"/>
                  </a:lnTo>
                  <a:cubicBezTo>
                    <a:pt x="3810" y="527"/>
                    <a:pt x="3901" y="363"/>
                    <a:pt x="3901" y="229"/>
                  </a:cubicBezTo>
                  <a:lnTo>
                    <a:pt x="3901" y="147"/>
                  </a:lnTo>
                  <a:cubicBezTo>
                    <a:pt x="3901" y="54"/>
                    <a:pt x="3855" y="0"/>
                    <a:pt x="378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204;p21">
              <a:extLst>
                <a:ext uri="{FF2B5EF4-FFF2-40B4-BE49-F238E27FC236}">
                  <a16:creationId xmlns:a16="http://schemas.microsoft.com/office/drawing/2014/main" id="{7A16B467-4876-42E7-B03E-E052795189F2}"/>
                </a:ext>
              </a:extLst>
            </p:cNvPr>
            <p:cNvSpPr/>
            <p:nvPr/>
          </p:nvSpPr>
          <p:spPr>
            <a:xfrm>
              <a:off x="1956169" y="2600606"/>
              <a:ext cx="189423" cy="127770"/>
            </a:xfrm>
            <a:custGeom>
              <a:avLst/>
              <a:gdLst/>
              <a:ahLst/>
              <a:cxnLst/>
              <a:rect l="l" t="t" r="r" b="b"/>
              <a:pathLst>
                <a:path w="3902" h="2632" extrusionOk="0">
                  <a:moveTo>
                    <a:pt x="3787" y="1"/>
                  </a:moveTo>
                  <a:cubicBezTo>
                    <a:pt x="3759" y="1"/>
                    <a:pt x="3727" y="10"/>
                    <a:pt x="3693" y="29"/>
                  </a:cubicBezTo>
                  <a:lnTo>
                    <a:pt x="209" y="2042"/>
                  </a:lnTo>
                  <a:cubicBezTo>
                    <a:pt x="96" y="2107"/>
                    <a:pt x="1" y="2268"/>
                    <a:pt x="1" y="2400"/>
                  </a:cubicBezTo>
                  <a:lnTo>
                    <a:pt x="1" y="2482"/>
                  </a:lnTo>
                  <a:cubicBezTo>
                    <a:pt x="1" y="2576"/>
                    <a:pt x="48" y="2632"/>
                    <a:pt x="116" y="2632"/>
                  </a:cubicBezTo>
                  <a:cubicBezTo>
                    <a:pt x="144" y="2632"/>
                    <a:pt x="176" y="2622"/>
                    <a:pt x="209" y="2602"/>
                  </a:cubicBezTo>
                  <a:lnTo>
                    <a:pt x="3693" y="592"/>
                  </a:lnTo>
                  <a:cubicBezTo>
                    <a:pt x="3810" y="527"/>
                    <a:pt x="3901" y="363"/>
                    <a:pt x="3901" y="230"/>
                  </a:cubicBezTo>
                  <a:lnTo>
                    <a:pt x="3901" y="148"/>
                  </a:lnTo>
                  <a:cubicBezTo>
                    <a:pt x="3901" y="54"/>
                    <a:pt x="3855" y="1"/>
                    <a:pt x="378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205;p21">
              <a:extLst>
                <a:ext uri="{FF2B5EF4-FFF2-40B4-BE49-F238E27FC236}">
                  <a16:creationId xmlns:a16="http://schemas.microsoft.com/office/drawing/2014/main" id="{3A6C5641-413A-44E8-A180-FF8729B347F4}"/>
                </a:ext>
              </a:extLst>
            </p:cNvPr>
            <p:cNvSpPr/>
            <p:nvPr/>
          </p:nvSpPr>
          <p:spPr>
            <a:xfrm>
              <a:off x="1956169" y="2655216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8" y="0"/>
                  </a:moveTo>
                  <a:cubicBezTo>
                    <a:pt x="3760" y="0"/>
                    <a:pt x="3727" y="10"/>
                    <a:pt x="3693" y="30"/>
                  </a:cubicBezTo>
                  <a:lnTo>
                    <a:pt x="209" y="2040"/>
                  </a:lnTo>
                  <a:cubicBezTo>
                    <a:pt x="96" y="2108"/>
                    <a:pt x="1" y="2269"/>
                    <a:pt x="1" y="2402"/>
                  </a:cubicBezTo>
                  <a:lnTo>
                    <a:pt x="1" y="2483"/>
                  </a:lnTo>
                  <a:cubicBezTo>
                    <a:pt x="1" y="2578"/>
                    <a:pt x="48" y="2633"/>
                    <a:pt x="116" y="2633"/>
                  </a:cubicBezTo>
                  <a:cubicBezTo>
                    <a:pt x="144" y="2633"/>
                    <a:pt x="176" y="2623"/>
                    <a:pt x="209" y="2603"/>
                  </a:cubicBezTo>
                  <a:lnTo>
                    <a:pt x="3693" y="593"/>
                  </a:lnTo>
                  <a:cubicBezTo>
                    <a:pt x="3810" y="525"/>
                    <a:pt x="3901" y="364"/>
                    <a:pt x="3901" y="231"/>
                  </a:cubicBezTo>
                  <a:lnTo>
                    <a:pt x="3901" y="149"/>
                  </a:lnTo>
                  <a:cubicBezTo>
                    <a:pt x="3901" y="55"/>
                    <a:pt x="3856" y="0"/>
                    <a:pt x="378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206;p21">
              <a:extLst>
                <a:ext uri="{FF2B5EF4-FFF2-40B4-BE49-F238E27FC236}">
                  <a16:creationId xmlns:a16="http://schemas.microsoft.com/office/drawing/2014/main" id="{22D42D20-C4A4-4BC0-BD7F-49C822ADEF81}"/>
                </a:ext>
              </a:extLst>
            </p:cNvPr>
            <p:cNvSpPr/>
            <p:nvPr/>
          </p:nvSpPr>
          <p:spPr>
            <a:xfrm>
              <a:off x="1956169" y="2709875"/>
              <a:ext cx="189423" cy="127868"/>
            </a:xfrm>
            <a:custGeom>
              <a:avLst/>
              <a:gdLst/>
              <a:ahLst/>
              <a:cxnLst/>
              <a:rect l="l" t="t" r="r" b="b"/>
              <a:pathLst>
                <a:path w="3902" h="2634" extrusionOk="0">
                  <a:moveTo>
                    <a:pt x="3788" y="1"/>
                  </a:moveTo>
                  <a:cubicBezTo>
                    <a:pt x="3760" y="1"/>
                    <a:pt x="3727" y="10"/>
                    <a:pt x="3693" y="30"/>
                  </a:cubicBezTo>
                  <a:lnTo>
                    <a:pt x="209" y="2041"/>
                  </a:lnTo>
                  <a:cubicBezTo>
                    <a:pt x="96" y="2109"/>
                    <a:pt x="1" y="2269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8" y="2633"/>
                    <a:pt x="116" y="2633"/>
                  </a:cubicBezTo>
                  <a:cubicBezTo>
                    <a:pt x="144" y="2633"/>
                    <a:pt x="176" y="2624"/>
                    <a:pt x="209" y="2603"/>
                  </a:cubicBezTo>
                  <a:lnTo>
                    <a:pt x="3693" y="593"/>
                  </a:lnTo>
                  <a:cubicBezTo>
                    <a:pt x="3810" y="525"/>
                    <a:pt x="3901" y="365"/>
                    <a:pt x="3901" y="231"/>
                  </a:cubicBezTo>
                  <a:lnTo>
                    <a:pt x="3901" y="149"/>
                  </a:lnTo>
                  <a:cubicBezTo>
                    <a:pt x="3901" y="56"/>
                    <a:pt x="3856" y="1"/>
                    <a:pt x="378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207;p21">
              <a:extLst>
                <a:ext uri="{FF2B5EF4-FFF2-40B4-BE49-F238E27FC236}">
                  <a16:creationId xmlns:a16="http://schemas.microsoft.com/office/drawing/2014/main" id="{D41DFA1C-4A92-4ECA-8603-D3B612E63780}"/>
                </a:ext>
              </a:extLst>
            </p:cNvPr>
            <p:cNvSpPr/>
            <p:nvPr/>
          </p:nvSpPr>
          <p:spPr>
            <a:xfrm>
              <a:off x="1956169" y="2764534"/>
              <a:ext cx="189423" cy="127868"/>
            </a:xfrm>
            <a:custGeom>
              <a:avLst/>
              <a:gdLst/>
              <a:ahLst/>
              <a:cxnLst/>
              <a:rect l="l" t="t" r="r" b="b"/>
              <a:pathLst>
                <a:path w="3902" h="2634" extrusionOk="0">
                  <a:moveTo>
                    <a:pt x="3788" y="1"/>
                  </a:moveTo>
                  <a:cubicBezTo>
                    <a:pt x="3760" y="1"/>
                    <a:pt x="3727" y="11"/>
                    <a:pt x="3693" y="31"/>
                  </a:cubicBezTo>
                  <a:lnTo>
                    <a:pt x="209" y="2041"/>
                  </a:lnTo>
                  <a:cubicBezTo>
                    <a:pt x="96" y="2109"/>
                    <a:pt x="1" y="2269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8" y="2633"/>
                    <a:pt x="116" y="2633"/>
                  </a:cubicBezTo>
                  <a:cubicBezTo>
                    <a:pt x="144" y="2633"/>
                    <a:pt x="176" y="2624"/>
                    <a:pt x="209" y="2604"/>
                  </a:cubicBezTo>
                  <a:lnTo>
                    <a:pt x="3693" y="593"/>
                  </a:lnTo>
                  <a:cubicBezTo>
                    <a:pt x="3810" y="526"/>
                    <a:pt x="3901" y="365"/>
                    <a:pt x="3901" y="231"/>
                  </a:cubicBezTo>
                  <a:lnTo>
                    <a:pt x="3901" y="150"/>
                  </a:lnTo>
                  <a:cubicBezTo>
                    <a:pt x="3901" y="56"/>
                    <a:pt x="3856" y="1"/>
                    <a:pt x="378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208;p21">
              <a:extLst>
                <a:ext uri="{FF2B5EF4-FFF2-40B4-BE49-F238E27FC236}">
                  <a16:creationId xmlns:a16="http://schemas.microsoft.com/office/drawing/2014/main" id="{B47FE4F7-AB78-4799-BCBA-3B6D4D30072A}"/>
                </a:ext>
              </a:extLst>
            </p:cNvPr>
            <p:cNvSpPr/>
            <p:nvPr/>
          </p:nvSpPr>
          <p:spPr>
            <a:xfrm>
              <a:off x="2287670" y="2165519"/>
              <a:ext cx="189471" cy="259958"/>
            </a:xfrm>
            <a:custGeom>
              <a:avLst/>
              <a:gdLst/>
              <a:ahLst/>
              <a:cxnLst/>
              <a:rect l="l" t="t" r="r" b="b"/>
              <a:pathLst>
                <a:path w="3903" h="5355" extrusionOk="0">
                  <a:moveTo>
                    <a:pt x="3729" y="0"/>
                  </a:moveTo>
                  <a:cubicBezTo>
                    <a:pt x="3687" y="0"/>
                    <a:pt x="3639" y="14"/>
                    <a:pt x="3588" y="43"/>
                  </a:cubicBezTo>
                  <a:lnTo>
                    <a:pt x="311" y="1934"/>
                  </a:lnTo>
                  <a:cubicBezTo>
                    <a:pt x="137" y="2033"/>
                    <a:pt x="1" y="2275"/>
                    <a:pt x="1" y="2473"/>
                  </a:cubicBezTo>
                  <a:lnTo>
                    <a:pt x="1" y="5131"/>
                  </a:lnTo>
                  <a:cubicBezTo>
                    <a:pt x="1" y="5272"/>
                    <a:pt x="70" y="5355"/>
                    <a:pt x="172" y="5355"/>
                  </a:cubicBezTo>
                  <a:cubicBezTo>
                    <a:pt x="214" y="5355"/>
                    <a:pt x="261" y="5341"/>
                    <a:pt x="311" y="5312"/>
                  </a:cubicBezTo>
                  <a:lnTo>
                    <a:pt x="3588" y="3422"/>
                  </a:lnTo>
                  <a:cubicBezTo>
                    <a:pt x="3762" y="3320"/>
                    <a:pt x="3902" y="3080"/>
                    <a:pt x="3902" y="2879"/>
                  </a:cubicBezTo>
                  <a:lnTo>
                    <a:pt x="3902" y="220"/>
                  </a:lnTo>
                  <a:cubicBezTo>
                    <a:pt x="3902" y="80"/>
                    <a:pt x="3832" y="0"/>
                    <a:pt x="372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209;p21">
              <a:extLst>
                <a:ext uri="{FF2B5EF4-FFF2-40B4-BE49-F238E27FC236}">
                  <a16:creationId xmlns:a16="http://schemas.microsoft.com/office/drawing/2014/main" id="{F98509E4-D0FD-4286-840C-2202EED54A75}"/>
                </a:ext>
              </a:extLst>
            </p:cNvPr>
            <p:cNvSpPr/>
            <p:nvPr/>
          </p:nvSpPr>
          <p:spPr>
            <a:xfrm>
              <a:off x="2287670" y="2354592"/>
              <a:ext cx="189471" cy="127819"/>
            </a:xfrm>
            <a:custGeom>
              <a:avLst/>
              <a:gdLst/>
              <a:ahLst/>
              <a:cxnLst/>
              <a:rect l="l" t="t" r="r" b="b"/>
              <a:pathLst>
                <a:path w="3903" h="2633" extrusionOk="0">
                  <a:moveTo>
                    <a:pt x="3786" y="0"/>
                  </a:moveTo>
                  <a:cubicBezTo>
                    <a:pt x="3758" y="0"/>
                    <a:pt x="3727" y="9"/>
                    <a:pt x="3694" y="28"/>
                  </a:cubicBezTo>
                  <a:lnTo>
                    <a:pt x="205" y="2042"/>
                  </a:lnTo>
                  <a:cubicBezTo>
                    <a:pt x="93" y="2107"/>
                    <a:pt x="1" y="2267"/>
                    <a:pt x="1" y="2400"/>
                  </a:cubicBezTo>
                  <a:lnTo>
                    <a:pt x="1" y="2482"/>
                  </a:lnTo>
                  <a:cubicBezTo>
                    <a:pt x="1" y="2577"/>
                    <a:pt x="48" y="2632"/>
                    <a:pt x="116" y="2632"/>
                  </a:cubicBezTo>
                  <a:cubicBezTo>
                    <a:pt x="143" y="2632"/>
                    <a:pt x="173" y="2624"/>
                    <a:pt x="205" y="2605"/>
                  </a:cubicBezTo>
                  <a:lnTo>
                    <a:pt x="3694" y="592"/>
                  </a:lnTo>
                  <a:cubicBezTo>
                    <a:pt x="3806" y="526"/>
                    <a:pt x="3902" y="362"/>
                    <a:pt x="3902" y="233"/>
                  </a:cubicBezTo>
                  <a:lnTo>
                    <a:pt x="3902" y="148"/>
                  </a:lnTo>
                  <a:cubicBezTo>
                    <a:pt x="3902" y="53"/>
                    <a:pt x="3854" y="0"/>
                    <a:pt x="378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210;p21">
              <a:extLst>
                <a:ext uri="{FF2B5EF4-FFF2-40B4-BE49-F238E27FC236}">
                  <a16:creationId xmlns:a16="http://schemas.microsoft.com/office/drawing/2014/main" id="{9511F243-19F4-41A2-87EC-72CF37C54003}"/>
                </a:ext>
              </a:extLst>
            </p:cNvPr>
            <p:cNvSpPr/>
            <p:nvPr/>
          </p:nvSpPr>
          <p:spPr>
            <a:xfrm>
              <a:off x="2287670" y="2409251"/>
              <a:ext cx="189471" cy="127819"/>
            </a:xfrm>
            <a:custGeom>
              <a:avLst/>
              <a:gdLst/>
              <a:ahLst/>
              <a:cxnLst/>
              <a:rect l="l" t="t" r="r" b="b"/>
              <a:pathLst>
                <a:path w="3903" h="2633" extrusionOk="0">
                  <a:moveTo>
                    <a:pt x="3786" y="1"/>
                  </a:moveTo>
                  <a:cubicBezTo>
                    <a:pt x="3758" y="1"/>
                    <a:pt x="3727" y="10"/>
                    <a:pt x="3694" y="28"/>
                  </a:cubicBezTo>
                  <a:lnTo>
                    <a:pt x="205" y="2042"/>
                  </a:lnTo>
                  <a:cubicBezTo>
                    <a:pt x="93" y="2107"/>
                    <a:pt x="1" y="2267"/>
                    <a:pt x="1" y="2401"/>
                  </a:cubicBezTo>
                  <a:lnTo>
                    <a:pt x="1" y="2483"/>
                  </a:lnTo>
                  <a:cubicBezTo>
                    <a:pt x="1" y="2577"/>
                    <a:pt x="48" y="2633"/>
                    <a:pt x="116" y="2633"/>
                  </a:cubicBezTo>
                  <a:cubicBezTo>
                    <a:pt x="143" y="2633"/>
                    <a:pt x="173" y="2624"/>
                    <a:pt x="205" y="2605"/>
                  </a:cubicBezTo>
                  <a:lnTo>
                    <a:pt x="3694" y="592"/>
                  </a:lnTo>
                  <a:cubicBezTo>
                    <a:pt x="3806" y="527"/>
                    <a:pt x="3902" y="363"/>
                    <a:pt x="3902" y="233"/>
                  </a:cubicBezTo>
                  <a:lnTo>
                    <a:pt x="3902" y="148"/>
                  </a:lnTo>
                  <a:cubicBezTo>
                    <a:pt x="3902" y="54"/>
                    <a:pt x="3854" y="1"/>
                    <a:pt x="378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211;p21">
              <a:extLst>
                <a:ext uri="{FF2B5EF4-FFF2-40B4-BE49-F238E27FC236}">
                  <a16:creationId xmlns:a16="http://schemas.microsoft.com/office/drawing/2014/main" id="{9FE827FB-50F8-496D-8E4A-3C8FE6313A8E}"/>
                </a:ext>
              </a:extLst>
            </p:cNvPr>
            <p:cNvSpPr/>
            <p:nvPr/>
          </p:nvSpPr>
          <p:spPr>
            <a:xfrm>
              <a:off x="2287670" y="2463910"/>
              <a:ext cx="189471" cy="127819"/>
            </a:xfrm>
            <a:custGeom>
              <a:avLst/>
              <a:gdLst/>
              <a:ahLst/>
              <a:cxnLst/>
              <a:rect l="l" t="t" r="r" b="b"/>
              <a:pathLst>
                <a:path w="3903" h="2633" extrusionOk="0">
                  <a:moveTo>
                    <a:pt x="3786" y="1"/>
                  </a:moveTo>
                  <a:cubicBezTo>
                    <a:pt x="3758" y="1"/>
                    <a:pt x="3727" y="10"/>
                    <a:pt x="3694" y="29"/>
                  </a:cubicBezTo>
                  <a:lnTo>
                    <a:pt x="205" y="2042"/>
                  </a:lnTo>
                  <a:cubicBezTo>
                    <a:pt x="93" y="2108"/>
                    <a:pt x="1" y="2267"/>
                    <a:pt x="1" y="2401"/>
                  </a:cubicBezTo>
                  <a:lnTo>
                    <a:pt x="1" y="2483"/>
                  </a:lnTo>
                  <a:cubicBezTo>
                    <a:pt x="1" y="2578"/>
                    <a:pt x="48" y="2633"/>
                    <a:pt x="116" y="2633"/>
                  </a:cubicBezTo>
                  <a:cubicBezTo>
                    <a:pt x="143" y="2633"/>
                    <a:pt x="173" y="2624"/>
                    <a:pt x="205" y="2606"/>
                  </a:cubicBezTo>
                  <a:lnTo>
                    <a:pt x="3694" y="592"/>
                  </a:lnTo>
                  <a:cubicBezTo>
                    <a:pt x="3806" y="527"/>
                    <a:pt x="3902" y="363"/>
                    <a:pt x="3902" y="230"/>
                  </a:cubicBezTo>
                  <a:lnTo>
                    <a:pt x="3902" y="148"/>
                  </a:lnTo>
                  <a:cubicBezTo>
                    <a:pt x="3902" y="54"/>
                    <a:pt x="3854" y="1"/>
                    <a:pt x="378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212;p21">
              <a:extLst>
                <a:ext uri="{FF2B5EF4-FFF2-40B4-BE49-F238E27FC236}">
                  <a16:creationId xmlns:a16="http://schemas.microsoft.com/office/drawing/2014/main" id="{5C14A296-7521-4052-960F-5DB20770BB9E}"/>
                </a:ext>
              </a:extLst>
            </p:cNvPr>
            <p:cNvSpPr/>
            <p:nvPr/>
          </p:nvSpPr>
          <p:spPr>
            <a:xfrm>
              <a:off x="2287670" y="2518520"/>
              <a:ext cx="189471" cy="127819"/>
            </a:xfrm>
            <a:custGeom>
              <a:avLst/>
              <a:gdLst/>
              <a:ahLst/>
              <a:cxnLst/>
              <a:rect l="l" t="t" r="r" b="b"/>
              <a:pathLst>
                <a:path w="3903" h="2633" extrusionOk="0">
                  <a:moveTo>
                    <a:pt x="3787" y="1"/>
                  </a:moveTo>
                  <a:cubicBezTo>
                    <a:pt x="3759" y="1"/>
                    <a:pt x="3727" y="10"/>
                    <a:pt x="3694" y="30"/>
                  </a:cubicBezTo>
                  <a:lnTo>
                    <a:pt x="205" y="2040"/>
                  </a:lnTo>
                  <a:cubicBezTo>
                    <a:pt x="93" y="2109"/>
                    <a:pt x="1" y="2269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7" y="2633"/>
                    <a:pt x="114" y="2633"/>
                  </a:cubicBezTo>
                  <a:cubicBezTo>
                    <a:pt x="142" y="2633"/>
                    <a:pt x="173" y="2624"/>
                    <a:pt x="205" y="2604"/>
                  </a:cubicBezTo>
                  <a:lnTo>
                    <a:pt x="3694" y="594"/>
                  </a:lnTo>
                  <a:cubicBezTo>
                    <a:pt x="3806" y="525"/>
                    <a:pt x="3902" y="364"/>
                    <a:pt x="3902" y="232"/>
                  </a:cubicBezTo>
                  <a:lnTo>
                    <a:pt x="3902" y="150"/>
                  </a:lnTo>
                  <a:cubicBezTo>
                    <a:pt x="3902" y="55"/>
                    <a:pt x="3854" y="1"/>
                    <a:pt x="378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213;p21">
              <a:extLst>
                <a:ext uri="{FF2B5EF4-FFF2-40B4-BE49-F238E27FC236}">
                  <a16:creationId xmlns:a16="http://schemas.microsoft.com/office/drawing/2014/main" id="{7F69F683-A918-4B2A-9D6F-793C2E37069A}"/>
                </a:ext>
              </a:extLst>
            </p:cNvPr>
            <p:cNvSpPr/>
            <p:nvPr/>
          </p:nvSpPr>
          <p:spPr>
            <a:xfrm>
              <a:off x="2287670" y="2573179"/>
              <a:ext cx="189471" cy="127868"/>
            </a:xfrm>
            <a:custGeom>
              <a:avLst/>
              <a:gdLst/>
              <a:ahLst/>
              <a:cxnLst/>
              <a:rect l="l" t="t" r="r" b="b"/>
              <a:pathLst>
                <a:path w="3903" h="2634" extrusionOk="0">
                  <a:moveTo>
                    <a:pt x="3787" y="1"/>
                  </a:moveTo>
                  <a:cubicBezTo>
                    <a:pt x="3759" y="1"/>
                    <a:pt x="3727" y="10"/>
                    <a:pt x="3694" y="30"/>
                  </a:cubicBezTo>
                  <a:lnTo>
                    <a:pt x="205" y="2040"/>
                  </a:lnTo>
                  <a:cubicBezTo>
                    <a:pt x="93" y="2109"/>
                    <a:pt x="1" y="2269"/>
                    <a:pt x="1" y="2403"/>
                  </a:cubicBezTo>
                  <a:lnTo>
                    <a:pt x="1" y="2484"/>
                  </a:lnTo>
                  <a:cubicBezTo>
                    <a:pt x="1" y="2578"/>
                    <a:pt x="47" y="2633"/>
                    <a:pt x="114" y="2633"/>
                  </a:cubicBezTo>
                  <a:cubicBezTo>
                    <a:pt x="142" y="2633"/>
                    <a:pt x="173" y="2624"/>
                    <a:pt x="205" y="2604"/>
                  </a:cubicBezTo>
                  <a:lnTo>
                    <a:pt x="3694" y="594"/>
                  </a:lnTo>
                  <a:cubicBezTo>
                    <a:pt x="3806" y="525"/>
                    <a:pt x="3902" y="365"/>
                    <a:pt x="3902" y="232"/>
                  </a:cubicBezTo>
                  <a:lnTo>
                    <a:pt x="3902" y="150"/>
                  </a:lnTo>
                  <a:cubicBezTo>
                    <a:pt x="3902" y="56"/>
                    <a:pt x="3854" y="1"/>
                    <a:pt x="378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" name="Google Shape;214;p21">
              <a:extLst>
                <a:ext uri="{FF2B5EF4-FFF2-40B4-BE49-F238E27FC236}">
                  <a16:creationId xmlns:a16="http://schemas.microsoft.com/office/drawing/2014/main" id="{0D562E57-CD8B-4FEE-8A1B-E95216AEA898}"/>
                </a:ext>
              </a:extLst>
            </p:cNvPr>
            <p:cNvSpPr/>
            <p:nvPr/>
          </p:nvSpPr>
          <p:spPr>
            <a:xfrm>
              <a:off x="2287670" y="2627887"/>
              <a:ext cx="189471" cy="127819"/>
            </a:xfrm>
            <a:custGeom>
              <a:avLst/>
              <a:gdLst/>
              <a:ahLst/>
              <a:cxnLst/>
              <a:rect l="l" t="t" r="r" b="b"/>
              <a:pathLst>
                <a:path w="3903" h="2633" extrusionOk="0">
                  <a:moveTo>
                    <a:pt x="3787" y="0"/>
                  </a:moveTo>
                  <a:cubicBezTo>
                    <a:pt x="3759" y="0"/>
                    <a:pt x="3727" y="10"/>
                    <a:pt x="3694" y="30"/>
                  </a:cubicBezTo>
                  <a:lnTo>
                    <a:pt x="205" y="2040"/>
                  </a:lnTo>
                  <a:cubicBezTo>
                    <a:pt x="93" y="2109"/>
                    <a:pt x="1" y="2268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7" y="2633"/>
                    <a:pt x="114" y="2633"/>
                  </a:cubicBezTo>
                  <a:cubicBezTo>
                    <a:pt x="142" y="2633"/>
                    <a:pt x="173" y="2623"/>
                    <a:pt x="205" y="2603"/>
                  </a:cubicBezTo>
                  <a:lnTo>
                    <a:pt x="3694" y="593"/>
                  </a:lnTo>
                  <a:cubicBezTo>
                    <a:pt x="3806" y="524"/>
                    <a:pt x="3902" y="364"/>
                    <a:pt x="3902" y="231"/>
                  </a:cubicBezTo>
                  <a:lnTo>
                    <a:pt x="3902" y="149"/>
                  </a:lnTo>
                  <a:cubicBezTo>
                    <a:pt x="3902" y="55"/>
                    <a:pt x="3854" y="0"/>
                    <a:pt x="378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215;p21">
              <a:extLst>
                <a:ext uri="{FF2B5EF4-FFF2-40B4-BE49-F238E27FC236}">
                  <a16:creationId xmlns:a16="http://schemas.microsoft.com/office/drawing/2014/main" id="{0A5AC4D0-34D7-4507-BD45-A777E31ED879}"/>
                </a:ext>
              </a:extLst>
            </p:cNvPr>
            <p:cNvSpPr/>
            <p:nvPr/>
          </p:nvSpPr>
          <p:spPr>
            <a:xfrm>
              <a:off x="2287670" y="2682546"/>
              <a:ext cx="189471" cy="127819"/>
            </a:xfrm>
            <a:custGeom>
              <a:avLst/>
              <a:gdLst/>
              <a:ahLst/>
              <a:cxnLst/>
              <a:rect l="l" t="t" r="r" b="b"/>
              <a:pathLst>
                <a:path w="3903" h="2633" extrusionOk="0">
                  <a:moveTo>
                    <a:pt x="3787" y="1"/>
                  </a:moveTo>
                  <a:cubicBezTo>
                    <a:pt x="3759" y="1"/>
                    <a:pt x="3727" y="10"/>
                    <a:pt x="3694" y="30"/>
                  </a:cubicBezTo>
                  <a:lnTo>
                    <a:pt x="205" y="2040"/>
                  </a:lnTo>
                  <a:cubicBezTo>
                    <a:pt x="93" y="2109"/>
                    <a:pt x="1" y="2269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7" y="2633"/>
                    <a:pt x="114" y="2633"/>
                  </a:cubicBezTo>
                  <a:cubicBezTo>
                    <a:pt x="142" y="2633"/>
                    <a:pt x="173" y="2623"/>
                    <a:pt x="205" y="2604"/>
                  </a:cubicBezTo>
                  <a:lnTo>
                    <a:pt x="3694" y="593"/>
                  </a:lnTo>
                  <a:cubicBezTo>
                    <a:pt x="3806" y="525"/>
                    <a:pt x="3902" y="364"/>
                    <a:pt x="3902" y="231"/>
                  </a:cubicBezTo>
                  <a:lnTo>
                    <a:pt x="3902" y="150"/>
                  </a:lnTo>
                  <a:cubicBezTo>
                    <a:pt x="3902" y="55"/>
                    <a:pt x="3854" y="1"/>
                    <a:pt x="378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216;p21">
              <a:extLst>
                <a:ext uri="{FF2B5EF4-FFF2-40B4-BE49-F238E27FC236}">
                  <a16:creationId xmlns:a16="http://schemas.microsoft.com/office/drawing/2014/main" id="{90955C16-3622-4D8D-88EC-33D03F295770}"/>
                </a:ext>
              </a:extLst>
            </p:cNvPr>
            <p:cNvSpPr/>
            <p:nvPr/>
          </p:nvSpPr>
          <p:spPr>
            <a:xfrm>
              <a:off x="2287670" y="2737204"/>
              <a:ext cx="189471" cy="127868"/>
            </a:xfrm>
            <a:custGeom>
              <a:avLst/>
              <a:gdLst/>
              <a:ahLst/>
              <a:cxnLst/>
              <a:rect l="l" t="t" r="r" b="b"/>
              <a:pathLst>
                <a:path w="3903" h="2634" extrusionOk="0">
                  <a:moveTo>
                    <a:pt x="3787" y="1"/>
                  </a:moveTo>
                  <a:cubicBezTo>
                    <a:pt x="3759" y="1"/>
                    <a:pt x="3727" y="10"/>
                    <a:pt x="3694" y="30"/>
                  </a:cubicBezTo>
                  <a:lnTo>
                    <a:pt x="205" y="2040"/>
                  </a:lnTo>
                  <a:cubicBezTo>
                    <a:pt x="93" y="2109"/>
                    <a:pt x="1" y="2269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7" y="2633"/>
                    <a:pt x="114" y="2633"/>
                  </a:cubicBezTo>
                  <a:cubicBezTo>
                    <a:pt x="142" y="2633"/>
                    <a:pt x="173" y="2624"/>
                    <a:pt x="205" y="2604"/>
                  </a:cubicBezTo>
                  <a:lnTo>
                    <a:pt x="3694" y="594"/>
                  </a:lnTo>
                  <a:cubicBezTo>
                    <a:pt x="3806" y="525"/>
                    <a:pt x="3902" y="364"/>
                    <a:pt x="3902" y="232"/>
                  </a:cubicBezTo>
                  <a:lnTo>
                    <a:pt x="3902" y="150"/>
                  </a:lnTo>
                  <a:cubicBezTo>
                    <a:pt x="3902" y="55"/>
                    <a:pt x="3854" y="1"/>
                    <a:pt x="378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" name="Google Shape;217;p21">
              <a:extLst>
                <a:ext uri="{FF2B5EF4-FFF2-40B4-BE49-F238E27FC236}">
                  <a16:creationId xmlns:a16="http://schemas.microsoft.com/office/drawing/2014/main" id="{C6098FD4-C2C8-4FBE-88A8-D83C999AE22D}"/>
                </a:ext>
              </a:extLst>
            </p:cNvPr>
            <p:cNvSpPr/>
            <p:nvPr/>
          </p:nvSpPr>
          <p:spPr>
            <a:xfrm>
              <a:off x="1956169" y="2958170"/>
              <a:ext cx="189423" cy="260056"/>
            </a:xfrm>
            <a:custGeom>
              <a:avLst/>
              <a:gdLst/>
              <a:ahLst/>
              <a:cxnLst/>
              <a:rect l="l" t="t" r="r" b="b"/>
              <a:pathLst>
                <a:path w="3902" h="5357" extrusionOk="0">
                  <a:moveTo>
                    <a:pt x="3730" y="1"/>
                  </a:moveTo>
                  <a:cubicBezTo>
                    <a:pt x="3688" y="1"/>
                    <a:pt x="3641" y="15"/>
                    <a:pt x="3591" y="45"/>
                  </a:cubicBezTo>
                  <a:lnTo>
                    <a:pt x="314" y="1935"/>
                  </a:lnTo>
                  <a:cubicBezTo>
                    <a:pt x="141" y="2034"/>
                    <a:pt x="1" y="2277"/>
                    <a:pt x="1" y="2475"/>
                  </a:cubicBezTo>
                  <a:lnTo>
                    <a:pt x="1" y="5134"/>
                  </a:lnTo>
                  <a:cubicBezTo>
                    <a:pt x="1" y="5274"/>
                    <a:pt x="72" y="5356"/>
                    <a:pt x="175" y="5356"/>
                  </a:cubicBezTo>
                  <a:cubicBezTo>
                    <a:pt x="217" y="5356"/>
                    <a:pt x="264" y="5343"/>
                    <a:pt x="314" y="5314"/>
                  </a:cubicBezTo>
                  <a:lnTo>
                    <a:pt x="3591" y="3420"/>
                  </a:lnTo>
                  <a:cubicBezTo>
                    <a:pt x="3761" y="3321"/>
                    <a:pt x="3901" y="3079"/>
                    <a:pt x="3901" y="2881"/>
                  </a:cubicBezTo>
                  <a:lnTo>
                    <a:pt x="3901" y="223"/>
                  </a:lnTo>
                  <a:cubicBezTo>
                    <a:pt x="3901" y="83"/>
                    <a:pt x="3831" y="1"/>
                    <a:pt x="373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" name="Google Shape;218;p21">
              <a:extLst>
                <a:ext uri="{FF2B5EF4-FFF2-40B4-BE49-F238E27FC236}">
                  <a16:creationId xmlns:a16="http://schemas.microsoft.com/office/drawing/2014/main" id="{A17003B9-0A89-4FB9-B49D-68222D0A3A90}"/>
                </a:ext>
              </a:extLst>
            </p:cNvPr>
            <p:cNvSpPr/>
            <p:nvPr/>
          </p:nvSpPr>
          <p:spPr>
            <a:xfrm>
              <a:off x="1956169" y="3147340"/>
              <a:ext cx="189423" cy="127770"/>
            </a:xfrm>
            <a:custGeom>
              <a:avLst/>
              <a:gdLst/>
              <a:ahLst/>
              <a:cxnLst/>
              <a:rect l="l" t="t" r="r" b="b"/>
              <a:pathLst>
                <a:path w="3902" h="2632" extrusionOk="0">
                  <a:moveTo>
                    <a:pt x="3787" y="0"/>
                  </a:moveTo>
                  <a:cubicBezTo>
                    <a:pt x="3759" y="0"/>
                    <a:pt x="3727" y="10"/>
                    <a:pt x="3693" y="29"/>
                  </a:cubicBezTo>
                  <a:lnTo>
                    <a:pt x="209" y="2042"/>
                  </a:lnTo>
                  <a:cubicBezTo>
                    <a:pt x="96" y="2107"/>
                    <a:pt x="1" y="2267"/>
                    <a:pt x="1" y="2400"/>
                  </a:cubicBezTo>
                  <a:lnTo>
                    <a:pt x="1" y="2482"/>
                  </a:lnTo>
                  <a:cubicBezTo>
                    <a:pt x="1" y="2576"/>
                    <a:pt x="48" y="2631"/>
                    <a:pt x="116" y="2631"/>
                  </a:cubicBezTo>
                  <a:cubicBezTo>
                    <a:pt x="144" y="2631"/>
                    <a:pt x="176" y="2622"/>
                    <a:pt x="209" y="2602"/>
                  </a:cubicBezTo>
                  <a:lnTo>
                    <a:pt x="3693" y="592"/>
                  </a:lnTo>
                  <a:cubicBezTo>
                    <a:pt x="3810" y="527"/>
                    <a:pt x="3901" y="363"/>
                    <a:pt x="3901" y="229"/>
                  </a:cubicBezTo>
                  <a:lnTo>
                    <a:pt x="3901" y="148"/>
                  </a:lnTo>
                  <a:cubicBezTo>
                    <a:pt x="3901" y="54"/>
                    <a:pt x="3855" y="0"/>
                    <a:pt x="378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219;p21">
              <a:extLst>
                <a:ext uri="{FF2B5EF4-FFF2-40B4-BE49-F238E27FC236}">
                  <a16:creationId xmlns:a16="http://schemas.microsoft.com/office/drawing/2014/main" id="{C111BAC5-4573-42B2-B799-700B79C74731}"/>
                </a:ext>
              </a:extLst>
            </p:cNvPr>
            <p:cNvSpPr/>
            <p:nvPr/>
          </p:nvSpPr>
          <p:spPr>
            <a:xfrm>
              <a:off x="1956169" y="3201950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8" y="0"/>
                  </a:moveTo>
                  <a:cubicBezTo>
                    <a:pt x="3760" y="0"/>
                    <a:pt x="3727" y="10"/>
                    <a:pt x="3693" y="30"/>
                  </a:cubicBezTo>
                  <a:lnTo>
                    <a:pt x="209" y="2040"/>
                  </a:lnTo>
                  <a:cubicBezTo>
                    <a:pt x="96" y="2108"/>
                    <a:pt x="1" y="2269"/>
                    <a:pt x="1" y="2401"/>
                  </a:cubicBezTo>
                  <a:lnTo>
                    <a:pt x="1" y="2483"/>
                  </a:lnTo>
                  <a:cubicBezTo>
                    <a:pt x="1" y="2578"/>
                    <a:pt x="48" y="2633"/>
                    <a:pt x="116" y="2633"/>
                  </a:cubicBezTo>
                  <a:cubicBezTo>
                    <a:pt x="144" y="2633"/>
                    <a:pt x="176" y="2623"/>
                    <a:pt x="209" y="2603"/>
                  </a:cubicBezTo>
                  <a:lnTo>
                    <a:pt x="3693" y="593"/>
                  </a:lnTo>
                  <a:cubicBezTo>
                    <a:pt x="3810" y="525"/>
                    <a:pt x="3901" y="364"/>
                    <a:pt x="3901" y="231"/>
                  </a:cubicBezTo>
                  <a:lnTo>
                    <a:pt x="3901" y="149"/>
                  </a:lnTo>
                  <a:cubicBezTo>
                    <a:pt x="3901" y="55"/>
                    <a:pt x="3856" y="0"/>
                    <a:pt x="378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" name="Google Shape;220;p21">
              <a:extLst>
                <a:ext uri="{FF2B5EF4-FFF2-40B4-BE49-F238E27FC236}">
                  <a16:creationId xmlns:a16="http://schemas.microsoft.com/office/drawing/2014/main" id="{3879346D-0287-413E-AAD0-6BF73A0442FF}"/>
                </a:ext>
              </a:extLst>
            </p:cNvPr>
            <p:cNvSpPr/>
            <p:nvPr/>
          </p:nvSpPr>
          <p:spPr>
            <a:xfrm>
              <a:off x="1956169" y="3256609"/>
              <a:ext cx="189423" cy="127819"/>
            </a:xfrm>
            <a:custGeom>
              <a:avLst/>
              <a:gdLst/>
              <a:ahLst/>
              <a:cxnLst/>
              <a:rect l="l" t="t" r="r" b="b"/>
              <a:pathLst>
                <a:path w="3902" h="2633" extrusionOk="0">
                  <a:moveTo>
                    <a:pt x="3788" y="1"/>
                  </a:moveTo>
                  <a:cubicBezTo>
                    <a:pt x="3760" y="1"/>
                    <a:pt x="3727" y="10"/>
                    <a:pt x="3693" y="30"/>
                  </a:cubicBezTo>
                  <a:lnTo>
                    <a:pt x="209" y="2040"/>
                  </a:lnTo>
                  <a:cubicBezTo>
                    <a:pt x="96" y="2108"/>
                    <a:pt x="1" y="2269"/>
                    <a:pt x="1" y="2402"/>
                  </a:cubicBezTo>
                  <a:lnTo>
                    <a:pt x="1" y="2484"/>
                  </a:lnTo>
                  <a:cubicBezTo>
                    <a:pt x="1" y="2578"/>
                    <a:pt x="48" y="2633"/>
                    <a:pt x="116" y="2633"/>
                  </a:cubicBezTo>
                  <a:cubicBezTo>
                    <a:pt x="144" y="2633"/>
                    <a:pt x="176" y="2623"/>
                    <a:pt x="209" y="2603"/>
                  </a:cubicBezTo>
                  <a:lnTo>
                    <a:pt x="3693" y="593"/>
                  </a:lnTo>
                  <a:cubicBezTo>
                    <a:pt x="3810" y="525"/>
                    <a:pt x="3901" y="365"/>
                    <a:pt x="3901" y="231"/>
                  </a:cubicBezTo>
                  <a:lnTo>
                    <a:pt x="3901" y="149"/>
                  </a:lnTo>
                  <a:cubicBezTo>
                    <a:pt x="3901" y="55"/>
                    <a:pt x="3856" y="1"/>
                    <a:pt x="378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" name="Google Shape;225;p21">
              <a:extLst>
                <a:ext uri="{FF2B5EF4-FFF2-40B4-BE49-F238E27FC236}">
                  <a16:creationId xmlns:a16="http://schemas.microsoft.com/office/drawing/2014/main" id="{DF26CD45-B5FB-482D-90E7-B24383FE258B}"/>
                </a:ext>
              </a:extLst>
            </p:cNvPr>
            <p:cNvSpPr/>
            <p:nvPr/>
          </p:nvSpPr>
          <p:spPr>
            <a:xfrm>
              <a:off x="3092368" y="751331"/>
              <a:ext cx="710165" cy="1752620"/>
            </a:xfrm>
            <a:custGeom>
              <a:avLst/>
              <a:gdLst/>
              <a:ahLst/>
              <a:cxnLst/>
              <a:rect l="l" t="t" r="r" b="b"/>
              <a:pathLst>
                <a:path w="14629" h="36103" extrusionOk="0">
                  <a:moveTo>
                    <a:pt x="13307" y="0"/>
                  </a:moveTo>
                  <a:cubicBezTo>
                    <a:pt x="13224" y="0"/>
                    <a:pt x="13130" y="28"/>
                    <a:pt x="13031" y="87"/>
                  </a:cubicBezTo>
                  <a:lnTo>
                    <a:pt x="625" y="7265"/>
                  </a:lnTo>
                  <a:cubicBezTo>
                    <a:pt x="280" y="7462"/>
                    <a:pt x="1" y="7950"/>
                    <a:pt x="1" y="8346"/>
                  </a:cubicBezTo>
                  <a:lnTo>
                    <a:pt x="1" y="33916"/>
                  </a:lnTo>
                  <a:cubicBezTo>
                    <a:pt x="1" y="34115"/>
                    <a:pt x="72" y="34255"/>
                    <a:pt x="185" y="34319"/>
                  </a:cubicBezTo>
                  <a:lnTo>
                    <a:pt x="1158" y="34882"/>
                  </a:lnTo>
                  <a:cubicBezTo>
                    <a:pt x="1158" y="34882"/>
                    <a:pt x="1161" y="34882"/>
                    <a:pt x="1165" y="34885"/>
                  </a:cubicBezTo>
                  <a:lnTo>
                    <a:pt x="1178" y="34893"/>
                  </a:lnTo>
                  <a:lnTo>
                    <a:pt x="1178" y="34889"/>
                  </a:lnTo>
                  <a:cubicBezTo>
                    <a:pt x="1222" y="34913"/>
                    <a:pt x="1273" y="34925"/>
                    <a:pt x="1329" y="34925"/>
                  </a:cubicBezTo>
                  <a:cubicBezTo>
                    <a:pt x="1411" y="34925"/>
                    <a:pt x="1504" y="34898"/>
                    <a:pt x="1601" y="34841"/>
                  </a:cubicBezTo>
                  <a:lnTo>
                    <a:pt x="4878" y="32947"/>
                  </a:lnTo>
                  <a:lnTo>
                    <a:pt x="4878" y="34916"/>
                  </a:lnTo>
                  <a:cubicBezTo>
                    <a:pt x="4878" y="35268"/>
                    <a:pt x="4933" y="35469"/>
                    <a:pt x="5025" y="35524"/>
                  </a:cubicBezTo>
                  <a:lnTo>
                    <a:pt x="5021" y="35524"/>
                  </a:lnTo>
                  <a:lnTo>
                    <a:pt x="5990" y="36084"/>
                  </a:lnTo>
                  <a:lnTo>
                    <a:pt x="5994" y="36087"/>
                  </a:lnTo>
                  <a:lnTo>
                    <a:pt x="6004" y="36093"/>
                  </a:lnTo>
                  <a:lnTo>
                    <a:pt x="6004" y="36090"/>
                  </a:lnTo>
                  <a:cubicBezTo>
                    <a:pt x="6019" y="36098"/>
                    <a:pt x="6035" y="36102"/>
                    <a:pt x="6052" y="36102"/>
                  </a:cubicBezTo>
                  <a:cubicBezTo>
                    <a:pt x="6158" y="36102"/>
                    <a:pt x="6299" y="35943"/>
                    <a:pt x="6455" y="35616"/>
                  </a:cubicBezTo>
                  <a:lnTo>
                    <a:pt x="8779" y="30695"/>
                  </a:lnTo>
                  <a:lnTo>
                    <a:pt x="14008" y="27661"/>
                  </a:lnTo>
                  <a:cubicBezTo>
                    <a:pt x="14349" y="27462"/>
                    <a:pt x="14629" y="26974"/>
                    <a:pt x="14629" y="26579"/>
                  </a:cubicBezTo>
                  <a:lnTo>
                    <a:pt x="14629" y="1008"/>
                  </a:lnTo>
                  <a:cubicBezTo>
                    <a:pt x="14629" y="814"/>
                    <a:pt x="14561" y="674"/>
                    <a:pt x="14451" y="609"/>
                  </a:cubicBezTo>
                  <a:lnTo>
                    <a:pt x="14448" y="605"/>
                  </a:lnTo>
                  <a:lnTo>
                    <a:pt x="13472" y="42"/>
                  </a:lnTo>
                  <a:cubicBezTo>
                    <a:pt x="13424" y="15"/>
                    <a:pt x="13369" y="0"/>
                    <a:pt x="13307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226;p21">
              <a:extLst>
                <a:ext uri="{FF2B5EF4-FFF2-40B4-BE49-F238E27FC236}">
                  <a16:creationId xmlns:a16="http://schemas.microsoft.com/office/drawing/2014/main" id="{2DD91AAA-77C5-4964-911F-B835B5E7EA00}"/>
                </a:ext>
              </a:extLst>
            </p:cNvPr>
            <p:cNvSpPr/>
            <p:nvPr/>
          </p:nvSpPr>
          <p:spPr>
            <a:xfrm>
              <a:off x="3108921" y="752544"/>
              <a:ext cx="683659" cy="363214"/>
            </a:xfrm>
            <a:custGeom>
              <a:avLst/>
              <a:gdLst/>
              <a:ahLst/>
              <a:cxnLst/>
              <a:rect l="l" t="t" r="r" b="b"/>
              <a:pathLst>
                <a:path w="14083" h="7482" extrusionOk="0">
                  <a:moveTo>
                    <a:pt x="251" y="7260"/>
                  </a:moveTo>
                  <a:cubicBezTo>
                    <a:pt x="161" y="7317"/>
                    <a:pt x="76" y="7393"/>
                    <a:pt x="1" y="7481"/>
                  </a:cubicBezTo>
                  <a:cubicBezTo>
                    <a:pt x="76" y="7393"/>
                    <a:pt x="161" y="7317"/>
                    <a:pt x="251" y="7260"/>
                  </a:cubicBezTo>
                  <a:close/>
                  <a:moveTo>
                    <a:pt x="13097" y="0"/>
                  </a:moveTo>
                  <a:cubicBezTo>
                    <a:pt x="13111" y="7"/>
                    <a:pt x="13120" y="11"/>
                    <a:pt x="13131" y="17"/>
                  </a:cubicBezTo>
                  <a:lnTo>
                    <a:pt x="13131" y="17"/>
                  </a:lnTo>
                  <a:lnTo>
                    <a:pt x="14083" y="570"/>
                  </a:lnTo>
                  <a:lnTo>
                    <a:pt x="14083" y="570"/>
                  </a:lnTo>
                  <a:lnTo>
                    <a:pt x="13131" y="17"/>
                  </a:lnTo>
                  <a:cubicBezTo>
                    <a:pt x="13120" y="11"/>
                    <a:pt x="13111" y="7"/>
                    <a:pt x="130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" name="Google Shape;227;p21">
              <a:extLst>
                <a:ext uri="{FF2B5EF4-FFF2-40B4-BE49-F238E27FC236}">
                  <a16:creationId xmlns:a16="http://schemas.microsoft.com/office/drawing/2014/main" id="{6C12F7F2-D800-4176-A27F-90D0043FAD45}"/>
                </a:ext>
              </a:extLst>
            </p:cNvPr>
            <p:cNvSpPr/>
            <p:nvPr/>
          </p:nvSpPr>
          <p:spPr>
            <a:xfrm>
              <a:off x="3101640" y="751379"/>
              <a:ext cx="690941" cy="402147"/>
            </a:xfrm>
            <a:custGeom>
              <a:avLst/>
              <a:gdLst/>
              <a:ahLst/>
              <a:cxnLst/>
              <a:rect l="l" t="t" r="r" b="b"/>
              <a:pathLst>
                <a:path w="14233" h="8284" extrusionOk="0">
                  <a:moveTo>
                    <a:pt x="13117" y="1"/>
                  </a:moveTo>
                  <a:cubicBezTo>
                    <a:pt x="13035" y="1"/>
                    <a:pt x="12940" y="28"/>
                    <a:pt x="12840" y="86"/>
                  </a:cubicBezTo>
                  <a:lnTo>
                    <a:pt x="434" y="7267"/>
                  </a:lnTo>
                  <a:cubicBezTo>
                    <a:pt x="421" y="7270"/>
                    <a:pt x="410" y="7277"/>
                    <a:pt x="401" y="7284"/>
                  </a:cubicBezTo>
                  <a:cubicBezTo>
                    <a:pt x="311" y="7341"/>
                    <a:pt x="226" y="7417"/>
                    <a:pt x="151" y="7505"/>
                  </a:cubicBezTo>
                  <a:cubicBezTo>
                    <a:pt x="97" y="7571"/>
                    <a:pt x="45" y="7642"/>
                    <a:pt x="1" y="7721"/>
                  </a:cubicBezTo>
                  <a:lnTo>
                    <a:pt x="977" y="8283"/>
                  </a:lnTo>
                  <a:cubicBezTo>
                    <a:pt x="1089" y="8093"/>
                    <a:pt x="1240" y="7925"/>
                    <a:pt x="1407" y="7830"/>
                  </a:cubicBezTo>
                  <a:lnTo>
                    <a:pt x="13817" y="649"/>
                  </a:lnTo>
                  <a:cubicBezTo>
                    <a:pt x="13916" y="591"/>
                    <a:pt x="14011" y="563"/>
                    <a:pt x="14096" y="563"/>
                  </a:cubicBezTo>
                  <a:cubicBezTo>
                    <a:pt x="14144" y="563"/>
                    <a:pt x="14192" y="574"/>
                    <a:pt x="14233" y="594"/>
                  </a:cubicBezTo>
                  <a:lnTo>
                    <a:pt x="13281" y="41"/>
                  </a:lnTo>
                  <a:cubicBezTo>
                    <a:pt x="13270" y="35"/>
                    <a:pt x="13261" y="31"/>
                    <a:pt x="13247" y="24"/>
                  </a:cubicBezTo>
                  <a:cubicBezTo>
                    <a:pt x="13209" y="7"/>
                    <a:pt x="13165" y="1"/>
                    <a:pt x="13117" y="1"/>
                  </a:cubicBezTo>
                  <a:close/>
                </a:path>
              </a:pathLst>
            </a:custGeom>
            <a:solidFill>
              <a:srgbClr val="7DEB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" name="Google Shape;228;p21">
              <a:extLst>
                <a:ext uri="{FF2B5EF4-FFF2-40B4-BE49-F238E27FC236}">
                  <a16:creationId xmlns:a16="http://schemas.microsoft.com/office/drawing/2014/main" id="{6D004DC5-DCD2-4C77-9B8F-A884EE96573A}"/>
                </a:ext>
              </a:extLst>
            </p:cNvPr>
            <p:cNvSpPr/>
            <p:nvPr/>
          </p:nvSpPr>
          <p:spPr>
            <a:xfrm>
              <a:off x="3336103" y="2475755"/>
              <a:ext cx="46943" cy="27185"/>
            </a:xfrm>
            <a:custGeom>
              <a:avLst/>
              <a:gdLst/>
              <a:ahLst/>
              <a:cxnLst/>
              <a:rect l="l" t="t" r="r" b="b"/>
              <a:pathLst>
                <a:path w="967" h="560" extrusionOk="0">
                  <a:moveTo>
                    <a:pt x="0" y="0"/>
                  </a:moveTo>
                  <a:lnTo>
                    <a:pt x="966" y="560"/>
                  </a:lnTo>
                  <a:lnTo>
                    <a:pt x="963" y="5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" name="Google Shape;229;p21">
              <a:extLst>
                <a:ext uri="{FF2B5EF4-FFF2-40B4-BE49-F238E27FC236}">
                  <a16:creationId xmlns:a16="http://schemas.microsoft.com/office/drawing/2014/main" id="{583AC061-6B85-4441-B6C8-0E1CE5C6335F}"/>
                </a:ext>
              </a:extLst>
            </p:cNvPr>
            <p:cNvSpPr/>
            <p:nvPr/>
          </p:nvSpPr>
          <p:spPr>
            <a:xfrm>
              <a:off x="3329113" y="2323283"/>
              <a:ext cx="53739" cy="179519"/>
            </a:xfrm>
            <a:custGeom>
              <a:avLst/>
              <a:gdLst/>
              <a:ahLst/>
              <a:cxnLst/>
              <a:rect l="l" t="t" r="r" b="b"/>
              <a:pathLst>
                <a:path w="1107" h="3698" extrusionOk="0">
                  <a:moveTo>
                    <a:pt x="977" y="1"/>
                  </a:moveTo>
                  <a:lnTo>
                    <a:pt x="1" y="568"/>
                  </a:lnTo>
                  <a:lnTo>
                    <a:pt x="1" y="2533"/>
                  </a:lnTo>
                  <a:cubicBezTo>
                    <a:pt x="1" y="2882"/>
                    <a:pt x="56" y="3086"/>
                    <a:pt x="144" y="3141"/>
                  </a:cubicBezTo>
                  <a:lnTo>
                    <a:pt x="1107" y="3697"/>
                  </a:lnTo>
                  <a:cubicBezTo>
                    <a:pt x="1025" y="3625"/>
                    <a:pt x="977" y="3428"/>
                    <a:pt x="977" y="3100"/>
                  </a:cubicBezTo>
                  <a:lnTo>
                    <a:pt x="977" y="1"/>
                  </a:lnTo>
                  <a:close/>
                </a:path>
              </a:pathLst>
            </a:custGeom>
            <a:solidFill>
              <a:srgbClr val="1FB2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230;p21">
              <a:extLst>
                <a:ext uri="{FF2B5EF4-FFF2-40B4-BE49-F238E27FC236}">
                  <a16:creationId xmlns:a16="http://schemas.microsoft.com/office/drawing/2014/main" id="{35B7A541-F9C5-478D-8814-1FB0F4CCE8C4}"/>
                </a:ext>
              </a:extLst>
            </p:cNvPr>
            <p:cNvSpPr/>
            <p:nvPr/>
          </p:nvSpPr>
          <p:spPr>
            <a:xfrm>
              <a:off x="3098388" y="2414931"/>
              <a:ext cx="3010" cy="2379"/>
            </a:xfrm>
            <a:custGeom>
              <a:avLst/>
              <a:gdLst/>
              <a:ahLst/>
              <a:cxnLst/>
              <a:rect l="l" t="t" r="r" b="b"/>
              <a:pathLst>
                <a:path w="62" h="49" extrusionOk="0">
                  <a:moveTo>
                    <a:pt x="1" y="1"/>
                  </a:moveTo>
                  <a:cubicBezTo>
                    <a:pt x="18" y="18"/>
                    <a:pt x="38" y="35"/>
                    <a:pt x="58" y="48"/>
                  </a:cubicBezTo>
                  <a:lnTo>
                    <a:pt x="61" y="48"/>
                  </a:lnTo>
                  <a:cubicBezTo>
                    <a:pt x="38" y="35"/>
                    <a:pt x="18" y="18"/>
                    <a:pt x="1" y="1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" name="Google Shape;231;p21">
              <a:extLst>
                <a:ext uri="{FF2B5EF4-FFF2-40B4-BE49-F238E27FC236}">
                  <a16:creationId xmlns:a16="http://schemas.microsoft.com/office/drawing/2014/main" id="{B944A942-FC99-4D05-8168-2A3AAF353C8E}"/>
                </a:ext>
              </a:extLst>
            </p:cNvPr>
            <p:cNvSpPr/>
            <p:nvPr/>
          </p:nvSpPr>
          <p:spPr>
            <a:xfrm>
              <a:off x="3092368" y="1126127"/>
              <a:ext cx="56749" cy="1318725"/>
            </a:xfrm>
            <a:custGeom>
              <a:avLst/>
              <a:gdLst/>
              <a:ahLst/>
              <a:cxnLst/>
              <a:rect l="l" t="t" r="r" b="b"/>
              <a:pathLst>
                <a:path w="1169" h="27165" extrusionOk="0">
                  <a:moveTo>
                    <a:pt x="192" y="1"/>
                  </a:moveTo>
                  <a:cubicBezTo>
                    <a:pt x="75" y="199"/>
                    <a:pt x="1" y="424"/>
                    <a:pt x="1" y="625"/>
                  </a:cubicBezTo>
                  <a:lnTo>
                    <a:pt x="1" y="26195"/>
                  </a:lnTo>
                  <a:cubicBezTo>
                    <a:pt x="1" y="26353"/>
                    <a:pt x="48" y="26475"/>
                    <a:pt x="124" y="26550"/>
                  </a:cubicBezTo>
                  <a:cubicBezTo>
                    <a:pt x="141" y="26567"/>
                    <a:pt x="161" y="26584"/>
                    <a:pt x="185" y="26598"/>
                  </a:cubicBezTo>
                  <a:lnTo>
                    <a:pt x="1158" y="27161"/>
                  </a:lnTo>
                  <a:cubicBezTo>
                    <a:pt x="1161" y="27161"/>
                    <a:pt x="1161" y="27164"/>
                    <a:pt x="1165" y="27164"/>
                  </a:cubicBezTo>
                  <a:cubicBezTo>
                    <a:pt x="1049" y="27100"/>
                    <a:pt x="977" y="26960"/>
                    <a:pt x="977" y="26759"/>
                  </a:cubicBezTo>
                  <a:lnTo>
                    <a:pt x="977" y="1188"/>
                  </a:lnTo>
                  <a:cubicBezTo>
                    <a:pt x="977" y="987"/>
                    <a:pt x="1049" y="762"/>
                    <a:pt x="1168" y="563"/>
                  </a:cubicBezTo>
                  <a:lnTo>
                    <a:pt x="192" y="1"/>
                  </a:ln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232;p21">
              <a:extLst>
                <a:ext uri="{FF2B5EF4-FFF2-40B4-BE49-F238E27FC236}">
                  <a16:creationId xmlns:a16="http://schemas.microsoft.com/office/drawing/2014/main" id="{DF600632-1ECA-4FD3-9263-7C063D428B97}"/>
                </a:ext>
              </a:extLst>
            </p:cNvPr>
            <p:cNvSpPr/>
            <p:nvPr/>
          </p:nvSpPr>
          <p:spPr>
            <a:xfrm>
              <a:off x="3234405" y="940501"/>
              <a:ext cx="473556" cy="579870"/>
            </a:xfrm>
            <a:custGeom>
              <a:avLst/>
              <a:gdLst/>
              <a:ahLst/>
              <a:cxnLst/>
              <a:rect l="l" t="t" r="r" b="b"/>
              <a:pathLst>
                <a:path w="9755" h="11945" extrusionOk="0">
                  <a:moveTo>
                    <a:pt x="9467" y="1"/>
                  </a:moveTo>
                  <a:cubicBezTo>
                    <a:pt x="9397" y="1"/>
                    <a:pt x="9319" y="23"/>
                    <a:pt x="9236" y="71"/>
                  </a:cubicBezTo>
                  <a:lnTo>
                    <a:pt x="522" y="5118"/>
                  </a:lnTo>
                  <a:cubicBezTo>
                    <a:pt x="235" y="5285"/>
                    <a:pt x="0" y="5688"/>
                    <a:pt x="0" y="6019"/>
                  </a:cubicBezTo>
                  <a:lnTo>
                    <a:pt x="0" y="11575"/>
                  </a:lnTo>
                  <a:cubicBezTo>
                    <a:pt x="0" y="11810"/>
                    <a:pt x="117" y="11945"/>
                    <a:pt x="288" y="11945"/>
                  </a:cubicBezTo>
                  <a:cubicBezTo>
                    <a:pt x="358" y="11945"/>
                    <a:pt x="438" y="11922"/>
                    <a:pt x="522" y="11873"/>
                  </a:cubicBezTo>
                  <a:lnTo>
                    <a:pt x="9236" y="6828"/>
                  </a:lnTo>
                  <a:cubicBezTo>
                    <a:pt x="9522" y="6660"/>
                    <a:pt x="9754" y="6258"/>
                    <a:pt x="9754" y="5927"/>
                  </a:cubicBezTo>
                  <a:lnTo>
                    <a:pt x="9754" y="370"/>
                  </a:lnTo>
                  <a:cubicBezTo>
                    <a:pt x="9754" y="136"/>
                    <a:pt x="9637" y="1"/>
                    <a:pt x="946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233;p21">
              <a:extLst>
                <a:ext uri="{FF2B5EF4-FFF2-40B4-BE49-F238E27FC236}">
                  <a16:creationId xmlns:a16="http://schemas.microsoft.com/office/drawing/2014/main" id="{01E81EF7-B0B0-4D4E-B48E-038460F571E0}"/>
                </a:ext>
              </a:extLst>
            </p:cNvPr>
            <p:cNvSpPr/>
            <p:nvPr/>
          </p:nvSpPr>
          <p:spPr>
            <a:xfrm>
              <a:off x="3234405" y="1323016"/>
              <a:ext cx="473556" cy="306173"/>
            </a:xfrm>
            <a:custGeom>
              <a:avLst/>
              <a:gdLst/>
              <a:ahLst/>
              <a:cxnLst/>
              <a:rect l="l" t="t" r="r" b="b"/>
              <a:pathLst>
                <a:path w="9755" h="6307" extrusionOk="0">
                  <a:moveTo>
                    <a:pt x="9478" y="0"/>
                  </a:moveTo>
                  <a:cubicBezTo>
                    <a:pt x="9405" y="0"/>
                    <a:pt x="9321" y="24"/>
                    <a:pt x="9231" y="75"/>
                  </a:cubicBezTo>
                  <a:lnTo>
                    <a:pt x="522" y="5105"/>
                  </a:lnTo>
                  <a:cubicBezTo>
                    <a:pt x="235" y="5272"/>
                    <a:pt x="0" y="5658"/>
                    <a:pt x="0" y="5968"/>
                  </a:cubicBezTo>
                  <a:cubicBezTo>
                    <a:pt x="0" y="6184"/>
                    <a:pt x="113" y="6307"/>
                    <a:pt x="277" y="6307"/>
                  </a:cubicBezTo>
                  <a:cubicBezTo>
                    <a:pt x="350" y="6307"/>
                    <a:pt x="434" y="6283"/>
                    <a:pt x="522" y="6231"/>
                  </a:cubicBezTo>
                  <a:lnTo>
                    <a:pt x="9231" y="1201"/>
                  </a:lnTo>
                  <a:cubicBezTo>
                    <a:pt x="9522" y="1037"/>
                    <a:pt x="9754" y="648"/>
                    <a:pt x="9754" y="337"/>
                  </a:cubicBezTo>
                  <a:cubicBezTo>
                    <a:pt x="9754" y="122"/>
                    <a:pt x="9643" y="0"/>
                    <a:pt x="947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234;p21">
              <a:extLst>
                <a:ext uri="{FF2B5EF4-FFF2-40B4-BE49-F238E27FC236}">
                  <a16:creationId xmlns:a16="http://schemas.microsoft.com/office/drawing/2014/main" id="{23E38E5B-4941-49AE-B8CC-6FF5B5E0E569}"/>
                </a:ext>
              </a:extLst>
            </p:cNvPr>
            <p:cNvSpPr/>
            <p:nvPr/>
          </p:nvSpPr>
          <p:spPr>
            <a:xfrm>
              <a:off x="3234405" y="1432285"/>
              <a:ext cx="473556" cy="306222"/>
            </a:xfrm>
            <a:custGeom>
              <a:avLst/>
              <a:gdLst/>
              <a:ahLst/>
              <a:cxnLst/>
              <a:rect l="l" t="t" r="r" b="b"/>
              <a:pathLst>
                <a:path w="9755" h="6308" extrusionOk="0">
                  <a:moveTo>
                    <a:pt x="9478" y="0"/>
                  </a:moveTo>
                  <a:cubicBezTo>
                    <a:pt x="9405" y="0"/>
                    <a:pt x="9321" y="25"/>
                    <a:pt x="9231" y="76"/>
                  </a:cubicBezTo>
                  <a:lnTo>
                    <a:pt x="522" y="5106"/>
                  </a:lnTo>
                  <a:cubicBezTo>
                    <a:pt x="235" y="5270"/>
                    <a:pt x="0" y="5659"/>
                    <a:pt x="0" y="5970"/>
                  </a:cubicBezTo>
                  <a:cubicBezTo>
                    <a:pt x="0" y="6185"/>
                    <a:pt x="113" y="6307"/>
                    <a:pt x="277" y="6307"/>
                  </a:cubicBezTo>
                  <a:cubicBezTo>
                    <a:pt x="350" y="6307"/>
                    <a:pt x="434" y="6283"/>
                    <a:pt x="522" y="6233"/>
                  </a:cubicBezTo>
                  <a:lnTo>
                    <a:pt x="9231" y="1203"/>
                  </a:lnTo>
                  <a:cubicBezTo>
                    <a:pt x="9522" y="1035"/>
                    <a:pt x="9754" y="650"/>
                    <a:pt x="9754" y="338"/>
                  </a:cubicBezTo>
                  <a:cubicBezTo>
                    <a:pt x="9754" y="124"/>
                    <a:pt x="9643" y="0"/>
                    <a:pt x="947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235;p21">
              <a:extLst>
                <a:ext uri="{FF2B5EF4-FFF2-40B4-BE49-F238E27FC236}">
                  <a16:creationId xmlns:a16="http://schemas.microsoft.com/office/drawing/2014/main" id="{D1E61A8D-241A-46ED-8166-6F1DC3636CB8}"/>
                </a:ext>
              </a:extLst>
            </p:cNvPr>
            <p:cNvSpPr/>
            <p:nvPr/>
          </p:nvSpPr>
          <p:spPr>
            <a:xfrm>
              <a:off x="3234405" y="1541603"/>
              <a:ext cx="473556" cy="306222"/>
            </a:xfrm>
            <a:custGeom>
              <a:avLst/>
              <a:gdLst/>
              <a:ahLst/>
              <a:cxnLst/>
              <a:rect l="l" t="t" r="r" b="b"/>
              <a:pathLst>
                <a:path w="9755" h="6308" extrusionOk="0">
                  <a:moveTo>
                    <a:pt x="9478" y="1"/>
                  </a:moveTo>
                  <a:cubicBezTo>
                    <a:pt x="9405" y="1"/>
                    <a:pt x="9321" y="25"/>
                    <a:pt x="9231" y="77"/>
                  </a:cubicBezTo>
                  <a:lnTo>
                    <a:pt x="522" y="5107"/>
                  </a:lnTo>
                  <a:cubicBezTo>
                    <a:pt x="235" y="5271"/>
                    <a:pt x="0" y="5660"/>
                    <a:pt x="0" y="5970"/>
                  </a:cubicBezTo>
                  <a:cubicBezTo>
                    <a:pt x="0" y="6186"/>
                    <a:pt x="113" y="6308"/>
                    <a:pt x="277" y="6308"/>
                  </a:cubicBezTo>
                  <a:cubicBezTo>
                    <a:pt x="350" y="6308"/>
                    <a:pt x="434" y="6284"/>
                    <a:pt x="522" y="6233"/>
                  </a:cubicBezTo>
                  <a:lnTo>
                    <a:pt x="9231" y="1203"/>
                  </a:lnTo>
                  <a:cubicBezTo>
                    <a:pt x="9522" y="1035"/>
                    <a:pt x="9754" y="650"/>
                    <a:pt x="9754" y="339"/>
                  </a:cubicBezTo>
                  <a:cubicBezTo>
                    <a:pt x="9754" y="124"/>
                    <a:pt x="9643" y="1"/>
                    <a:pt x="947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236;p21">
              <a:extLst>
                <a:ext uri="{FF2B5EF4-FFF2-40B4-BE49-F238E27FC236}">
                  <a16:creationId xmlns:a16="http://schemas.microsoft.com/office/drawing/2014/main" id="{AEBB7E52-9352-4F7F-9458-7D0D918FD3FD}"/>
                </a:ext>
              </a:extLst>
            </p:cNvPr>
            <p:cNvSpPr/>
            <p:nvPr/>
          </p:nvSpPr>
          <p:spPr>
            <a:xfrm>
              <a:off x="3234405" y="1650969"/>
              <a:ext cx="473556" cy="306222"/>
            </a:xfrm>
            <a:custGeom>
              <a:avLst/>
              <a:gdLst/>
              <a:ahLst/>
              <a:cxnLst/>
              <a:rect l="l" t="t" r="r" b="b"/>
              <a:pathLst>
                <a:path w="9755" h="6308" extrusionOk="0">
                  <a:moveTo>
                    <a:pt x="9478" y="0"/>
                  </a:moveTo>
                  <a:cubicBezTo>
                    <a:pt x="9405" y="0"/>
                    <a:pt x="9321" y="25"/>
                    <a:pt x="9231" y="76"/>
                  </a:cubicBezTo>
                  <a:lnTo>
                    <a:pt x="522" y="5107"/>
                  </a:lnTo>
                  <a:cubicBezTo>
                    <a:pt x="235" y="5270"/>
                    <a:pt x="0" y="5656"/>
                    <a:pt x="0" y="5970"/>
                  </a:cubicBezTo>
                  <a:cubicBezTo>
                    <a:pt x="0" y="6186"/>
                    <a:pt x="113" y="6307"/>
                    <a:pt x="277" y="6307"/>
                  </a:cubicBezTo>
                  <a:cubicBezTo>
                    <a:pt x="350" y="6307"/>
                    <a:pt x="434" y="6283"/>
                    <a:pt x="522" y="6233"/>
                  </a:cubicBezTo>
                  <a:lnTo>
                    <a:pt x="9231" y="1203"/>
                  </a:lnTo>
                  <a:cubicBezTo>
                    <a:pt x="9522" y="1035"/>
                    <a:pt x="9754" y="650"/>
                    <a:pt x="9754" y="339"/>
                  </a:cubicBezTo>
                  <a:cubicBezTo>
                    <a:pt x="9754" y="124"/>
                    <a:pt x="9643" y="0"/>
                    <a:pt x="947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237;p21">
              <a:extLst>
                <a:ext uri="{FF2B5EF4-FFF2-40B4-BE49-F238E27FC236}">
                  <a16:creationId xmlns:a16="http://schemas.microsoft.com/office/drawing/2014/main" id="{D26CC21C-0158-4FF7-BB1A-4CCDCECED4BC}"/>
                </a:ext>
              </a:extLst>
            </p:cNvPr>
            <p:cNvSpPr/>
            <p:nvPr/>
          </p:nvSpPr>
          <p:spPr>
            <a:xfrm>
              <a:off x="3234405" y="1978971"/>
              <a:ext cx="94760" cy="87527"/>
            </a:xfrm>
            <a:custGeom>
              <a:avLst/>
              <a:gdLst/>
              <a:ahLst/>
              <a:cxnLst/>
              <a:rect l="l" t="t" r="r" b="b"/>
              <a:pathLst>
                <a:path w="1952" h="1803" extrusionOk="0">
                  <a:moveTo>
                    <a:pt x="1678" y="1"/>
                  </a:moveTo>
                  <a:cubicBezTo>
                    <a:pt x="1605" y="1"/>
                    <a:pt x="1522" y="25"/>
                    <a:pt x="1433" y="77"/>
                  </a:cubicBezTo>
                  <a:lnTo>
                    <a:pt x="522" y="602"/>
                  </a:lnTo>
                  <a:cubicBezTo>
                    <a:pt x="235" y="766"/>
                    <a:pt x="0" y="1155"/>
                    <a:pt x="0" y="1466"/>
                  </a:cubicBezTo>
                  <a:cubicBezTo>
                    <a:pt x="0" y="1681"/>
                    <a:pt x="113" y="1803"/>
                    <a:pt x="277" y="1803"/>
                  </a:cubicBezTo>
                  <a:cubicBezTo>
                    <a:pt x="350" y="1803"/>
                    <a:pt x="434" y="1779"/>
                    <a:pt x="522" y="1728"/>
                  </a:cubicBezTo>
                  <a:lnTo>
                    <a:pt x="1433" y="1203"/>
                  </a:lnTo>
                  <a:cubicBezTo>
                    <a:pt x="1720" y="1036"/>
                    <a:pt x="1952" y="651"/>
                    <a:pt x="1952" y="339"/>
                  </a:cubicBezTo>
                  <a:cubicBezTo>
                    <a:pt x="1952" y="124"/>
                    <a:pt x="1841" y="1"/>
                    <a:pt x="167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238;p21">
              <a:extLst>
                <a:ext uri="{FF2B5EF4-FFF2-40B4-BE49-F238E27FC236}">
                  <a16:creationId xmlns:a16="http://schemas.microsoft.com/office/drawing/2014/main" id="{90DF7035-0EBC-410B-910E-50120B2969A2}"/>
                </a:ext>
              </a:extLst>
            </p:cNvPr>
            <p:cNvSpPr/>
            <p:nvPr/>
          </p:nvSpPr>
          <p:spPr>
            <a:xfrm>
              <a:off x="3393238" y="1760287"/>
              <a:ext cx="314717" cy="214763"/>
            </a:xfrm>
            <a:custGeom>
              <a:avLst/>
              <a:gdLst/>
              <a:ahLst/>
              <a:cxnLst/>
              <a:rect l="l" t="t" r="r" b="b"/>
              <a:pathLst>
                <a:path w="6483" h="4424" extrusionOk="0">
                  <a:moveTo>
                    <a:pt x="6206" y="1"/>
                  </a:moveTo>
                  <a:cubicBezTo>
                    <a:pt x="6133" y="1"/>
                    <a:pt x="6049" y="25"/>
                    <a:pt x="5959" y="77"/>
                  </a:cubicBezTo>
                  <a:lnTo>
                    <a:pt x="520" y="3223"/>
                  </a:lnTo>
                  <a:cubicBezTo>
                    <a:pt x="233" y="3387"/>
                    <a:pt x="0" y="3773"/>
                    <a:pt x="0" y="4083"/>
                  </a:cubicBezTo>
                  <a:cubicBezTo>
                    <a:pt x="0" y="4301"/>
                    <a:pt x="112" y="4424"/>
                    <a:pt x="276" y="4424"/>
                  </a:cubicBezTo>
                  <a:cubicBezTo>
                    <a:pt x="349" y="4424"/>
                    <a:pt x="432" y="4400"/>
                    <a:pt x="520" y="4350"/>
                  </a:cubicBezTo>
                  <a:lnTo>
                    <a:pt x="5959" y="1203"/>
                  </a:lnTo>
                  <a:cubicBezTo>
                    <a:pt x="6250" y="1035"/>
                    <a:pt x="6482" y="650"/>
                    <a:pt x="6482" y="339"/>
                  </a:cubicBezTo>
                  <a:cubicBezTo>
                    <a:pt x="6482" y="124"/>
                    <a:pt x="6371" y="1"/>
                    <a:pt x="620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239;p21">
              <a:extLst>
                <a:ext uri="{FF2B5EF4-FFF2-40B4-BE49-F238E27FC236}">
                  <a16:creationId xmlns:a16="http://schemas.microsoft.com/office/drawing/2014/main" id="{A7CF279B-87B5-4FFF-9AC2-9426AFDD53BC}"/>
                </a:ext>
              </a:extLst>
            </p:cNvPr>
            <p:cNvSpPr/>
            <p:nvPr/>
          </p:nvSpPr>
          <p:spPr>
            <a:xfrm>
              <a:off x="3234405" y="2088288"/>
              <a:ext cx="94760" cy="87575"/>
            </a:xfrm>
            <a:custGeom>
              <a:avLst/>
              <a:gdLst/>
              <a:ahLst/>
              <a:cxnLst/>
              <a:rect l="l" t="t" r="r" b="b"/>
              <a:pathLst>
                <a:path w="1952" h="1804" extrusionOk="0">
                  <a:moveTo>
                    <a:pt x="1679" y="1"/>
                  </a:moveTo>
                  <a:cubicBezTo>
                    <a:pt x="1606" y="1"/>
                    <a:pt x="1522" y="26"/>
                    <a:pt x="1433" y="78"/>
                  </a:cubicBezTo>
                  <a:lnTo>
                    <a:pt x="522" y="603"/>
                  </a:lnTo>
                  <a:cubicBezTo>
                    <a:pt x="235" y="767"/>
                    <a:pt x="0" y="1152"/>
                    <a:pt x="0" y="1466"/>
                  </a:cubicBezTo>
                  <a:cubicBezTo>
                    <a:pt x="0" y="1682"/>
                    <a:pt x="113" y="1803"/>
                    <a:pt x="277" y="1803"/>
                  </a:cubicBezTo>
                  <a:cubicBezTo>
                    <a:pt x="350" y="1803"/>
                    <a:pt x="434" y="1779"/>
                    <a:pt x="522" y="1729"/>
                  </a:cubicBezTo>
                  <a:lnTo>
                    <a:pt x="1433" y="1200"/>
                  </a:lnTo>
                  <a:cubicBezTo>
                    <a:pt x="1720" y="1036"/>
                    <a:pt x="1952" y="651"/>
                    <a:pt x="1952" y="340"/>
                  </a:cubicBezTo>
                  <a:cubicBezTo>
                    <a:pt x="1952" y="123"/>
                    <a:pt x="1842" y="1"/>
                    <a:pt x="167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240;p21">
              <a:extLst>
                <a:ext uri="{FF2B5EF4-FFF2-40B4-BE49-F238E27FC236}">
                  <a16:creationId xmlns:a16="http://schemas.microsoft.com/office/drawing/2014/main" id="{4F8B0E1E-A442-4D74-B0AC-34854CFEA55C}"/>
                </a:ext>
              </a:extLst>
            </p:cNvPr>
            <p:cNvSpPr/>
            <p:nvPr/>
          </p:nvSpPr>
          <p:spPr>
            <a:xfrm>
              <a:off x="3393238" y="1869653"/>
              <a:ext cx="314717" cy="214715"/>
            </a:xfrm>
            <a:custGeom>
              <a:avLst/>
              <a:gdLst/>
              <a:ahLst/>
              <a:cxnLst/>
              <a:rect l="l" t="t" r="r" b="b"/>
              <a:pathLst>
                <a:path w="6483" h="4423" extrusionOk="0">
                  <a:moveTo>
                    <a:pt x="6206" y="0"/>
                  </a:moveTo>
                  <a:cubicBezTo>
                    <a:pt x="6133" y="0"/>
                    <a:pt x="6049" y="25"/>
                    <a:pt x="5959" y="77"/>
                  </a:cubicBezTo>
                  <a:lnTo>
                    <a:pt x="520" y="3223"/>
                  </a:lnTo>
                  <a:cubicBezTo>
                    <a:pt x="233" y="3387"/>
                    <a:pt x="0" y="3772"/>
                    <a:pt x="0" y="4083"/>
                  </a:cubicBezTo>
                  <a:cubicBezTo>
                    <a:pt x="0" y="4300"/>
                    <a:pt x="111" y="4422"/>
                    <a:pt x="274" y="4422"/>
                  </a:cubicBezTo>
                  <a:cubicBezTo>
                    <a:pt x="347" y="4422"/>
                    <a:pt x="431" y="4398"/>
                    <a:pt x="520" y="4346"/>
                  </a:cubicBezTo>
                  <a:lnTo>
                    <a:pt x="5959" y="1203"/>
                  </a:lnTo>
                  <a:cubicBezTo>
                    <a:pt x="6250" y="1035"/>
                    <a:pt x="6482" y="650"/>
                    <a:pt x="6482" y="339"/>
                  </a:cubicBezTo>
                  <a:cubicBezTo>
                    <a:pt x="6482" y="124"/>
                    <a:pt x="6371" y="0"/>
                    <a:pt x="620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241;p21">
              <a:extLst>
                <a:ext uri="{FF2B5EF4-FFF2-40B4-BE49-F238E27FC236}">
                  <a16:creationId xmlns:a16="http://schemas.microsoft.com/office/drawing/2014/main" id="{F58B36D0-D529-4191-8AF5-BCF56A7CDF6A}"/>
                </a:ext>
              </a:extLst>
            </p:cNvPr>
            <p:cNvSpPr/>
            <p:nvPr/>
          </p:nvSpPr>
          <p:spPr>
            <a:xfrm>
              <a:off x="3234405" y="2197606"/>
              <a:ext cx="94760" cy="87527"/>
            </a:xfrm>
            <a:custGeom>
              <a:avLst/>
              <a:gdLst/>
              <a:ahLst/>
              <a:cxnLst/>
              <a:rect l="l" t="t" r="r" b="b"/>
              <a:pathLst>
                <a:path w="1952" h="1803" extrusionOk="0">
                  <a:moveTo>
                    <a:pt x="1677" y="0"/>
                  </a:moveTo>
                  <a:cubicBezTo>
                    <a:pt x="1604" y="0"/>
                    <a:pt x="1521" y="24"/>
                    <a:pt x="1433" y="74"/>
                  </a:cubicBezTo>
                  <a:lnTo>
                    <a:pt x="522" y="603"/>
                  </a:lnTo>
                  <a:cubicBezTo>
                    <a:pt x="235" y="767"/>
                    <a:pt x="0" y="1153"/>
                    <a:pt x="0" y="1463"/>
                  </a:cubicBezTo>
                  <a:cubicBezTo>
                    <a:pt x="0" y="1681"/>
                    <a:pt x="112" y="1803"/>
                    <a:pt x="276" y="1803"/>
                  </a:cubicBezTo>
                  <a:cubicBezTo>
                    <a:pt x="349" y="1803"/>
                    <a:pt x="433" y="1778"/>
                    <a:pt x="522" y="1726"/>
                  </a:cubicBezTo>
                  <a:lnTo>
                    <a:pt x="1433" y="1200"/>
                  </a:lnTo>
                  <a:cubicBezTo>
                    <a:pt x="1720" y="1037"/>
                    <a:pt x="1952" y="652"/>
                    <a:pt x="1952" y="337"/>
                  </a:cubicBezTo>
                  <a:cubicBezTo>
                    <a:pt x="1952" y="122"/>
                    <a:pt x="1841" y="0"/>
                    <a:pt x="167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242;p21">
              <a:extLst>
                <a:ext uri="{FF2B5EF4-FFF2-40B4-BE49-F238E27FC236}">
                  <a16:creationId xmlns:a16="http://schemas.microsoft.com/office/drawing/2014/main" id="{6F7D6045-F960-4268-93F5-666DFA27CBCA}"/>
                </a:ext>
              </a:extLst>
            </p:cNvPr>
            <p:cNvSpPr/>
            <p:nvPr/>
          </p:nvSpPr>
          <p:spPr>
            <a:xfrm>
              <a:off x="3393238" y="1978971"/>
              <a:ext cx="314717" cy="214666"/>
            </a:xfrm>
            <a:custGeom>
              <a:avLst/>
              <a:gdLst/>
              <a:ahLst/>
              <a:cxnLst/>
              <a:rect l="l" t="t" r="r" b="b"/>
              <a:pathLst>
                <a:path w="6483" h="4422" extrusionOk="0">
                  <a:moveTo>
                    <a:pt x="6206" y="1"/>
                  </a:moveTo>
                  <a:cubicBezTo>
                    <a:pt x="6133" y="1"/>
                    <a:pt x="6049" y="25"/>
                    <a:pt x="5959" y="77"/>
                  </a:cubicBezTo>
                  <a:lnTo>
                    <a:pt x="520" y="3220"/>
                  </a:lnTo>
                  <a:cubicBezTo>
                    <a:pt x="233" y="3387"/>
                    <a:pt x="0" y="3773"/>
                    <a:pt x="0" y="4083"/>
                  </a:cubicBezTo>
                  <a:cubicBezTo>
                    <a:pt x="0" y="4299"/>
                    <a:pt x="112" y="4422"/>
                    <a:pt x="276" y="4422"/>
                  </a:cubicBezTo>
                  <a:cubicBezTo>
                    <a:pt x="349" y="4422"/>
                    <a:pt x="432" y="4398"/>
                    <a:pt x="520" y="4346"/>
                  </a:cubicBezTo>
                  <a:lnTo>
                    <a:pt x="5959" y="1203"/>
                  </a:lnTo>
                  <a:cubicBezTo>
                    <a:pt x="6250" y="1036"/>
                    <a:pt x="6482" y="651"/>
                    <a:pt x="6482" y="339"/>
                  </a:cubicBezTo>
                  <a:cubicBezTo>
                    <a:pt x="6482" y="124"/>
                    <a:pt x="6371" y="1"/>
                    <a:pt x="620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243;p21">
              <a:extLst>
                <a:ext uri="{FF2B5EF4-FFF2-40B4-BE49-F238E27FC236}">
                  <a16:creationId xmlns:a16="http://schemas.microsoft.com/office/drawing/2014/main" id="{EE4177D8-3452-495D-9AC3-3C91BD8DBCD4}"/>
                </a:ext>
              </a:extLst>
            </p:cNvPr>
            <p:cNvSpPr/>
            <p:nvPr/>
          </p:nvSpPr>
          <p:spPr>
            <a:xfrm>
              <a:off x="3660856" y="1078556"/>
              <a:ext cx="710116" cy="1752620"/>
            </a:xfrm>
            <a:custGeom>
              <a:avLst/>
              <a:gdLst/>
              <a:ahLst/>
              <a:cxnLst/>
              <a:rect l="l" t="t" r="r" b="b"/>
              <a:pathLst>
                <a:path w="14628" h="36103" extrusionOk="0">
                  <a:moveTo>
                    <a:pt x="13309" y="1"/>
                  </a:moveTo>
                  <a:cubicBezTo>
                    <a:pt x="13224" y="1"/>
                    <a:pt x="13129" y="28"/>
                    <a:pt x="13027" y="86"/>
                  </a:cubicBezTo>
                  <a:lnTo>
                    <a:pt x="621" y="7267"/>
                  </a:lnTo>
                  <a:cubicBezTo>
                    <a:pt x="279" y="7466"/>
                    <a:pt x="0" y="7950"/>
                    <a:pt x="0" y="8346"/>
                  </a:cubicBezTo>
                  <a:lnTo>
                    <a:pt x="0" y="33916"/>
                  </a:lnTo>
                  <a:cubicBezTo>
                    <a:pt x="0" y="34114"/>
                    <a:pt x="68" y="34254"/>
                    <a:pt x="180" y="34319"/>
                  </a:cubicBezTo>
                  <a:lnTo>
                    <a:pt x="1153" y="34882"/>
                  </a:lnTo>
                  <a:cubicBezTo>
                    <a:pt x="1157" y="34882"/>
                    <a:pt x="1160" y="34886"/>
                    <a:pt x="1160" y="34886"/>
                  </a:cubicBezTo>
                  <a:lnTo>
                    <a:pt x="1174" y="34892"/>
                  </a:lnTo>
                  <a:cubicBezTo>
                    <a:pt x="1218" y="34914"/>
                    <a:pt x="1268" y="34925"/>
                    <a:pt x="1322" y="34925"/>
                  </a:cubicBezTo>
                  <a:cubicBezTo>
                    <a:pt x="1405" y="34925"/>
                    <a:pt x="1498" y="34899"/>
                    <a:pt x="1597" y="34841"/>
                  </a:cubicBezTo>
                  <a:lnTo>
                    <a:pt x="4877" y="32950"/>
                  </a:lnTo>
                  <a:lnTo>
                    <a:pt x="4877" y="34919"/>
                  </a:lnTo>
                  <a:cubicBezTo>
                    <a:pt x="4877" y="35267"/>
                    <a:pt x="4931" y="35469"/>
                    <a:pt x="5020" y="35524"/>
                  </a:cubicBezTo>
                  <a:lnTo>
                    <a:pt x="5020" y="35527"/>
                  </a:lnTo>
                  <a:lnTo>
                    <a:pt x="5986" y="36083"/>
                  </a:lnTo>
                  <a:lnTo>
                    <a:pt x="5989" y="36086"/>
                  </a:lnTo>
                  <a:lnTo>
                    <a:pt x="6003" y="36094"/>
                  </a:lnTo>
                  <a:lnTo>
                    <a:pt x="6003" y="36090"/>
                  </a:lnTo>
                  <a:cubicBezTo>
                    <a:pt x="6019" y="36098"/>
                    <a:pt x="6035" y="36103"/>
                    <a:pt x="6053" y="36103"/>
                  </a:cubicBezTo>
                  <a:cubicBezTo>
                    <a:pt x="6158" y="36103"/>
                    <a:pt x="6298" y="35944"/>
                    <a:pt x="6451" y="35619"/>
                  </a:cubicBezTo>
                  <a:lnTo>
                    <a:pt x="8774" y="30697"/>
                  </a:lnTo>
                  <a:lnTo>
                    <a:pt x="14003" y="27660"/>
                  </a:lnTo>
                  <a:cubicBezTo>
                    <a:pt x="14348" y="27462"/>
                    <a:pt x="14628" y="26977"/>
                    <a:pt x="14628" y="26581"/>
                  </a:cubicBezTo>
                  <a:lnTo>
                    <a:pt x="14628" y="1011"/>
                  </a:lnTo>
                  <a:cubicBezTo>
                    <a:pt x="14628" y="814"/>
                    <a:pt x="14560" y="677"/>
                    <a:pt x="14447" y="609"/>
                  </a:cubicBezTo>
                  <a:lnTo>
                    <a:pt x="14444" y="609"/>
                  </a:lnTo>
                  <a:lnTo>
                    <a:pt x="13470" y="42"/>
                  </a:lnTo>
                  <a:cubicBezTo>
                    <a:pt x="13424" y="15"/>
                    <a:pt x="13369" y="1"/>
                    <a:pt x="13309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244;p21">
              <a:extLst>
                <a:ext uri="{FF2B5EF4-FFF2-40B4-BE49-F238E27FC236}">
                  <a16:creationId xmlns:a16="http://schemas.microsoft.com/office/drawing/2014/main" id="{B4D0EA46-B990-40DC-92CB-7DCD35607796}"/>
                </a:ext>
              </a:extLst>
            </p:cNvPr>
            <p:cNvSpPr/>
            <p:nvPr/>
          </p:nvSpPr>
          <p:spPr>
            <a:xfrm>
              <a:off x="4312935" y="1079721"/>
              <a:ext cx="48108" cy="27719"/>
            </a:xfrm>
            <a:custGeom>
              <a:avLst/>
              <a:gdLst/>
              <a:ahLst/>
              <a:cxnLst/>
              <a:rect l="l" t="t" r="r" b="b"/>
              <a:pathLst>
                <a:path w="991" h="571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7"/>
                    <a:pt x="21" y="13"/>
                    <a:pt x="31" y="16"/>
                  </a:cubicBezTo>
                  <a:lnTo>
                    <a:pt x="31" y="16"/>
                  </a:lnTo>
                  <a:cubicBezTo>
                    <a:pt x="22" y="11"/>
                    <a:pt x="12" y="7"/>
                    <a:pt x="1" y="1"/>
                  </a:cubicBezTo>
                  <a:close/>
                  <a:moveTo>
                    <a:pt x="31" y="16"/>
                  </a:moveTo>
                  <a:cubicBezTo>
                    <a:pt x="32" y="17"/>
                    <a:pt x="33" y="17"/>
                    <a:pt x="34" y="18"/>
                  </a:cubicBezTo>
                  <a:lnTo>
                    <a:pt x="990" y="571"/>
                  </a:lnTo>
                  <a:lnTo>
                    <a:pt x="37" y="18"/>
                  </a:lnTo>
                  <a:cubicBezTo>
                    <a:pt x="35" y="17"/>
                    <a:pt x="33" y="17"/>
                    <a:pt x="31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245;p21">
              <a:extLst>
                <a:ext uri="{FF2B5EF4-FFF2-40B4-BE49-F238E27FC236}">
                  <a16:creationId xmlns:a16="http://schemas.microsoft.com/office/drawing/2014/main" id="{98B0E14F-386D-487C-91EF-12689E23796D}"/>
                </a:ext>
              </a:extLst>
            </p:cNvPr>
            <p:cNvSpPr/>
            <p:nvPr/>
          </p:nvSpPr>
          <p:spPr>
            <a:xfrm>
              <a:off x="3687166" y="1432188"/>
              <a:ext cx="2330" cy="1651"/>
            </a:xfrm>
            <a:custGeom>
              <a:avLst/>
              <a:gdLst/>
              <a:ahLst/>
              <a:cxnLst/>
              <a:rect l="l" t="t" r="r" b="b"/>
              <a:pathLst>
                <a:path w="48" h="34" extrusionOk="0">
                  <a:moveTo>
                    <a:pt x="47" y="0"/>
                  </a:moveTo>
                  <a:cubicBezTo>
                    <a:pt x="34" y="10"/>
                    <a:pt x="17" y="20"/>
                    <a:pt x="0" y="33"/>
                  </a:cubicBezTo>
                  <a:lnTo>
                    <a:pt x="4" y="33"/>
                  </a:lnTo>
                  <a:cubicBezTo>
                    <a:pt x="17" y="20"/>
                    <a:pt x="34" y="10"/>
                    <a:pt x="47" y="0"/>
                  </a:cubicBezTo>
                  <a:close/>
                </a:path>
              </a:pathLst>
            </a:custGeom>
            <a:solidFill>
              <a:srgbClr val="7DEB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246;p21">
              <a:extLst>
                <a:ext uri="{FF2B5EF4-FFF2-40B4-BE49-F238E27FC236}">
                  <a16:creationId xmlns:a16="http://schemas.microsoft.com/office/drawing/2014/main" id="{DE83ACF2-12C5-4FBB-84B4-ABD5E22842D4}"/>
                </a:ext>
              </a:extLst>
            </p:cNvPr>
            <p:cNvSpPr/>
            <p:nvPr/>
          </p:nvSpPr>
          <p:spPr>
            <a:xfrm>
              <a:off x="3677361" y="1433790"/>
              <a:ext cx="10000" cy="9175"/>
            </a:xfrm>
            <a:custGeom>
              <a:avLst/>
              <a:gdLst/>
              <a:ahLst/>
              <a:cxnLst/>
              <a:rect l="l" t="t" r="r" b="b"/>
              <a:pathLst>
                <a:path w="206" h="189" extrusionOk="0">
                  <a:moveTo>
                    <a:pt x="202" y="0"/>
                  </a:moveTo>
                  <a:cubicBezTo>
                    <a:pt x="131" y="52"/>
                    <a:pt x="62" y="117"/>
                    <a:pt x="1" y="189"/>
                  </a:cubicBezTo>
                  <a:cubicBezTo>
                    <a:pt x="62" y="117"/>
                    <a:pt x="131" y="52"/>
                    <a:pt x="206" y="0"/>
                  </a:cubicBezTo>
                  <a:close/>
                </a:path>
              </a:pathLst>
            </a:custGeom>
            <a:solidFill>
              <a:srgbClr val="8F9CA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247;p21">
              <a:extLst>
                <a:ext uri="{FF2B5EF4-FFF2-40B4-BE49-F238E27FC236}">
                  <a16:creationId xmlns:a16="http://schemas.microsoft.com/office/drawing/2014/main" id="{26529A08-91BE-4013-8297-019511003786}"/>
                </a:ext>
              </a:extLst>
            </p:cNvPr>
            <p:cNvSpPr/>
            <p:nvPr/>
          </p:nvSpPr>
          <p:spPr>
            <a:xfrm>
              <a:off x="3670079" y="1078604"/>
              <a:ext cx="690990" cy="402147"/>
            </a:xfrm>
            <a:custGeom>
              <a:avLst/>
              <a:gdLst/>
              <a:ahLst/>
              <a:cxnLst/>
              <a:rect l="l" t="t" r="r" b="b"/>
              <a:pathLst>
                <a:path w="14234" h="8284" extrusionOk="0">
                  <a:moveTo>
                    <a:pt x="13117" y="0"/>
                  </a:moveTo>
                  <a:cubicBezTo>
                    <a:pt x="13035" y="0"/>
                    <a:pt x="12940" y="27"/>
                    <a:pt x="12841" y="85"/>
                  </a:cubicBezTo>
                  <a:lnTo>
                    <a:pt x="431" y="7266"/>
                  </a:lnTo>
                  <a:cubicBezTo>
                    <a:pt x="420" y="7273"/>
                    <a:pt x="410" y="7276"/>
                    <a:pt x="400" y="7284"/>
                  </a:cubicBezTo>
                  <a:cubicBezTo>
                    <a:pt x="387" y="7293"/>
                    <a:pt x="369" y="7304"/>
                    <a:pt x="356" y="7317"/>
                  </a:cubicBezTo>
                  <a:cubicBezTo>
                    <a:pt x="281" y="7369"/>
                    <a:pt x="212" y="7434"/>
                    <a:pt x="151" y="7506"/>
                  </a:cubicBezTo>
                  <a:cubicBezTo>
                    <a:pt x="97" y="7570"/>
                    <a:pt x="45" y="7645"/>
                    <a:pt x="1" y="7720"/>
                  </a:cubicBezTo>
                  <a:lnTo>
                    <a:pt x="973" y="8284"/>
                  </a:lnTo>
                  <a:cubicBezTo>
                    <a:pt x="1086" y="8092"/>
                    <a:pt x="1239" y="7925"/>
                    <a:pt x="1407" y="7829"/>
                  </a:cubicBezTo>
                  <a:lnTo>
                    <a:pt x="13813" y="649"/>
                  </a:lnTo>
                  <a:cubicBezTo>
                    <a:pt x="13915" y="591"/>
                    <a:pt x="14011" y="567"/>
                    <a:pt x="14093" y="567"/>
                  </a:cubicBezTo>
                  <a:cubicBezTo>
                    <a:pt x="14145" y="567"/>
                    <a:pt x="14189" y="573"/>
                    <a:pt x="14233" y="594"/>
                  </a:cubicBezTo>
                  <a:lnTo>
                    <a:pt x="13280" y="41"/>
                  </a:lnTo>
                  <a:cubicBezTo>
                    <a:pt x="13267" y="38"/>
                    <a:pt x="13257" y="31"/>
                    <a:pt x="13244" y="24"/>
                  </a:cubicBezTo>
                  <a:cubicBezTo>
                    <a:pt x="13206" y="11"/>
                    <a:pt x="13165" y="0"/>
                    <a:pt x="13117" y="0"/>
                  </a:cubicBezTo>
                  <a:close/>
                </a:path>
              </a:pathLst>
            </a:custGeom>
            <a:solidFill>
              <a:srgbClr val="7DEB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248;p21">
              <a:extLst>
                <a:ext uri="{FF2B5EF4-FFF2-40B4-BE49-F238E27FC236}">
                  <a16:creationId xmlns:a16="http://schemas.microsoft.com/office/drawing/2014/main" id="{DFA9B23D-3772-4183-BBAF-6A650BA2EFE2}"/>
                </a:ext>
              </a:extLst>
            </p:cNvPr>
            <p:cNvSpPr/>
            <p:nvPr/>
          </p:nvSpPr>
          <p:spPr>
            <a:xfrm>
              <a:off x="3904542" y="2803125"/>
              <a:ext cx="46749" cy="27040"/>
            </a:xfrm>
            <a:custGeom>
              <a:avLst/>
              <a:gdLst/>
              <a:ahLst/>
              <a:cxnLst/>
              <a:rect l="l" t="t" r="r" b="b"/>
              <a:pathLst>
                <a:path w="963" h="557" extrusionOk="0">
                  <a:moveTo>
                    <a:pt x="0" y="0"/>
                  </a:moveTo>
                  <a:lnTo>
                    <a:pt x="963" y="556"/>
                  </a:lnTo>
                  <a:lnTo>
                    <a:pt x="960" y="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249;p21">
              <a:extLst>
                <a:ext uri="{FF2B5EF4-FFF2-40B4-BE49-F238E27FC236}">
                  <a16:creationId xmlns:a16="http://schemas.microsoft.com/office/drawing/2014/main" id="{146D2436-70D2-4D9B-B9D2-CD07404E0E08}"/>
                </a:ext>
              </a:extLst>
            </p:cNvPr>
            <p:cNvSpPr/>
            <p:nvPr/>
          </p:nvSpPr>
          <p:spPr>
            <a:xfrm>
              <a:off x="3897601" y="2650702"/>
              <a:ext cx="53545" cy="179277"/>
            </a:xfrm>
            <a:custGeom>
              <a:avLst/>
              <a:gdLst/>
              <a:ahLst/>
              <a:cxnLst/>
              <a:rect l="l" t="t" r="r" b="b"/>
              <a:pathLst>
                <a:path w="1103" h="3693" extrusionOk="0">
                  <a:moveTo>
                    <a:pt x="972" y="0"/>
                  </a:moveTo>
                  <a:lnTo>
                    <a:pt x="0" y="563"/>
                  </a:lnTo>
                  <a:lnTo>
                    <a:pt x="0" y="2532"/>
                  </a:lnTo>
                  <a:cubicBezTo>
                    <a:pt x="0" y="2880"/>
                    <a:pt x="54" y="3082"/>
                    <a:pt x="143" y="3137"/>
                  </a:cubicBezTo>
                  <a:lnTo>
                    <a:pt x="143" y="3140"/>
                  </a:lnTo>
                  <a:lnTo>
                    <a:pt x="1103" y="3693"/>
                  </a:lnTo>
                  <a:cubicBezTo>
                    <a:pt x="1024" y="3625"/>
                    <a:pt x="972" y="3423"/>
                    <a:pt x="972" y="3096"/>
                  </a:cubicBezTo>
                  <a:lnTo>
                    <a:pt x="972" y="0"/>
                  </a:lnTo>
                  <a:close/>
                </a:path>
              </a:pathLst>
            </a:custGeom>
            <a:solidFill>
              <a:srgbClr val="1FB2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250;p21">
              <a:extLst>
                <a:ext uri="{FF2B5EF4-FFF2-40B4-BE49-F238E27FC236}">
                  <a16:creationId xmlns:a16="http://schemas.microsoft.com/office/drawing/2014/main" id="{AA53FBD9-BF1C-49A8-B318-907F510379EB}"/>
                </a:ext>
              </a:extLst>
            </p:cNvPr>
            <p:cNvSpPr/>
            <p:nvPr/>
          </p:nvSpPr>
          <p:spPr>
            <a:xfrm>
              <a:off x="3669594" y="2744437"/>
              <a:ext cx="47283" cy="27379"/>
            </a:xfrm>
            <a:custGeom>
              <a:avLst/>
              <a:gdLst/>
              <a:ahLst/>
              <a:cxnLst/>
              <a:rect l="l" t="t" r="r" b="b"/>
              <a:pathLst>
                <a:path w="974" h="564" extrusionOk="0">
                  <a:moveTo>
                    <a:pt x="0" y="1"/>
                  </a:moveTo>
                  <a:lnTo>
                    <a:pt x="4" y="4"/>
                  </a:lnTo>
                  <a:lnTo>
                    <a:pt x="973" y="56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251;p21">
              <a:extLst>
                <a:ext uri="{FF2B5EF4-FFF2-40B4-BE49-F238E27FC236}">
                  <a16:creationId xmlns:a16="http://schemas.microsoft.com/office/drawing/2014/main" id="{31E542A1-15FA-4EB5-A73B-519045582271}"/>
                </a:ext>
              </a:extLst>
            </p:cNvPr>
            <p:cNvSpPr/>
            <p:nvPr/>
          </p:nvSpPr>
          <p:spPr>
            <a:xfrm>
              <a:off x="3660856" y="1453352"/>
              <a:ext cx="56506" cy="1318725"/>
            </a:xfrm>
            <a:custGeom>
              <a:avLst/>
              <a:gdLst/>
              <a:ahLst/>
              <a:cxnLst/>
              <a:rect l="l" t="t" r="r" b="b"/>
              <a:pathLst>
                <a:path w="1164" h="27165" extrusionOk="0">
                  <a:moveTo>
                    <a:pt x="191" y="0"/>
                  </a:moveTo>
                  <a:cubicBezTo>
                    <a:pt x="71" y="198"/>
                    <a:pt x="0" y="424"/>
                    <a:pt x="0" y="628"/>
                  </a:cubicBezTo>
                  <a:lnTo>
                    <a:pt x="0" y="26195"/>
                  </a:lnTo>
                  <a:cubicBezTo>
                    <a:pt x="0" y="26355"/>
                    <a:pt x="44" y="26478"/>
                    <a:pt x="123" y="26554"/>
                  </a:cubicBezTo>
                  <a:cubicBezTo>
                    <a:pt x="139" y="26571"/>
                    <a:pt x="160" y="26584"/>
                    <a:pt x="180" y="26598"/>
                  </a:cubicBezTo>
                  <a:lnTo>
                    <a:pt x="1153" y="27161"/>
                  </a:lnTo>
                  <a:lnTo>
                    <a:pt x="1156" y="27161"/>
                  </a:lnTo>
                  <a:cubicBezTo>
                    <a:pt x="1045" y="27093"/>
                    <a:pt x="976" y="26956"/>
                    <a:pt x="976" y="26762"/>
                  </a:cubicBezTo>
                  <a:lnTo>
                    <a:pt x="976" y="1191"/>
                  </a:lnTo>
                  <a:cubicBezTo>
                    <a:pt x="976" y="990"/>
                    <a:pt x="1048" y="764"/>
                    <a:pt x="1163" y="564"/>
                  </a:cubicBezTo>
                  <a:lnTo>
                    <a:pt x="191" y="0"/>
                  </a:lnTo>
                  <a:close/>
                  <a:moveTo>
                    <a:pt x="1156" y="27161"/>
                  </a:moveTo>
                  <a:cubicBezTo>
                    <a:pt x="1156" y="27161"/>
                    <a:pt x="1157" y="27161"/>
                    <a:pt x="1157" y="27161"/>
                  </a:cubicBezTo>
                  <a:lnTo>
                    <a:pt x="1157" y="27161"/>
                  </a:lnTo>
                  <a:cubicBezTo>
                    <a:pt x="1157" y="27161"/>
                    <a:pt x="1157" y="27161"/>
                    <a:pt x="1157" y="27161"/>
                  </a:cubicBezTo>
                  <a:close/>
                  <a:moveTo>
                    <a:pt x="1157" y="27161"/>
                  </a:moveTo>
                  <a:cubicBezTo>
                    <a:pt x="1158" y="27162"/>
                    <a:pt x="1161" y="27165"/>
                    <a:pt x="1163" y="27165"/>
                  </a:cubicBezTo>
                  <a:cubicBezTo>
                    <a:pt x="1161" y="27163"/>
                    <a:pt x="1159" y="27162"/>
                    <a:pt x="1157" y="27161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" name="Google Shape;252;p21">
              <a:extLst>
                <a:ext uri="{FF2B5EF4-FFF2-40B4-BE49-F238E27FC236}">
                  <a16:creationId xmlns:a16="http://schemas.microsoft.com/office/drawing/2014/main" id="{C50412E2-2D05-46CF-BAA2-AE4FA3AEC3E6}"/>
                </a:ext>
              </a:extLst>
            </p:cNvPr>
            <p:cNvSpPr/>
            <p:nvPr/>
          </p:nvSpPr>
          <p:spPr>
            <a:xfrm>
              <a:off x="3802796" y="1267774"/>
              <a:ext cx="473411" cy="579870"/>
            </a:xfrm>
            <a:custGeom>
              <a:avLst/>
              <a:gdLst/>
              <a:ahLst/>
              <a:cxnLst/>
              <a:rect l="l" t="t" r="r" b="b"/>
              <a:pathLst>
                <a:path w="9752" h="11945" extrusionOk="0">
                  <a:moveTo>
                    <a:pt x="9466" y="0"/>
                  </a:moveTo>
                  <a:cubicBezTo>
                    <a:pt x="9396" y="0"/>
                    <a:pt x="9316" y="24"/>
                    <a:pt x="9233" y="72"/>
                  </a:cubicBezTo>
                  <a:lnTo>
                    <a:pt x="520" y="5117"/>
                  </a:lnTo>
                  <a:cubicBezTo>
                    <a:pt x="233" y="5284"/>
                    <a:pt x="0" y="5687"/>
                    <a:pt x="0" y="6018"/>
                  </a:cubicBezTo>
                  <a:lnTo>
                    <a:pt x="0" y="11575"/>
                  </a:lnTo>
                  <a:cubicBezTo>
                    <a:pt x="0" y="11809"/>
                    <a:pt x="117" y="11944"/>
                    <a:pt x="288" y="11944"/>
                  </a:cubicBezTo>
                  <a:cubicBezTo>
                    <a:pt x="358" y="11944"/>
                    <a:pt x="436" y="11922"/>
                    <a:pt x="520" y="11874"/>
                  </a:cubicBezTo>
                  <a:lnTo>
                    <a:pt x="9233" y="6827"/>
                  </a:lnTo>
                  <a:cubicBezTo>
                    <a:pt x="9519" y="6660"/>
                    <a:pt x="9752" y="6257"/>
                    <a:pt x="9752" y="5926"/>
                  </a:cubicBezTo>
                  <a:lnTo>
                    <a:pt x="9752" y="373"/>
                  </a:lnTo>
                  <a:cubicBezTo>
                    <a:pt x="9752" y="136"/>
                    <a:pt x="9635" y="0"/>
                    <a:pt x="946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" name="Google Shape;253;p21">
              <a:extLst>
                <a:ext uri="{FF2B5EF4-FFF2-40B4-BE49-F238E27FC236}">
                  <a16:creationId xmlns:a16="http://schemas.microsoft.com/office/drawing/2014/main" id="{9C449D64-CBF4-4443-B0C5-45A2BC0DC15C}"/>
                </a:ext>
              </a:extLst>
            </p:cNvPr>
            <p:cNvSpPr/>
            <p:nvPr/>
          </p:nvSpPr>
          <p:spPr>
            <a:xfrm>
              <a:off x="3802796" y="1650289"/>
              <a:ext cx="473411" cy="306125"/>
            </a:xfrm>
            <a:custGeom>
              <a:avLst/>
              <a:gdLst/>
              <a:ahLst/>
              <a:cxnLst/>
              <a:rect l="l" t="t" r="r" b="b"/>
              <a:pathLst>
                <a:path w="9752" h="6306" extrusionOk="0">
                  <a:moveTo>
                    <a:pt x="9478" y="0"/>
                  </a:moveTo>
                  <a:cubicBezTo>
                    <a:pt x="9405" y="0"/>
                    <a:pt x="9321" y="25"/>
                    <a:pt x="9233" y="76"/>
                  </a:cubicBezTo>
                  <a:lnTo>
                    <a:pt x="520" y="5103"/>
                  </a:lnTo>
                  <a:cubicBezTo>
                    <a:pt x="233" y="5271"/>
                    <a:pt x="0" y="5656"/>
                    <a:pt x="0" y="5968"/>
                  </a:cubicBezTo>
                  <a:cubicBezTo>
                    <a:pt x="0" y="6182"/>
                    <a:pt x="112" y="6306"/>
                    <a:pt x="275" y="6306"/>
                  </a:cubicBezTo>
                  <a:cubicBezTo>
                    <a:pt x="348" y="6306"/>
                    <a:pt x="431" y="6281"/>
                    <a:pt x="520" y="6230"/>
                  </a:cubicBezTo>
                  <a:lnTo>
                    <a:pt x="9233" y="1200"/>
                  </a:lnTo>
                  <a:cubicBezTo>
                    <a:pt x="9519" y="1036"/>
                    <a:pt x="9752" y="650"/>
                    <a:pt x="9752" y="339"/>
                  </a:cubicBezTo>
                  <a:cubicBezTo>
                    <a:pt x="9752" y="122"/>
                    <a:pt x="9641" y="0"/>
                    <a:pt x="947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" name="Google Shape;254;p21">
              <a:extLst>
                <a:ext uri="{FF2B5EF4-FFF2-40B4-BE49-F238E27FC236}">
                  <a16:creationId xmlns:a16="http://schemas.microsoft.com/office/drawing/2014/main" id="{EB0547F1-9D78-4B26-ABA3-734ACD676559}"/>
                </a:ext>
              </a:extLst>
            </p:cNvPr>
            <p:cNvSpPr/>
            <p:nvPr/>
          </p:nvSpPr>
          <p:spPr>
            <a:xfrm>
              <a:off x="3802796" y="1759558"/>
              <a:ext cx="473411" cy="306222"/>
            </a:xfrm>
            <a:custGeom>
              <a:avLst/>
              <a:gdLst/>
              <a:ahLst/>
              <a:cxnLst/>
              <a:rect l="l" t="t" r="r" b="b"/>
              <a:pathLst>
                <a:path w="9752" h="6308" extrusionOk="0">
                  <a:moveTo>
                    <a:pt x="9476" y="0"/>
                  </a:moveTo>
                  <a:cubicBezTo>
                    <a:pt x="9404" y="0"/>
                    <a:pt x="9321" y="24"/>
                    <a:pt x="9233" y="75"/>
                  </a:cubicBezTo>
                  <a:lnTo>
                    <a:pt x="520" y="5105"/>
                  </a:lnTo>
                  <a:cubicBezTo>
                    <a:pt x="233" y="5273"/>
                    <a:pt x="0" y="5658"/>
                    <a:pt x="0" y="5969"/>
                  </a:cubicBezTo>
                  <a:cubicBezTo>
                    <a:pt x="0" y="6184"/>
                    <a:pt x="112" y="6307"/>
                    <a:pt x="275" y="6307"/>
                  </a:cubicBezTo>
                  <a:cubicBezTo>
                    <a:pt x="348" y="6307"/>
                    <a:pt x="431" y="6283"/>
                    <a:pt x="520" y="6231"/>
                  </a:cubicBezTo>
                  <a:lnTo>
                    <a:pt x="9233" y="1201"/>
                  </a:lnTo>
                  <a:cubicBezTo>
                    <a:pt x="9519" y="1037"/>
                    <a:pt x="9752" y="651"/>
                    <a:pt x="9752" y="338"/>
                  </a:cubicBezTo>
                  <a:cubicBezTo>
                    <a:pt x="9752" y="122"/>
                    <a:pt x="9640" y="0"/>
                    <a:pt x="947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255;p21">
              <a:extLst>
                <a:ext uri="{FF2B5EF4-FFF2-40B4-BE49-F238E27FC236}">
                  <a16:creationId xmlns:a16="http://schemas.microsoft.com/office/drawing/2014/main" id="{02347019-9418-48FA-89E5-6ECDAA9430B8}"/>
                </a:ext>
              </a:extLst>
            </p:cNvPr>
            <p:cNvSpPr/>
            <p:nvPr/>
          </p:nvSpPr>
          <p:spPr>
            <a:xfrm>
              <a:off x="3802796" y="1868925"/>
              <a:ext cx="473411" cy="306222"/>
            </a:xfrm>
            <a:custGeom>
              <a:avLst/>
              <a:gdLst/>
              <a:ahLst/>
              <a:cxnLst/>
              <a:rect l="l" t="t" r="r" b="b"/>
              <a:pathLst>
                <a:path w="9752" h="6308" extrusionOk="0">
                  <a:moveTo>
                    <a:pt x="9476" y="0"/>
                  </a:moveTo>
                  <a:cubicBezTo>
                    <a:pt x="9404" y="0"/>
                    <a:pt x="9321" y="24"/>
                    <a:pt x="9233" y="74"/>
                  </a:cubicBezTo>
                  <a:lnTo>
                    <a:pt x="520" y="5105"/>
                  </a:lnTo>
                  <a:cubicBezTo>
                    <a:pt x="233" y="5272"/>
                    <a:pt x="0" y="5657"/>
                    <a:pt x="0" y="5969"/>
                  </a:cubicBezTo>
                  <a:cubicBezTo>
                    <a:pt x="0" y="6184"/>
                    <a:pt x="112" y="6307"/>
                    <a:pt x="275" y="6307"/>
                  </a:cubicBezTo>
                  <a:cubicBezTo>
                    <a:pt x="348" y="6307"/>
                    <a:pt x="431" y="6283"/>
                    <a:pt x="520" y="6231"/>
                  </a:cubicBezTo>
                  <a:lnTo>
                    <a:pt x="9233" y="1201"/>
                  </a:lnTo>
                  <a:cubicBezTo>
                    <a:pt x="9519" y="1037"/>
                    <a:pt x="9752" y="648"/>
                    <a:pt x="9752" y="337"/>
                  </a:cubicBezTo>
                  <a:cubicBezTo>
                    <a:pt x="9752" y="122"/>
                    <a:pt x="9640" y="0"/>
                    <a:pt x="947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256;p21">
              <a:extLst>
                <a:ext uri="{FF2B5EF4-FFF2-40B4-BE49-F238E27FC236}">
                  <a16:creationId xmlns:a16="http://schemas.microsoft.com/office/drawing/2014/main" id="{BF6A3A5B-BDAB-432B-BCDC-54BA840ED768}"/>
                </a:ext>
              </a:extLst>
            </p:cNvPr>
            <p:cNvSpPr/>
            <p:nvPr/>
          </p:nvSpPr>
          <p:spPr>
            <a:xfrm>
              <a:off x="3802796" y="1978242"/>
              <a:ext cx="473411" cy="306222"/>
            </a:xfrm>
            <a:custGeom>
              <a:avLst/>
              <a:gdLst/>
              <a:ahLst/>
              <a:cxnLst/>
              <a:rect l="l" t="t" r="r" b="b"/>
              <a:pathLst>
                <a:path w="9752" h="6308" extrusionOk="0">
                  <a:moveTo>
                    <a:pt x="9476" y="1"/>
                  </a:moveTo>
                  <a:cubicBezTo>
                    <a:pt x="9404" y="1"/>
                    <a:pt x="9321" y="25"/>
                    <a:pt x="9233" y="75"/>
                  </a:cubicBezTo>
                  <a:lnTo>
                    <a:pt x="520" y="5105"/>
                  </a:lnTo>
                  <a:cubicBezTo>
                    <a:pt x="233" y="5273"/>
                    <a:pt x="0" y="5658"/>
                    <a:pt x="0" y="5969"/>
                  </a:cubicBezTo>
                  <a:cubicBezTo>
                    <a:pt x="0" y="6184"/>
                    <a:pt x="112" y="6308"/>
                    <a:pt x="275" y="6308"/>
                  </a:cubicBezTo>
                  <a:cubicBezTo>
                    <a:pt x="348" y="6308"/>
                    <a:pt x="431" y="6283"/>
                    <a:pt x="520" y="6231"/>
                  </a:cubicBezTo>
                  <a:lnTo>
                    <a:pt x="9233" y="1201"/>
                  </a:lnTo>
                  <a:cubicBezTo>
                    <a:pt x="9519" y="1034"/>
                    <a:pt x="9752" y="648"/>
                    <a:pt x="9752" y="338"/>
                  </a:cubicBezTo>
                  <a:cubicBezTo>
                    <a:pt x="9752" y="122"/>
                    <a:pt x="9640" y="1"/>
                    <a:pt x="947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257;p21">
              <a:extLst>
                <a:ext uri="{FF2B5EF4-FFF2-40B4-BE49-F238E27FC236}">
                  <a16:creationId xmlns:a16="http://schemas.microsoft.com/office/drawing/2014/main" id="{A6A854DB-AD89-4615-8F3C-CAC937E69404}"/>
                </a:ext>
              </a:extLst>
            </p:cNvPr>
            <p:cNvSpPr/>
            <p:nvPr/>
          </p:nvSpPr>
          <p:spPr>
            <a:xfrm>
              <a:off x="3802796" y="2306196"/>
              <a:ext cx="94663" cy="87624"/>
            </a:xfrm>
            <a:custGeom>
              <a:avLst/>
              <a:gdLst/>
              <a:ahLst/>
              <a:cxnLst/>
              <a:rect l="l" t="t" r="r" b="b"/>
              <a:pathLst>
                <a:path w="1950" h="1805" extrusionOk="0">
                  <a:moveTo>
                    <a:pt x="1675" y="1"/>
                  </a:moveTo>
                  <a:cubicBezTo>
                    <a:pt x="1602" y="1"/>
                    <a:pt x="1519" y="25"/>
                    <a:pt x="1430" y="77"/>
                  </a:cubicBezTo>
                  <a:lnTo>
                    <a:pt x="520" y="602"/>
                  </a:lnTo>
                  <a:cubicBezTo>
                    <a:pt x="233" y="770"/>
                    <a:pt x="0" y="1155"/>
                    <a:pt x="0" y="1466"/>
                  </a:cubicBezTo>
                  <a:cubicBezTo>
                    <a:pt x="0" y="1681"/>
                    <a:pt x="112" y="1804"/>
                    <a:pt x="275" y="1804"/>
                  </a:cubicBezTo>
                  <a:cubicBezTo>
                    <a:pt x="348" y="1804"/>
                    <a:pt x="431" y="1780"/>
                    <a:pt x="520" y="1728"/>
                  </a:cubicBezTo>
                  <a:lnTo>
                    <a:pt x="1430" y="1203"/>
                  </a:lnTo>
                  <a:cubicBezTo>
                    <a:pt x="1717" y="1036"/>
                    <a:pt x="1950" y="650"/>
                    <a:pt x="1950" y="340"/>
                  </a:cubicBezTo>
                  <a:cubicBezTo>
                    <a:pt x="1950" y="124"/>
                    <a:pt x="1838" y="1"/>
                    <a:pt x="167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258;p21">
              <a:extLst>
                <a:ext uri="{FF2B5EF4-FFF2-40B4-BE49-F238E27FC236}">
                  <a16:creationId xmlns:a16="http://schemas.microsoft.com/office/drawing/2014/main" id="{9F298B05-4F55-4A25-8DE1-9DCA54FAE914}"/>
                </a:ext>
              </a:extLst>
            </p:cNvPr>
            <p:cNvSpPr/>
            <p:nvPr/>
          </p:nvSpPr>
          <p:spPr>
            <a:xfrm>
              <a:off x="3961677" y="2087609"/>
              <a:ext cx="314523" cy="214666"/>
            </a:xfrm>
            <a:custGeom>
              <a:avLst/>
              <a:gdLst/>
              <a:ahLst/>
              <a:cxnLst/>
              <a:rect l="l" t="t" r="r" b="b"/>
              <a:pathLst>
                <a:path w="6479" h="4422" extrusionOk="0">
                  <a:moveTo>
                    <a:pt x="6203" y="0"/>
                  </a:moveTo>
                  <a:cubicBezTo>
                    <a:pt x="6131" y="0"/>
                    <a:pt x="6048" y="24"/>
                    <a:pt x="5960" y="75"/>
                  </a:cubicBezTo>
                  <a:lnTo>
                    <a:pt x="520" y="3221"/>
                  </a:lnTo>
                  <a:cubicBezTo>
                    <a:pt x="233" y="3389"/>
                    <a:pt x="0" y="3774"/>
                    <a:pt x="0" y="4085"/>
                  </a:cubicBezTo>
                  <a:cubicBezTo>
                    <a:pt x="0" y="4300"/>
                    <a:pt x="112" y="4421"/>
                    <a:pt x="276" y="4421"/>
                  </a:cubicBezTo>
                  <a:cubicBezTo>
                    <a:pt x="349" y="4421"/>
                    <a:pt x="432" y="4397"/>
                    <a:pt x="520" y="4347"/>
                  </a:cubicBezTo>
                  <a:lnTo>
                    <a:pt x="5960" y="1201"/>
                  </a:lnTo>
                  <a:cubicBezTo>
                    <a:pt x="6246" y="1037"/>
                    <a:pt x="6479" y="648"/>
                    <a:pt x="6479" y="337"/>
                  </a:cubicBezTo>
                  <a:cubicBezTo>
                    <a:pt x="6479" y="122"/>
                    <a:pt x="6367" y="0"/>
                    <a:pt x="620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259;p21">
              <a:extLst>
                <a:ext uri="{FF2B5EF4-FFF2-40B4-BE49-F238E27FC236}">
                  <a16:creationId xmlns:a16="http://schemas.microsoft.com/office/drawing/2014/main" id="{24EB599B-3481-4CA5-BAAC-75E52485798F}"/>
                </a:ext>
              </a:extLst>
            </p:cNvPr>
            <p:cNvSpPr/>
            <p:nvPr/>
          </p:nvSpPr>
          <p:spPr>
            <a:xfrm>
              <a:off x="3802796" y="2415562"/>
              <a:ext cx="94663" cy="87478"/>
            </a:xfrm>
            <a:custGeom>
              <a:avLst/>
              <a:gdLst/>
              <a:ahLst/>
              <a:cxnLst/>
              <a:rect l="l" t="t" r="r" b="b"/>
              <a:pathLst>
                <a:path w="1950" h="1802" extrusionOk="0">
                  <a:moveTo>
                    <a:pt x="1675" y="0"/>
                  </a:moveTo>
                  <a:cubicBezTo>
                    <a:pt x="1602" y="0"/>
                    <a:pt x="1519" y="25"/>
                    <a:pt x="1430" y="76"/>
                  </a:cubicBezTo>
                  <a:lnTo>
                    <a:pt x="520" y="601"/>
                  </a:lnTo>
                  <a:cubicBezTo>
                    <a:pt x="233" y="769"/>
                    <a:pt x="0" y="1154"/>
                    <a:pt x="0" y="1465"/>
                  </a:cubicBezTo>
                  <a:cubicBezTo>
                    <a:pt x="0" y="1680"/>
                    <a:pt x="112" y="1802"/>
                    <a:pt x="276" y="1802"/>
                  </a:cubicBezTo>
                  <a:cubicBezTo>
                    <a:pt x="348" y="1802"/>
                    <a:pt x="431" y="1778"/>
                    <a:pt x="520" y="1728"/>
                  </a:cubicBezTo>
                  <a:lnTo>
                    <a:pt x="1430" y="1203"/>
                  </a:lnTo>
                  <a:cubicBezTo>
                    <a:pt x="1717" y="1035"/>
                    <a:pt x="1950" y="650"/>
                    <a:pt x="1950" y="339"/>
                  </a:cubicBezTo>
                  <a:cubicBezTo>
                    <a:pt x="1950" y="124"/>
                    <a:pt x="1838" y="0"/>
                    <a:pt x="167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260;p21">
              <a:extLst>
                <a:ext uri="{FF2B5EF4-FFF2-40B4-BE49-F238E27FC236}">
                  <a16:creationId xmlns:a16="http://schemas.microsoft.com/office/drawing/2014/main" id="{61F4CDAE-40AA-4A5C-BAE7-E3655F025477}"/>
                </a:ext>
              </a:extLst>
            </p:cNvPr>
            <p:cNvSpPr/>
            <p:nvPr/>
          </p:nvSpPr>
          <p:spPr>
            <a:xfrm>
              <a:off x="3961677" y="2196878"/>
              <a:ext cx="314523" cy="214715"/>
            </a:xfrm>
            <a:custGeom>
              <a:avLst/>
              <a:gdLst/>
              <a:ahLst/>
              <a:cxnLst/>
              <a:rect l="l" t="t" r="r" b="b"/>
              <a:pathLst>
                <a:path w="6479" h="4423" extrusionOk="0">
                  <a:moveTo>
                    <a:pt x="6204" y="0"/>
                  </a:moveTo>
                  <a:cubicBezTo>
                    <a:pt x="6131" y="0"/>
                    <a:pt x="6048" y="25"/>
                    <a:pt x="5960" y="76"/>
                  </a:cubicBezTo>
                  <a:lnTo>
                    <a:pt x="520" y="3222"/>
                  </a:lnTo>
                  <a:cubicBezTo>
                    <a:pt x="233" y="3386"/>
                    <a:pt x="0" y="3775"/>
                    <a:pt x="0" y="4086"/>
                  </a:cubicBezTo>
                  <a:cubicBezTo>
                    <a:pt x="0" y="4301"/>
                    <a:pt x="112" y="4423"/>
                    <a:pt x="276" y="4423"/>
                  </a:cubicBezTo>
                  <a:cubicBezTo>
                    <a:pt x="349" y="4423"/>
                    <a:pt x="432" y="4399"/>
                    <a:pt x="520" y="4349"/>
                  </a:cubicBezTo>
                  <a:lnTo>
                    <a:pt x="5960" y="1202"/>
                  </a:lnTo>
                  <a:cubicBezTo>
                    <a:pt x="6246" y="1035"/>
                    <a:pt x="6479" y="649"/>
                    <a:pt x="6479" y="339"/>
                  </a:cubicBezTo>
                  <a:cubicBezTo>
                    <a:pt x="6479" y="124"/>
                    <a:pt x="6367" y="0"/>
                    <a:pt x="620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261;p21">
              <a:extLst>
                <a:ext uri="{FF2B5EF4-FFF2-40B4-BE49-F238E27FC236}">
                  <a16:creationId xmlns:a16="http://schemas.microsoft.com/office/drawing/2014/main" id="{1FDAD83F-D8B4-46F7-BD67-360610B2CD4D}"/>
                </a:ext>
              </a:extLst>
            </p:cNvPr>
            <p:cNvSpPr/>
            <p:nvPr/>
          </p:nvSpPr>
          <p:spPr>
            <a:xfrm>
              <a:off x="3802796" y="2524928"/>
              <a:ext cx="94663" cy="87478"/>
            </a:xfrm>
            <a:custGeom>
              <a:avLst/>
              <a:gdLst/>
              <a:ahLst/>
              <a:cxnLst/>
              <a:rect l="l" t="t" r="r" b="b"/>
              <a:pathLst>
                <a:path w="1950" h="1802" extrusionOk="0">
                  <a:moveTo>
                    <a:pt x="1675" y="0"/>
                  </a:moveTo>
                  <a:cubicBezTo>
                    <a:pt x="1602" y="0"/>
                    <a:pt x="1519" y="24"/>
                    <a:pt x="1430" y="76"/>
                  </a:cubicBezTo>
                  <a:lnTo>
                    <a:pt x="520" y="601"/>
                  </a:lnTo>
                  <a:cubicBezTo>
                    <a:pt x="233" y="765"/>
                    <a:pt x="0" y="1154"/>
                    <a:pt x="0" y="1465"/>
                  </a:cubicBezTo>
                  <a:cubicBezTo>
                    <a:pt x="0" y="1680"/>
                    <a:pt x="112" y="1801"/>
                    <a:pt x="276" y="1801"/>
                  </a:cubicBezTo>
                  <a:cubicBezTo>
                    <a:pt x="348" y="1801"/>
                    <a:pt x="431" y="1778"/>
                    <a:pt x="520" y="1727"/>
                  </a:cubicBezTo>
                  <a:lnTo>
                    <a:pt x="1430" y="1202"/>
                  </a:lnTo>
                  <a:cubicBezTo>
                    <a:pt x="1717" y="1035"/>
                    <a:pt x="1950" y="649"/>
                    <a:pt x="1950" y="339"/>
                  </a:cubicBezTo>
                  <a:cubicBezTo>
                    <a:pt x="1950" y="123"/>
                    <a:pt x="1838" y="0"/>
                    <a:pt x="167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262;p21">
              <a:extLst>
                <a:ext uri="{FF2B5EF4-FFF2-40B4-BE49-F238E27FC236}">
                  <a16:creationId xmlns:a16="http://schemas.microsoft.com/office/drawing/2014/main" id="{6D3DAAD7-1C64-4576-8DC0-0AA033A0D5DE}"/>
                </a:ext>
              </a:extLst>
            </p:cNvPr>
            <p:cNvSpPr/>
            <p:nvPr/>
          </p:nvSpPr>
          <p:spPr>
            <a:xfrm>
              <a:off x="3961677" y="2306196"/>
              <a:ext cx="314523" cy="214763"/>
            </a:xfrm>
            <a:custGeom>
              <a:avLst/>
              <a:gdLst/>
              <a:ahLst/>
              <a:cxnLst/>
              <a:rect l="l" t="t" r="r" b="b"/>
              <a:pathLst>
                <a:path w="6479" h="4424" extrusionOk="0">
                  <a:moveTo>
                    <a:pt x="6204" y="1"/>
                  </a:moveTo>
                  <a:cubicBezTo>
                    <a:pt x="6131" y="1"/>
                    <a:pt x="6048" y="25"/>
                    <a:pt x="5960" y="77"/>
                  </a:cubicBezTo>
                  <a:lnTo>
                    <a:pt x="520" y="3223"/>
                  </a:lnTo>
                  <a:cubicBezTo>
                    <a:pt x="233" y="3387"/>
                    <a:pt x="0" y="3776"/>
                    <a:pt x="0" y="4087"/>
                  </a:cubicBezTo>
                  <a:cubicBezTo>
                    <a:pt x="0" y="4302"/>
                    <a:pt x="112" y="4424"/>
                    <a:pt x="276" y="4424"/>
                  </a:cubicBezTo>
                  <a:cubicBezTo>
                    <a:pt x="349" y="4424"/>
                    <a:pt x="432" y="4400"/>
                    <a:pt x="520" y="4349"/>
                  </a:cubicBezTo>
                  <a:lnTo>
                    <a:pt x="5960" y="1203"/>
                  </a:lnTo>
                  <a:cubicBezTo>
                    <a:pt x="6246" y="1036"/>
                    <a:pt x="6479" y="650"/>
                    <a:pt x="6479" y="340"/>
                  </a:cubicBezTo>
                  <a:cubicBezTo>
                    <a:pt x="6479" y="124"/>
                    <a:pt x="6367" y="1"/>
                    <a:pt x="620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263;p21">
              <a:extLst>
                <a:ext uri="{FF2B5EF4-FFF2-40B4-BE49-F238E27FC236}">
                  <a16:creationId xmlns:a16="http://schemas.microsoft.com/office/drawing/2014/main" id="{8257E9F9-5FBE-4CE0-A83A-DCDCAEBD8F6B}"/>
                </a:ext>
              </a:extLst>
            </p:cNvPr>
            <p:cNvSpPr/>
            <p:nvPr/>
          </p:nvSpPr>
          <p:spPr>
            <a:xfrm>
              <a:off x="4654678" y="580995"/>
              <a:ext cx="323504" cy="417147"/>
            </a:xfrm>
            <a:custGeom>
              <a:avLst/>
              <a:gdLst/>
              <a:ahLst/>
              <a:cxnLst/>
              <a:rect l="l" t="t" r="r" b="b"/>
              <a:pathLst>
                <a:path w="6664" h="8593" extrusionOk="0">
                  <a:moveTo>
                    <a:pt x="4555" y="0"/>
                  </a:moveTo>
                  <a:cubicBezTo>
                    <a:pt x="4132" y="0"/>
                    <a:pt x="3655" y="137"/>
                    <a:pt x="3151" y="428"/>
                  </a:cubicBezTo>
                  <a:cubicBezTo>
                    <a:pt x="1411" y="1436"/>
                    <a:pt x="1" y="3879"/>
                    <a:pt x="1" y="5886"/>
                  </a:cubicBezTo>
                  <a:cubicBezTo>
                    <a:pt x="1" y="6889"/>
                    <a:pt x="353" y="7595"/>
                    <a:pt x="919" y="7923"/>
                  </a:cubicBezTo>
                  <a:lnTo>
                    <a:pt x="919" y="7927"/>
                  </a:lnTo>
                  <a:lnTo>
                    <a:pt x="922" y="7927"/>
                  </a:lnTo>
                  <a:lnTo>
                    <a:pt x="2090" y="8592"/>
                  </a:lnTo>
                  <a:lnTo>
                    <a:pt x="2370" y="8128"/>
                  </a:lnTo>
                  <a:cubicBezTo>
                    <a:pt x="2656" y="8060"/>
                    <a:pt x="2957" y="7958"/>
                    <a:pt x="3274" y="7776"/>
                  </a:cubicBezTo>
                  <a:cubicBezTo>
                    <a:pt x="5011" y="6770"/>
                    <a:pt x="6424" y="4326"/>
                    <a:pt x="6424" y="2320"/>
                  </a:cubicBezTo>
                  <a:cubicBezTo>
                    <a:pt x="6424" y="2019"/>
                    <a:pt x="6383" y="1756"/>
                    <a:pt x="6325" y="1514"/>
                  </a:cubicBezTo>
                  <a:lnTo>
                    <a:pt x="6664" y="951"/>
                  </a:lnTo>
                  <a:lnTo>
                    <a:pt x="5380" y="210"/>
                  </a:lnTo>
                  <a:lnTo>
                    <a:pt x="5366" y="203"/>
                  </a:lnTo>
                  <a:cubicBezTo>
                    <a:pt x="5129" y="70"/>
                    <a:pt x="4856" y="0"/>
                    <a:pt x="4555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264;p21">
              <a:extLst>
                <a:ext uri="{FF2B5EF4-FFF2-40B4-BE49-F238E27FC236}">
                  <a16:creationId xmlns:a16="http://schemas.microsoft.com/office/drawing/2014/main" id="{44B8C7C9-16A4-464E-8D62-160D31477CAE}"/>
                </a:ext>
              </a:extLst>
            </p:cNvPr>
            <p:cNvSpPr/>
            <p:nvPr/>
          </p:nvSpPr>
          <p:spPr>
            <a:xfrm>
              <a:off x="4654678" y="705992"/>
              <a:ext cx="272823" cy="292144"/>
            </a:xfrm>
            <a:custGeom>
              <a:avLst/>
              <a:gdLst/>
              <a:ahLst/>
              <a:cxnLst/>
              <a:rect l="l" t="t" r="r" b="b"/>
              <a:pathLst>
                <a:path w="5620" h="6018" extrusionOk="0">
                  <a:moveTo>
                    <a:pt x="1049" y="0"/>
                  </a:moveTo>
                  <a:cubicBezTo>
                    <a:pt x="404" y="1035"/>
                    <a:pt x="1" y="2235"/>
                    <a:pt x="1" y="3311"/>
                  </a:cubicBezTo>
                  <a:cubicBezTo>
                    <a:pt x="1" y="4314"/>
                    <a:pt x="353" y="5020"/>
                    <a:pt x="919" y="5348"/>
                  </a:cubicBezTo>
                  <a:lnTo>
                    <a:pt x="919" y="5352"/>
                  </a:lnTo>
                  <a:lnTo>
                    <a:pt x="922" y="5352"/>
                  </a:lnTo>
                  <a:lnTo>
                    <a:pt x="2090" y="6017"/>
                  </a:lnTo>
                  <a:lnTo>
                    <a:pt x="2370" y="5553"/>
                  </a:lnTo>
                  <a:cubicBezTo>
                    <a:pt x="2656" y="5485"/>
                    <a:pt x="2957" y="5383"/>
                    <a:pt x="3274" y="5198"/>
                  </a:cubicBezTo>
                  <a:cubicBezTo>
                    <a:pt x="4206" y="4663"/>
                    <a:pt x="5043" y="3710"/>
                    <a:pt x="5619" y="2638"/>
                  </a:cubicBezTo>
                  <a:lnTo>
                    <a:pt x="104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265;p21">
              <a:extLst>
                <a:ext uri="{FF2B5EF4-FFF2-40B4-BE49-F238E27FC236}">
                  <a16:creationId xmlns:a16="http://schemas.microsoft.com/office/drawing/2014/main" id="{7C89F48E-E3B8-457E-930D-5F1C9EC9E775}"/>
                </a:ext>
              </a:extLst>
            </p:cNvPr>
            <p:cNvSpPr/>
            <p:nvPr/>
          </p:nvSpPr>
          <p:spPr>
            <a:xfrm>
              <a:off x="4705600" y="580995"/>
              <a:ext cx="272580" cy="253114"/>
            </a:xfrm>
            <a:custGeom>
              <a:avLst/>
              <a:gdLst/>
              <a:ahLst/>
              <a:cxnLst/>
              <a:rect l="l" t="t" r="r" b="b"/>
              <a:pathLst>
                <a:path w="5615" h="5214" extrusionOk="0">
                  <a:moveTo>
                    <a:pt x="3506" y="0"/>
                  </a:moveTo>
                  <a:cubicBezTo>
                    <a:pt x="3083" y="0"/>
                    <a:pt x="2606" y="137"/>
                    <a:pt x="2102" y="428"/>
                  </a:cubicBezTo>
                  <a:cubicBezTo>
                    <a:pt x="1294" y="896"/>
                    <a:pt x="557" y="1674"/>
                    <a:pt x="0" y="2575"/>
                  </a:cubicBezTo>
                  <a:lnTo>
                    <a:pt x="4570" y="5213"/>
                  </a:lnTo>
                  <a:cubicBezTo>
                    <a:pt x="5071" y="4278"/>
                    <a:pt x="5375" y="3251"/>
                    <a:pt x="5375" y="2320"/>
                  </a:cubicBezTo>
                  <a:cubicBezTo>
                    <a:pt x="5375" y="2019"/>
                    <a:pt x="5334" y="1756"/>
                    <a:pt x="5276" y="1514"/>
                  </a:cubicBezTo>
                  <a:lnTo>
                    <a:pt x="5615" y="951"/>
                  </a:lnTo>
                  <a:lnTo>
                    <a:pt x="4331" y="210"/>
                  </a:lnTo>
                  <a:lnTo>
                    <a:pt x="4317" y="203"/>
                  </a:lnTo>
                  <a:cubicBezTo>
                    <a:pt x="4080" y="70"/>
                    <a:pt x="3807" y="0"/>
                    <a:pt x="350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266;p21">
              <a:extLst>
                <a:ext uri="{FF2B5EF4-FFF2-40B4-BE49-F238E27FC236}">
                  <a16:creationId xmlns:a16="http://schemas.microsoft.com/office/drawing/2014/main" id="{41B8B9E4-2114-44E0-BF71-27B36D4EE461}"/>
                </a:ext>
              </a:extLst>
            </p:cNvPr>
            <p:cNvSpPr/>
            <p:nvPr/>
          </p:nvSpPr>
          <p:spPr>
            <a:xfrm>
              <a:off x="4713852" y="614878"/>
              <a:ext cx="305931" cy="395011"/>
            </a:xfrm>
            <a:custGeom>
              <a:avLst/>
              <a:gdLst/>
              <a:ahLst/>
              <a:cxnLst/>
              <a:rect l="l" t="t" r="r" b="b"/>
              <a:pathLst>
                <a:path w="6302" h="8137" extrusionOk="0">
                  <a:moveTo>
                    <a:pt x="4559" y="0"/>
                  </a:moveTo>
                  <a:cubicBezTo>
                    <a:pt x="4135" y="0"/>
                    <a:pt x="3657" y="139"/>
                    <a:pt x="3151" y="431"/>
                  </a:cubicBezTo>
                  <a:cubicBezTo>
                    <a:pt x="1410" y="1434"/>
                    <a:pt x="1" y="3877"/>
                    <a:pt x="1" y="5887"/>
                  </a:cubicBezTo>
                  <a:cubicBezTo>
                    <a:pt x="1" y="7313"/>
                    <a:pt x="710" y="8137"/>
                    <a:pt x="1744" y="8137"/>
                  </a:cubicBezTo>
                  <a:cubicBezTo>
                    <a:pt x="2167" y="8137"/>
                    <a:pt x="2645" y="7998"/>
                    <a:pt x="3151" y="7707"/>
                  </a:cubicBezTo>
                  <a:cubicBezTo>
                    <a:pt x="4892" y="6703"/>
                    <a:pt x="6301" y="4260"/>
                    <a:pt x="6301" y="2249"/>
                  </a:cubicBezTo>
                  <a:cubicBezTo>
                    <a:pt x="6301" y="823"/>
                    <a:pt x="5592" y="0"/>
                    <a:pt x="4559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267;p21">
              <a:extLst>
                <a:ext uri="{FF2B5EF4-FFF2-40B4-BE49-F238E27FC236}">
                  <a16:creationId xmlns:a16="http://schemas.microsoft.com/office/drawing/2014/main" id="{13FDBE93-00E5-4168-93D5-7D9EB7DCE7AC}"/>
                </a:ext>
              </a:extLst>
            </p:cNvPr>
            <p:cNvSpPr/>
            <p:nvPr/>
          </p:nvSpPr>
          <p:spPr>
            <a:xfrm>
              <a:off x="4819239" y="694002"/>
              <a:ext cx="95148" cy="236754"/>
            </a:xfrm>
            <a:custGeom>
              <a:avLst/>
              <a:gdLst/>
              <a:ahLst/>
              <a:cxnLst/>
              <a:rect l="l" t="t" r="r" b="b"/>
              <a:pathLst>
                <a:path w="1960" h="4877" extrusionOk="0">
                  <a:moveTo>
                    <a:pt x="1150" y="1"/>
                  </a:moveTo>
                  <a:cubicBezTo>
                    <a:pt x="1140" y="1"/>
                    <a:pt x="1129" y="4"/>
                    <a:pt x="1116" y="12"/>
                  </a:cubicBezTo>
                  <a:lnTo>
                    <a:pt x="843" y="168"/>
                  </a:lnTo>
                  <a:cubicBezTo>
                    <a:pt x="819" y="182"/>
                    <a:pt x="796" y="209"/>
                    <a:pt x="779" y="247"/>
                  </a:cubicBezTo>
                  <a:cubicBezTo>
                    <a:pt x="761" y="285"/>
                    <a:pt x="752" y="326"/>
                    <a:pt x="752" y="363"/>
                  </a:cubicBezTo>
                  <a:lnTo>
                    <a:pt x="752" y="718"/>
                  </a:lnTo>
                  <a:cubicBezTo>
                    <a:pt x="652" y="803"/>
                    <a:pt x="560" y="899"/>
                    <a:pt x="478" y="1008"/>
                  </a:cubicBezTo>
                  <a:cubicBezTo>
                    <a:pt x="393" y="1118"/>
                    <a:pt x="321" y="1237"/>
                    <a:pt x="260" y="1364"/>
                  </a:cubicBezTo>
                  <a:cubicBezTo>
                    <a:pt x="202" y="1490"/>
                    <a:pt x="154" y="1619"/>
                    <a:pt x="120" y="1756"/>
                  </a:cubicBezTo>
                  <a:cubicBezTo>
                    <a:pt x="86" y="1889"/>
                    <a:pt x="68" y="2025"/>
                    <a:pt x="68" y="2159"/>
                  </a:cubicBezTo>
                  <a:cubicBezTo>
                    <a:pt x="68" y="2315"/>
                    <a:pt x="82" y="2446"/>
                    <a:pt x="109" y="2541"/>
                  </a:cubicBezTo>
                  <a:cubicBezTo>
                    <a:pt x="137" y="2640"/>
                    <a:pt x="178" y="2715"/>
                    <a:pt x="235" y="2766"/>
                  </a:cubicBezTo>
                  <a:cubicBezTo>
                    <a:pt x="290" y="2817"/>
                    <a:pt x="358" y="2848"/>
                    <a:pt x="444" y="2855"/>
                  </a:cubicBezTo>
                  <a:cubicBezTo>
                    <a:pt x="466" y="2858"/>
                    <a:pt x="489" y="2859"/>
                    <a:pt x="513" y="2859"/>
                  </a:cubicBezTo>
                  <a:cubicBezTo>
                    <a:pt x="582" y="2859"/>
                    <a:pt x="658" y="2849"/>
                    <a:pt x="741" y="2831"/>
                  </a:cubicBezTo>
                  <a:cubicBezTo>
                    <a:pt x="864" y="2810"/>
                    <a:pt x="977" y="2786"/>
                    <a:pt x="1069" y="2763"/>
                  </a:cubicBezTo>
                  <a:cubicBezTo>
                    <a:pt x="1164" y="2739"/>
                    <a:pt x="1246" y="2725"/>
                    <a:pt x="1308" y="2725"/>
                  </a:cubicBezTo>
                  <a:cubicBezTo>
                    <a:pt x="1314" y="2725"/>
                    <a:pt x="1320" y="2724"/>
                    <a:pt x="1326" y="2724"/>
                  </a:cubicBezTo>
                  <a:cubicBezTo>
                    <a:pt x="1381" y="2724"/>
                    <a:pt x="1423" y="2738"/>
                    <a:pt x="1454" y="2766"/>
                  </a:cubicBezTo>
                  <a:cubicBezTo>
                    <a:pt x="1485" y="2797"/>
                    <a:pt x="1502" y="2851"/>
                    <a:pt x="1502" y="2926"/>
                  </a:cubicBezTo>
                  <a:cubicBezTo>
                    <a:pt x="1502" y="3005"/>
                    <a:pt x="1485" y="3084"/>
                    <a:pt x="1458" y="3152"/>
                  </a:cubicBezTo>
                  <a:cubicBezTo>
                    <a:pt x="1427" y="3224"/>
                    <a:pt x="1390" y="3292"/>
                    <a:pt x="1341" y="3356"/>
                  </a:cubicBezTo>
                  <a:cubicBezTo>
                    <a:pt x="1294" y="3418"/>
                    <a:pt x="1239" y="3476"/>
                    <a:pt x="1174" y="3531"/>
                  </a:cubicBezTo>
                  <a:cubicBezTo>
                    <a:pt x="1113" y="3582"/>
                    <a:pt x="1045" y="3626"/>
                    <a:pt x="980" y="3667"/>
                  </a:cubicBezTo>
                  <a:cubicBezTo>
                    <a:pt x="891" y="3715"/>
                    <a:pt x="819" y="3746"/>
                    <a:pt x="761" y="3756"/>
                  </a:cubicBezTo>
                  <a:cubicBezTo>
                    <a:pt x="736" y="3761"/>
                    <a:pt x="712" y="3763"/>
                    <a:pt x="690" y="3763"/>
                  </a:cubicBezTo>
                  <a:cubicBezTo>
                    <a:pt x="663" y="3763"/>
                    <a:pt x="638" y="3760"/>
                    <a:pt x="618" y="3752"/>
                  </a:cubicBezTo>
                  <a:cubicBezTo>
                    <a:pt x="580" y="3742"/>
                    <a:pt x="550" y="3719"/>
                    <a:pt x="526" y="3687"/>
                  </a:cubicBezTo>
                  <a:cubicBezTo>
                    <a:pt x="506" y="3654"/>
                    <a:pt x="485" y="3619"/>
                    <a:pt x="471" y="3585"/>
                  </a:cubicBezTo>
                  <a:cubicBezTo>
                    <a:pt x="457" y="3551"/>
                    <a:pt x="440" y="3527"/>
                    <a:pt x="420" y="3520"/>
                  </a:cubicBezTo>
                  <a:cubicBezTo>
                    <a:pt x="414" y="3517"/>
                    <a:pt x="407" y="3516"/>
                    <a:pt x="399" y="3516"/>
                  </a:cubicBezTo>
                  <a:cubicBezTo>
                    <a:pt x="381" y="3516"/>
                    <a:pt x="358" y="3524"/>
                    <a:pt x="331" y="3541"/>
                  </a:cubicBezTo>
                  <a:lnTo>
                    <a:pt x="92" y="3678"/>
                  </a:lnTo>
                  <a:cubicBezTo>
                    <a:pt x="68" y="3691"/>
                    <a:pt x="48" y="3715"/>
                    <a:pt x="27" y="3752"/>
                  </a:cubicBezTo>
                  <a:cubicBezTo>
                    <a:pt x="7" y="3790"/>
                    <a:pt x="0" y="3831"/>
                    <a:pt x="0" y="3868"/>
                  </a:cubicBezTo>
                  <a:cubicBezTo>
                    <a:pt x="7" y="3998"/>
                    <a:pt x="27" y="4108"/>
                    <a:pt x="68" y="4193"/>
                  </a:cubicBezTo>
                  <a:cubicBezTo>
                    <a:pt x="109" y="4281"/>
                    <a:pt x="164" y="4346"/>
                    <a:pt x="232" y="4391"/>
                  </a:cubicBezTo>
                  <a:cubicBezTo>
                    <a:pt x="297" y="4435"/>
                    <a:pt x="376" y="4459"/>
                    <a:pt x="465" y="4466"/>
                  </a:cubicBezTo>
                  <a:cubicBezTo>
                    <a:pt x="480" y="4467"/>
                    <a:pt x="496" y="4467"/>
                    <a:pt x="512" y="4467"/>
                  </a:cubicBezTo>
                  <a:cubicBezTo>
                    <a:pt x="587" y="4467"/>
                    <a:pt x="667" y="4453"/>
                    <a:pt x="752" y="4425"/>
                  </a:cubicBezTo>
                  <a:lnTo>
                    <a:pt x="752" y="4780"/>
                  </a:lnTo>
                  <a:cubicBezTo>
                    <a:pt x="752" y="4817"/>
                    <a:pt x="761" y="4845"/>
                    <a:pt x="779" y="4862"/>
                  </a:cubicBezTo>
                  <a:cubicBezTo>
                    <a:pt x="788" y="4871"/>
                    <a:pt x="800" y="4876"/>
                    <a:pt x="812" y="4876"/>
                  </a:cubicBezTo>
                  <a:cubicBezTo>
                    <a:pt x="822" y="4876"/>
                    <a:pt x="833" y="4873"/>
                    <a:pt x="843" y="4865"/>
                  </a:cubicBezTo>
                  <a:lnTo>
                    <a:pt x="1116" y="4708"/>
                  </a:lnTo>
                  <a:cubicBezTo>
                    <a:pt x="1144" y="4694"/>
                    <a:pt x="1164" y="4667"/>
                    <a:pt x="1182" y="4629"/>
                  </a:cubicBezTo>
                  <a:cubicBezTo>
                    <a:pt x="1198" y="4592"/>
                    <a:pt x="1209" y="4551"/>
                    <a:pt x="1209" y="4514"/>
                  </a:cubicBezTo>
                  <a:lnTo>
                    <a:pt x="1209" y="4158"/>
                  </a:lnTo>
                  <a:cubicBezTo>
                    <a:pt x="1325" y="4067"/>
                    <a:pt x="1431" y="3964"/>
                    <a:pt x="1522" y="3848"/>
                  </a:cubicBezTo>
                  <a:cubicBezTo>
                    <a:pt x="1618" y="3732"/>
                    <a:pt x="1697" y="3605"/>
                    <a:pt x="1758" y="3476"/>
                  </a:cubicBezTo>
                  <a:cubicBezTo>
                    <a:pt x="1823" y="3347"/>
                    <a:pt x="1874" y="3210"/>
                    <a:pt x="1908" y="3073"/>
                  </a:cubicBezTo>
                  <a:cubicBezTo>
                    <a:pt x="1943" y="2933"/>
                    <a:pt x="1960" y="2797"/>
                    <a:pt x="1960" y="2663"/>
                  </a:cubicBezTo>
                  <a:cubicBezTo>
                    <a:pt x="1960" y="2520"/>
                    <a:pt x="1946" y="2401"/>
                    <a:pt x="1919" y="2306"/>
                  </a:cubicBezTo>
                  <a:cubicBezTo>
                    <a:pt x="1894" y="2206"/>
                    <a:pt x="1850" y="2134"/>
                    <a:pt x="1789" y="2084"/>
                  </a:cubicBezTo>
                  <a:cubicBezTo>
                    <a:pt x="1730" y="2032"/>
                    <a:pt x="1653" y="2005"/>
                    <a:pt x="1560" y="1998"/>
                  </a:cubicBezTo>
                  <a:cubicBezTo>
                    <a:pt x="1543" y="1997"/>
                    <a:pt x="1526" y="1996"/>
                    <a:pt x="1508" y="1996"/>
                  </a:cubicBezTo>
                  <a:cubicBezTo>
                    <a:pt x="1424" y="1996"/>
                    <a:pt x="1328" y="2010"/>
                    <a:pt x="1215" y="2036"/>
                  </a:cubicBezTo>
                  <a:cubicBezTo>
                    <a:pt x="1092" y="2066"/>
                    <a:pt x="987" y="2090"/>
                    <a:pt x="898" y="2111"/>
                  </a:cubicBezTo>
                  <a:cubicBezTo>
                    <a:pt x="827" y="2125"/>
                    <a:pt x="765" y="2132"/>
                    <a:pt x="715" y="2132"/>
                  </a:cubicBezTo>
                  <a:cubicBezTo>
                    <a:pt x="705" y="2132"/>
                    <a:pt x="695" y="2132"/>
                    <a:pt x="686" y="2131"/>
                  </a:cubicBezTo>
                  <a:cubicBezTo>
                    <a:pt x="629" y="2128"/>
                    <a:pt x="591" y="2107"/>
                    <a:pt x="563" y="2070"/>
                  </a:cubicBezTo>
                  <a:cubicBezTo>
                    <a:pt x="539" y="2036"/>
                    <a:pt x="526" y="1978"/>
                    <a:pt x="526" y="1896"/>
                  </a:cubicBezTo>
                  <a:cubicBezTo>
                    <a:pt x="526" y="1831"/>
                    <a:pt x="539" y="1766"/>
                    <a:pt x="560" y="1698"/>
                  </a:cubicBezTo>
                  <a:cubicBezTo>
                    <a:pt x="584" y="1633"/>
                    <a:pt x="615" y="1572"/>
                    <a:pt x="656" y="1513"/>
                  </a:cubicBezTo>
                  <a:cubicBezTo>
                    <a:pt x="693" y="1452"/>
                    <a:pt x="741" y="1397"/>
                    <a:pt x="792" y="1350"/>
                  </a:cubicBezTo>
                  <a:cubicBezTo>
                    <a:pt x="847" y="1299"/>
                    <a:pt x="901" y="1258"/>
                    <a:pt x="963" y="1223"/>
                  </a:cubicBezTo>
                  <a:cubicBezTo>
                    <a:pt x="1065" y="1163"/>
                    <a:pt x="1148" y="1133"/>
                    <a:pt x="1213" y="1133"/>
                  </a:cubicBezTo>
                  <a:cubicBezTo>
                    <a:pt x="1233" y="1133"/>
                    <a:pt x="1251" y="1136"/>
                    <a:pt x="1267" y="1142"/>
                  </a:cubicBezTo>
                  <a:cubicBezTo>
                    <a:pt x="1338" y="1165"/>
                    <a:pt x="1390" y="1213"/>
                    <a:pt x="1423" y="1282"/>
                  </a:cubicBezTo>
                  <a:cubicBezTo>
                    <a:pt x="1437" y="1309"/>
                    <a:pt x="1454" y="1329"/>
                    <a:pt x="1475" y="1343"/>
                  </a:cubicBezTo>
                  <a:cubicBezTo>
                    <a:pt x="1481" y="1346"/>
                    <a:pt x="1488" y="1348"/>
                    <a:pt x="1496" y="1348"/>
                  </a:cubicBezTo>
                  <a:cubicBezTo>
                    <a:pt x="1513" y="1348"/>
                    <a:pt x="1534" y="1340"/>
                    <a:pt x="1560" y="1326"/>
                  </a:cubicBezTo>
                  <a:lnTo>
                    <a:pt x="1799" y="1189"/>
                  </a:lnTo>
                  <a:cubicBezTo>
                    <a:pt x="1823" y="1176"/>
                    <a:pt x="1847" y="1148"/>
                    <a:pt x="1864" y="1110"/>
                  </a:cubicBezTo>
                  <a:cubicBezTo>
                    <a:pt x="1884" y="1074"/>
                    <a:pt x="1891" y="1036"/>
                    <a:pt x="1891" y="995"/>
                  </a:cubicBezTo>
                  <a:cubicBezTo>
                    <a:pt x="1884" y="913"/>
                    <a:pt x="1867" y="834"/>
                    <a:pt x="1840" y="756"/>
                  </a:cubicBezTo>
                  <a:cubicBezTo>
                    <a:pt x="1809" y="677"/>
                    <a:pt x="1768" y="609"/>
                    <a:pt x="1710" y="554"/>
                  </a:cubicBezTo>
                  <a:cubicBezTo>
                    <a:pt x="1653" y="500"/>
                    <a:pt x="1584" y="466"/>
                    <a:pt x="1502" y="445"/>
                  </a:cubicBezTo>
                  <a:cubicBezTo>
                    <a:pt x="1470" y="438"/>
                    <a:pt x="1436" y="434"/>
                    <a:pt x="1401" y="434"/>
                  </a:cubicBezTo>
                  <a:cubicBezTo>
                    <a:pt x="1342" y="434"/>
                    <a:pt x="1279" y="444"/>
                    <a:pt x="1209" y="466"/>
                  </a:cubicBezTo>
                  <a:lnTo>
                    <a:pt x="1209" y="97"/>
                  </a:lnTo>
                  <a:cubicBezTo>
                    <a:pt x="1209" y="60"/>
                    <a:pt x="1198" y="32"/>
                    <a:pt x="1182" y="15"/>
                  </a:cubicBezTo>
                  <a:cubicBezTo>
                    <a:pt x="1172" y="6"/>
                    <a:pt x="1162" y="1"/>
                    <a:pt x="115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268;p21">
              <a:extLst>
                <a:ext uri="{FF2B5EF4-FFF2-40B4-BE49-F238E27FC236}">
                  <a16:creationId xmlns:a16="http://schemas.microsoft.com/office/drawing/2014/main" id="{2B64FD1A-A745-48E4-8EEE-9AD9C584D2AD}"/>
                </a:ext>
              </a:extLst>
            </p:cNvPr>
            <p:cNvSpPr/>
            <p:nvPr/>
          </p:nvSpPr>
          <p:spPr>
            <a:xfrm>
              <a:off x="4654678" y="1721501"/>
              <a:ext cx="323504" cy="417147"/>
            </a:xfrm>
            <a:custGeom>
              <a:avLst/>
              <a:gdLst/>
              <a:ahLst/>
              <a:cxnLst/>
              <a:rect l="l" t="t" r="r" b="b"/>
              <a:pathLst>
                <a:path w="6664" h="8593" extrusionOk="0">
                  <a:moveTo>
                    <a:pt x="4554" y="0"/>
                  </a:moveTo>
                  <a:cubicBezTo>
                    <a:pt x="4132" y="0"/>
                    <a:pt x="3655" y="137"/>
                    <a:pt x="3151" y="429"/>
                  </a:cubicBezTo>
                  <a:cubicBezTo>
                    <a:pt x="1411" y="1432"/>
                    <a:pt x="1" y="3876"/>
                    <a:pt x="1" y="5886"/>
                  </a:cubicBezTo>
                  <a:cubicBezTo>
                    <a:pt x="1" y="6889"/>
                    <a:pt x="353" y="7593"/>
                    <a:pt x="919" y="7924"/>
                  </a:cubicBezTo>
                  <a:lnTo>
                    <a:pt x="922" y="7927"/>
                  </a:lnTo>
                  <a:lnTo>
                    <a:pt x="2090" y="8592"/>
                  </a:lnTo>
                  <a:lnTo>
                    <a:pt x="2370" y="8125"/>
                  </a:lnTo>
                  <a:cubicBezTo>
                    <a:pt x="2656" y="8060"/>
                    <a:pt x="2957" y="7957"/>
                    <a:pt x="3274" y="7773"/>
                  </a:cubicBezTo>
                  <a:cubicBezTo>
                    <a:pt x="5011" y="6770"/>
                    <a:pt x="6424" y="4326"/>
                    <a:pt x="6424" y="2316"/>
                  </a:cubicBezTo>
                  <a:cubicBezTo>
                    <a:pt x="6424" y="2019"/>
                    <a:pt x="6383" y="1757"/>
                    <a:pt x="6325" y="1511"/>
                  </a:cubicBezTo>
                  <a:lnTo>
                    <a:pt x="6664" y="947"/>
                  </a:lnTo>
                  <a:lnTo>
                    <a:pt x="5380" y="207"/>
                  </a:lnTo>
                  <a:lnTo>
                    <a:pt x="5366" y="200"/>
                  </a:lnTo>
                  <a:lnTo>
                    <a:pt x="5366" y="203"/>
                  </a:lnTo>
                  <a:cubicBezTo>
                    <a:pt x="5129" y="70"/>
                    <a:pt x="4855" y="0"/>
                    <a:pt x="4554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" name="Google Shape;269;p21">
              <a:extLst>
                <a:ext uri="{FF2B5EF4-FFF2-40B4-BE49-F238E27FC236}">
                  <a16:creationId xmlns:a16="http://schemas.microsoft.com/office/drawing/2014/main" id="{8979300D-3DC0-43F7-A805-F97057EABD89}"/>
                </a:ext>
              </a:extLst>
            </p:cNvPr>
            <p:cNvSpPr/>
            <p:nvPr/>
          </p:nvSpPr>
          <p:spPr>
            <a:xfrm>
              <a:off x="4654678" y="1846304"/>
              <a:ext cx="272823" cy="292338"/>
            </a:xfrm>
            <a:custGeom>
              <a:avLst/>
              <a:gdLst/>
              <a:ahLst/>
              <a:cxnLst/>
              <a:rect l="l" t="t" r="r" b="b"/>
              <a:pathLst>
                <a:path w="5620" h="6022" extrusionOk="0">
                  <a:moveTo>
                    <a:pt x="1049" y="1"/>
                  </a:moveTo>
                  <a:cubicBezTo>
                    <a:pt x="404" y="1038"/>
                    <a:pt x="1" y="2240"/>
                    <a:pt x="1" y="3315"/>
                  </a:cubicBezTo>
                  <a:cubicBezTo>
                    <a:pt x="1" y="4318"/>
                    <a:pt x="353" y="5022"/>
                    <a:pt x="919" y="5353"/>
                  </a:cubicBezTo>
                  <a:lnTo>
                    <a:pt x="922" y="5356"/>
                  </a:lnTo>
                  <a:lnTo>
                    <a:pt x="2090" y="6021"/>
                  </a:lnTo>
                  <a:lnTo>
                    <a:pt x="2370" y="5554"/>
                  </a:lnTo>
                  <a:cubicBezTo>
                    <a:pt x="2656" y="5489"/>
                    <a:pt x="2957" y="5386"/>
                    <a:pt x="3274" y="5202"/>
                  </a:cubicBezTo>
                  <a:cubicBezTo>
                    <a:pt x="4206" y="4666"/>
                    <a:pt x="5043" y="3714"/>
                    <a:pt x="5619" y="2639"/>
                  </a:cubicBezTo>
                  <a:lnTo>
                    <a:pt x="1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9" name="Google Shape;270;p21">
              <a:extLst>
                <a:ext uri="{FF2B5EF4-FFF2-40B4-BE49-F238E27FC236}">
                  <a16:creationId xmlns:a16="http://schemas.microsoft.com/office/drawing/2014/main" id="{13B9CE72-85E8-45EB-975D-6B1510ECD00A}"/>
                </a:ext>
              </a:extLst>
            </p:cNvPr>
            <p:cNvSpPr/>
            <p:nvPr/>
          </p:nvSpPr>
          <p:spPr>
            <a:xfrm>
              <a:off x="4705600" y="1721501"/>
              <a:ext cx="272580" cy="252919"/>
            </a:xfrm>
            <a:custGeom>
              <a:avLst/>
              <a:gdLst/>
              <a:ahLst/>
              <a:cxnLst/>
              <a:rect l="l" t="t" r="r" b="b"/>
              <a:pathLst>
                <a:path w="5615" h="5210" extrusionOk="0">
                  <a:moveTo>
                    <a:pt x="3505" y="0"/>
                  </a:moveTo>
                  <a:cubicBezTo>
                    <a:pt x="3083" y="0"/>
                    <a:pt x="2606" y="137"/>
                    <a:pt x="2102" y="429"/>
                  </a:cubicBezTo>
                  <a:cubicBezTo>
                    <a:pt x="1294" y="896"/>
                    <a:pt x="557" y="1675"/>
                    <a:pt x="0" y="2572"/>
                  </a:cubicBezTo>
                  <a:lnTo>
                    <a:pt x="4570" y="5210"/>
                  </a:lnTo>
                  <a:cubicBezTo>
                    <a:pt x="5071" y="4279"/>
                    <a:pt x="5375" y="3251"/>
                    <a:pt x="5375" y="2316"/>
                  </a:cubicBezTo>
                  <a:cubicBezTo>
                    <a:pt x="5375" y="2019"/>
                    <a:pt x="5334" y="1757"/>
                    <a:pt x="5276" y="1511"/>
                  </a:cubicBezTo>
                  <a:lnTo>
                    <a:pt x="5615" y="947"/>
                  </a:lnTo>
                  <a:lnTo>
                    <a:pt x="4331" y="207"/>
                  </a:lnTo>
                  <a:lnTo>
                    <a:pt x="4317" y="200"/>
                  </a:lnTo>
                  <a:lnTo>
                    <a:pt x="4317" y="203"/>
                  </a:lnTo>
                  <a:cubicBezTo>
                    <a:pt x="4080" y="70"/>
                    <a:pt x="3806" y="0"/>
                    <a:pt x="350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0" name="Google Shape;271;p21">
              <a:extLst>
                <a:ext uri="{FF2B5EF4-FFF2-40B4-BE49-F238E27FC236}">
                  <a16:creationId xmlns:a16="http://schemas.microsoft.com/office/drawing/2014/main" id="{3446B302-5C9B-4F23-9A8F-5FB477D75AC2}"/>
                </a:ext>
              </a:extLst>
            </p:cNvPr>
            <p:cNvSpPr/>
            <p:nvPr/>
          </p:nvSpPr>
          <p:spPr>
            <a:xfrm>
              <a:off x="4713852" y="1755287"/>
              <a:ext cx="305931" cy="395108"/>
            </a:xfrm>
            <a:custGeom>
              <a:avLst/>
              <a:gdLst/>
              <a:ahLst/>
              <a:cxnLst/>
              <a:rect l="l" t="t" r="r" b="b"/>
              <a:pathLst>
                <a:path w="6302" h="8139" extrusionOk="0">
                  <a:moveTo>
                    <a:pt x="4559" y="1"/>
                  </a:moveTo>
                  <a:cubicBezTo>
                    <a:pt x="4135" y="1"/>
                    <a:pt x="3657" y="140"/>
                    <a:pt x="3151" y="432"/>
                  </a:cubicBezTo>
                  <a:cubicBezTo>
                    <a:pt x="1410" y="1436"/>
                    <a:pt x="1" y="3879"/>
                    <a:pt x="1" y="5889"/>
                  </a:cubicBezTo>
                  <a:cubicBezTo>
                    <a:pt x="1" y="7316"/>
                    <a:pt x="710" y="8139"/>
                    <a:pt x="1743" y="8139"/>
                  </a:cubicBezTo>
                  <a:cubicBezTo>
                    <a:pt x="2167" y="8139"/>
                    <a:pt x="2645" y="8000"/>
                    <a:pt x="3151" y="7709"/>
                  </a:cubicBezTo>
                  <a:cubicBezTo>
                    <a:pt x="4892" y="6702"/>
                    <a:pt x="6301" y="4262"/>
                    <a:pt x="6301" y="2252"/>
                  </a:cubicBezTo>
                  <a:cubicBezTo>
                    <a:pt x="6301" y="826"/>
                    <a:pt x="5592" y="1"/>
                    <a:pt x="4559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1" name="Google Shape;272;p21">
              <a:extLst>
                <a:ext uri="{FF2B5EF4-FFF2-40B4-BE49-F238E27FC236}">
                  <a16:creationId xmlns:a16="http://schemas.microsoft.com/office/drawing/2014/main" id="{281FD42C-F79F-407F-867D-C561EB4ABB88}"/>
                </a:ext>
              </a:extLst>
            </p:cNvPr>
            <p:cNvSpPr/>
            <p:nvPr/>
          </p:nvSpPr>
          <p:spPr>
            <a:xfrm>
              <a:off x="4785745" y="1839217"/>
              <a:ext cx="162092" cy="238696"/>
            </a:xfrm>
            <a:custGeom>
              <a:avLst/>
              <a:gdLst/>
              <a:ahLst/>
              <a:cxnLst/>
              <a:rect l="l" t="t" r="r" b="b"/>
              <a:pathLst>
                <a:path w="3339" h="4917" extrusionOk="0">
                  <a:moveTo>
                    <a:pt x="3296" y="1"/>
                  </a:moveTo>
                  <a:cubicBezTo>
                    <a:pt x="3289" y="1"/>
                    <a:pt x="3282" y="3"/>
                    <a:pt x="3274" y="7"/>
                  </a:cubicBezTo>
                  <a:lnTo>
                    <a:pt x="65" y="1857"/>
                  </a:lnTo>
                  <a:cubicBezTo>
                    <a:pt x="29" y="1881"/>
                    <a:pt x="1" y="1942"/>
                    <a:pt x="1" y="2000"/>
                  </a:cubicBezTo>
                  <a:lnTo>
                    <a:pt x="1" y="4843"/>
                  </a:lnTo>
                  <a:cubicBezTo>
                    <a:pt x="1" y="4888"/>
                    <a:pt x="17" y="4916"/>
                    <a:pt x="41" y="4916"/>
                  </a:cubicBezTo>
                  <a:cubicBezTo>
                    <a:pt x="49" y="4916"/>
                    <a:pt x="57" y="4914"/>
                    <a:pt x="65" y="4908"/>
                  </a:cubicBezTo>
                  <a:lnTo>
                    <a:pt x="3274" y="3059"/>
                  </a:lnTo>
                  <a:cubicBezTo>
                    <a:pt x="3308" y="3038"/>
                    <a:pt x="3339" y="2973"/>
                    <a:pt x="3339" y="2915"/>
                  </a:cubicBezTo>
                  <a:lnTo>
                    <a:pt x="3339" y="72"/>
                  </a:lnTo>
                  <a:cubicBezTo>
                    <a:pt x="3339" y="27"/>
                    <a:pt x="3320" y="1"/>
                    <a:pt x="329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2" name="Google Shape;273;p21">
              <a:extLst>
                <a:ext uri="{FF2B5EF4-FFF2-40B4-BE49-F238E27FC236}">
                  <a16:creationId xmlns:a16="http://schemas.microsoft.com/office/drawing/2014/main" id="{307221E4-A032-4D05-B696-BB81F1E9F464}"/>
                </a:ext>
              </a:extLst>
            </p:cNvPr>
            <p:cNvSpPr/>
            <p:nvPr/>
          </p:nvSpPr>
          <p:spPr>
            <a:xfrm>
              <a:off x="4832831" y="1839362"/>
              <a:ext cx="67963" cy="72284"/>
            </a:xfrm>
            <a:custGeom>
              <a:avLst/>
              <a:gdLst/>
              <a:ahLst/>
              <a:cxnLst/>
              <a:rect l="l" t="t" r="r" b="b"/>
              <a:pathLst>
                <a:path w="1400" h="1489" extrusionOk="0">
                  <a:moveTo>
                    <a:pt x="1355" y="1"/>
                  </a:moveTo>
                  <a:cubicBezTo>
                    <a:pt x="1348" y="1"/>
                    <a:pt x="1340" y="3"/>
                    <a:pt x="1332" y="8"/>
                  </a:cubicBezTo>
                  <a:lnTo>
                    <a:pt x="69" y="737"/>
                  </a:lnTo>
                  <a:cubicBezTo>
                    <a:pt x="31" y="758"/>
                    <a:pt x="1" y="823"/>
                    <a:pt x="1" y="881"/>
                  </a:cubicBezTo>
                  <a:lnTo>
                    <a:pt x="1" y="1417"/>
                  </a:lnTo>
                  <a:cubicBezTo>
                    <a:pt x="1" y="1462"/>
                    <a:pt x="19" y="1489"/>
                    <a:pt x="45" y="1489"/>
                  </a:cubicBezTo>
                  <a:cubicBezTo>
                    <a:pt x="52" y="1489"/>
                    <a:pt x="60" y="1487"/>
                    <a:pt x="69" y="1482"/>
                  </a:cubicBezTo>
                  <a:cubicBezTo>
                    <a:pt x="106" y="1462"/>
                    <a:pt x="136" y="1397"/>
                    <a:pt x="136" y="1339"/>
                  </a:cubicBezTo>
                  <a:lnTo>
                    <a:pt x="136" y="905"/>
                  </a:lnTo>
                  <a:lnTo>
                    <a:pt x="1263" y="257"/>
                  </a:lnTo>
                  <a:lnTo>
                    <a:pt x="1263" y="687"/>
                  </a:lnTo>
                  <a:cubicBezTo>
                    <a:pt x="1263" y="731"/>
                    <a:pt x="1281" y="759"/>
                    <a:pt x="1307" y="759"/>
                  </a:cubicBezTo>
                  <a:cubicBezTo>
                    <a:pt x="1314" y="759"/>
                    <a:pt x="1323" y="757"/>
                    <a:pt x="1332" y="751"/>
                  </a:cubicBezTo>
                  <a:cubicBezTo>
                    <a:pt x="1368" y="731"/>
                    <a:pt x="1400" y="666"/>
                    <a:pt x="1400" y="611"/>
                  </a:cubicBezTo>
                  <a:lnTo>
                    <a:pt x="1400" y="72"/>
                  </a:lnTo>
                  <a:cubicBezTo>
                    <a:pt x="1400" y="27"/>
                    <a:pt x="1381" y="1"/>
                    <a:pt x="135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3" name="Google Shape;274;p21">
              <a:extLst>
                <a:ext uri="{FF2B5EF4-FFF2-40B4-BE49-F238E27FC236}">
                  <a16:creationId xmlns:a16="http://schemas.microsoft.com/office/drawing/2014/main" id="{DB092693-3704-456F-BD54-B62D4FDDB2FF}"/>
                </a:ext>
              </a:extLst>
            </p:cNvPr>
            <p:cNvSpPr/>
            <p:nvPr/>
          </p:nvSpPr>
          <p:spPr>
            <a:xfrm>
              <a:off x="4832831" y="1827761"/>
              <a:ext cx="67963" cy="57866"/>
            </a:xfrm>
            <a:custGeom>
              <a:avLst/>
              <a:gdLst/>
              <a:ahLst/>
              <a:cxnLst/>
              <a:rect l="l" t="t" r="r" b="b"/>
              <a:pathLst>
                <a:path w="1400" h="1192" extrusionOk="0">
                  <a:moveTo>
                    <a:pt x="1355" y="1"/>
                  </a:moveTo>
                  <a:cubicBezTo>
                    <a:pt x="1348" y="1"/>
                    <a:pt x="1340" y="3"/>
                    <a:pt x="1332" y="7"/>
                  </a:cubicBezTo>
                  <a:lnTo>
                    <a:pt x="69" y="738"/>
                  </a:lnTo>
                  <a:cubicBezTo>
                    <a:pt x="31" y="759"/>
                    <a:pt x="1" y="823"/>
                    <a:pt x="1" y="881"/>
                  </a:cubicBezTo>
                  <a:lnTo>
                    <a:pt x="1" y="1120"/>
                  </a:lnTo>
                  <a:cubicBezTo>
                    <a:pt x="1" y="1163"/>
                    <a:pt x="19" y="1192"/>
                    <a:pt x="46" y="1192"/>
                  </a:cubicBezTo>
                  <a:cubicBezTo>
                    <a:pt x="53" y="1192"/>
                    <a:pt x="61" y="1190"/>
                    <a:pt x="69" y="1185"/>
                  </a:cubicBezTo>
                  <a:lnTo>
                    <a:pt x="1332" y="455"/>
                  </a:lnTo>
                  <a:cubicBezTo>
                    <a:pt x="1368" y="434"/>
                    <a:pt x="1400" y="369"/>
                    <a:pt x="1400" y="311"/>
                  </a:cubicBezTo>
                  <a:lnTo>
                    <a:pt x="1400" y="72"/>
                  </a:lnTo>
                  <a:cubicBezTo>
                    <a:pt x="1400" y="27"/>
                    <a:pt x="1381" y="1"/>
                    <a:pt x="135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4" name="Google Shape;275;p21">
              <a:extLst>
                <a:ext uri="{FF2B5EF4-FFF2-40B4-BE49-F238E27FC236}">
                  <a16:creationId xmlns:a16="http://schemas.microsoft.com/office/drawing/2014/main" id="{4958C926-EA8E-4E9F-9D69-C2619BCE20AB}"/>
                </a:ext>
              </a:extLst>
            </p:cNvPr>
            <p:cNvSpPr/>
            <p:nvPr/>
          </p:nvSpPr>
          <p:spPr>
            <a:xfrm>
              <a:off x="4842103" y="1919943"/>
              <a:ext cx="49419" cy="41991"/>
            </a:xfrm>
            <a:custGeom>
              <a:avLst/>
              <a:gdLst/>
              <a:ahLst/>
              <a:cxnLst/>
              <a:rect l="l" t="t" r="r" b="b"/>
              <a:pathLst>
                <a:path w="1018" h="865" extrusionOk="0">
                  <a:moveTo>
                    <a:pt x="984" y="1"/>
                  </a:moveTo>
                  <a:cubicBezTo>
                    <a:pt x="978" y="1"/>
                    <a:pt x="972" y="2"/>
                    <a:pt x="966" y="6"/>
                  </a:cubicBezTo>
                  <a:lnTo>
                    <a:pt x="51" y="535"/>
                  </a:lnTo>
                  <a:cubicBezTo>
                    <a:pt x="24" y="552"/>
                    <a:pt x="0" y="597"/>
                    <a:pt x="0" y="638"/>
                  </a:cubicBezTo>
                  <a:lnTo>
                    <a:pt x="0" y="812"/>
                  </a:lnTo>
                  <a:cubicBezTo>
                    <a:pt x="0" y="843"/>
                    <a:pt x="15" y="865"/>
                    <a:pt x="34" y="865"/>
                  </a:cubicBezTo>
                  <a:cubicBezTo>
                    <a:pt x="39" y="865"/>
                    <a:pt x="45" y="863"/>
                    <a:pt x="51" y="859"/>
                  </a:cubicBezTo>
                  <a:lnTo>
                    <a:pt x="966" y="331"/>
                  </a:lnTo>
                  <a:cubicBezTo>
                    <a:pt x="993" y="313"/>
                    <a:pt x="1018" y="269"/>
                    <a:pt x="1018" y="228"/>
                  </a:cubicBezTo>
                  <a:lnTo>
                    <a:pt x="1018" y="54"/>
                  </a:lnTo>
                  <a:cubicBezTo>
                    <a:pt x="1018" y="22"/>
                    <a:pt x="1003" y="1"/>
                    <a:pt x="984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5" name="Google Shape;276;p21">
              <a:extLst>
                <a:ext uri="{FF2B5EF4-FFF2-40B4-BE49-F238E27FC236}">
                  <a16:creationId xmlns:a16="http://schemas.microsoft.com/office/drawing/2014/main" id="{A6319191-18F6-491A-8D4A-5C896E1EB6FB}"/>
                </a:ext>
              </a:extLst>
            </p:cNvPr>
            <p:cNvSpPr/>
            <p:nvPr/>
          </p:nvSpPr>
          <p:spPr>
            <a:xfrm>
              <a:off x="4654678" y="1151224"/>
              <a:ext cx="323504" cy="417196"/>
            </a:xfrm>
            <a:custGeom>
              <a:avLst/>
              <a:gdLst/>
              <a:ahLst/>
              <a:cxnLst/>
              <a:rect l="l" t="t" r="r" b="b"/>
              <a:pathLst>
                <a:path w="6664" h="8594" extrusionOk="0">
                  <a:moveTo>
                    <a:pt x="4555" y="1"/>
                  </a:moveTo>
                  <a:cubicBezTo>
                    <a:pt x="4132" y="1"/>
                    <a:pt x="3656" y="138"/>
                    <a:pt x="3151" y="429"/>
                  </a:cubicBezTo>
                  <a:cubicBezTo>
                    <a:pt x="1411" y="1436"/>
                    <a:pt x="1" y="3876"/>
                    <a:pt x="1" y="5887"/>
                  </a:cubicBezTo>
                  <a:cubicBezTo>
                    <a:pt x="1" y="6890"/>
                    <a:pt x="353" y="7596"/>
                    <a:pt x="919" y="7924"/>
                  </a:cubicBezTo>
                  <a:lnTo>
                    <a:pt x="922" y="7927"/>
                  </a:lnTo>
                  <a:lnTo>
                    <a:pt x="2090" y="8593"/>
                  </a:lnTo>
                  <a:lnTo>
                    <a:pt x="2370" y="8125"/>
                  </a:lnTo>
                  <a:cubicBezTo>
                    <a:pt x="2656" y="8061"/>
                    <a:pt x="2957" y="7958"/>
                    <a:pt x="3274" y="7774"/>
                  </a:cubicBezTo>
                  <a:cubicBezTo>
                    <a:pt x="5011" y="6771"/>
                    <a:pt x="6424" y="4326"/>
                    <a:pt x="6424" y="2316"/>
                  </a:cubicBezTo>
                  <a:cubicBezTo>
                    <a:pt x="6424" y="2020"/>
                    <a:pt x="6383" y="1757"/>
                    <a:pt x="6325" y="1514"/>
                  </a:cubicBezTo>
                  <a:lnTo>
                    <a:pt x="6664" y="947"/>
                  </a:lnTo>
                  <a:lnTo>
                    <a:pt x="5380" y="210"/>
                  </a:lnTo>
                  <a:lnTo>
                    <a:pt x="5380" y="207"/>
                  </a:lnTo>
                  <a:lnTo>
                    <a:pt x="5366" y="200"/>
                  </a:lnTo>
                  <a:lnTo>
                    <a:pt x="5366" y="204"/>
                  </a:lnTo>
                  <a:cubicBezTo>
                    <a:pt x="5129" y="70"/>
                    <a:pt x="4856" y="1"/>
                    <a:pt x="4555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6" name="Google Shape;277;p21">
              <a:extLst>
                <a:ext uri="{FF2B5EF4-FFF2-40B4-BE49-F238E27FC236}">
                  <a16:creationId xmlns:a16="http://schemas.microsoft.com/office/drawing/2014/main" id="{61D391D9-C4F6-4994-9E8F-CBB3F941ED77}"/>
                </a:ext>
              </a:extLst>
            </p:cNvPr>
            <p:cNvSpPr/>
            <p:nvPr/>
          </p:nvSpPr>
          <p:spPr>
            <a:xfrm>
              <a:off x="4654678" y="1276075"/>
              <a:ext cx="272823" cy="292338"/>
            </a:xfrm>
            <a:custGeom>
              <a:avLst/>
              <a:gdLst/>
              <a:ahLst/>
              <a:cxnLst/>
              <a:rect l="l" t="t" r="r" b="b"/>
              <a:pathLst>
                <a:path w="5620" h="6022" extrusionOk="0">
                  <a:moveTo>
                    <a:pt x="1049" y="1"/>
                  </a:moveTo>
                  <a:cubicBezTo>
                    <a:pt x="404" y="1038"/>
                    <a:pt x="1" y="2239"/>
                    <a:pt x="1" y="3315"/>
                  </a:cubicBezTo>
                  <a:cubicBezTo>
                    <a:pt x="1" y="4318"/>
                    <a:pt x="353" y="5024"/>
                    <a:pt x="919" y="5352"/>
                  </a:cubicBezTo>
                  <a:lnTo>
                    <a:pt x="922" y="5355"/>
                  </a:lnTo>
                  <a:lnTo>
                    <a:pt x="2090" y="6021"/>
                  </a:lnTo>
                  <a:lnTo>
                    <a:pt x="2370" y="5557"/>
                  </a:lnTo>
                  <a:cubicBezTo>
                    <a:pt x="2656" y="5489"/>
                    <a:pt x="2957" y="5386"/>
                    <a:pt x="3274" y="5202"/>
                  </a:cubicBezTo>
                  <a:cubicBezTo>
                    <a:pt x="4206" y="4666"/>
                    <a:pt x="5043" y="3714"/>
                    <a:pt x="5619" y="2639"/>
                  </a:cubicBezTo>
                  <a:lnTo>
                    <a:pt x="10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7" name="Google Shape;278;p21">
              <a:extLst>
                <a:ext uri="{FF2B5EF4-FFF2-40B4-BE49-F238E27FC236}">
                  <a16:creationId xmlns:a16="http://schemas.microsoft.com/office/drawing/2014/main" id="{C4429189-117F-4AD7-A224-86400B557111}"/>
                </a:ext>
              </a:extLst>
            </p:cNvPr>
            <p:cNvSpPr/>
            <p:nvPr/>
          </p:nvSpPr>
          <p:spPr>
            <a:xfrm>
              <a:off x="4705600" y="1151224"/>
              <a:ext cx="272580" cy="252968"/>
            </a:xfrm>
            <a:custGeom>
              <a:avLst/>
              <a:gdLst/>
              <a:ahLst/>
              <a:cxnLst/>
              <a:rect l="l" t="t" r="r" b="b"/>
              <a:pathLst>
                <a:path w="5615" h="5211" extrusionOk="0">
                  <a:moveTo>
                    <a:pt x="3506" y="1"/>
                  </a:moveTo>
                  <a:cubicBezTo>
                    <a:pt x="3083" y="1"/>
                    <a:pt x="2607" y="138"/>
                    <a:pt x="2102" y="429"/>
                  </a:cubicBezTo>
                  <a:cubicBezTo>
                    <a:pt x="1294" y="897"/>
                    <a:pt x="557" y="1675"/>
                    <a:pt x="0" y="2573"/>
                  </a:cubicBezTo>
                  <a:lnTo>
                    <a:pt x="4570" y="5211"/>
                  </a:lnTo>
                  <a:cubicBezTo>
                    <a:pt x="5071" y="4279"/>
                    <a:pt x="5375" y="3252"/>
                    <a:pt x="5375" y="2316"/>
                  </a:cubicBezTo>
                  <a:cubicBezTo>
                    <a:pt x="5375" y="2020"/>
                    <a:pt x="5334" y="1757"/>
                    <a:pt x="5276" y="1511"/>
                  </a:cubicBezTo>
                  <a:lnTo>
                    <a:pt x="5615" y="947"/>
                  </a:lnTo>
                  <a:lnTo>
                    <a:pt x="4331" y="210"/>
                  </a:lnTo>
                  <a:lnTo>
                    <a:pt x="4317" y="200"/>
                  </a:lnTo>
                  <a:lnTo>
                    <a:pt x="4317" y="204"/>
                  </a:lnTo>
                  <a:cubicBezTo>
                    <a:pt x="4080" y="70"/>
                    <a:pt x="3807" y="1"/>
                    <a:pt x="350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8" name="Google Shape;279;p21">
              <a:extLst>
                <a:ext uri="{FF2B5EF4-FFF2-40B4-BE49-F238E27FC236}">
                  <a16:creationId xmlns:a16="http://schemas.microsoft.com/office/drawing/2014/main" id="{57D8108F-DEBD-4679-BF0F-C82F0562EBC9}"/>
                </a:ext>
              </a:extLst>
            </p:cNvPr>
            <p:cNvSpPr/>
            <p:nvPr/>
          </p:nvSpPr>
          <p:spPr>
            <a:xfrm>
              <a:off x="4713852" y="1185107"/>
              <a:ext cx="305931" cy="395059"/>
            </a:xfrm>
            <a:custGeom>
              <a:avLst/>
              <a:gdLst/>
              <a:ahLst/>
              <a:cxnLst/>
              <a:rect l="l" t="t" r="r" b="b"/>
              <a:pathLst>
                <a:path w="6302" h="8138" extrusionOk="0">
                  <a:moveTo>
                    <a:pt x="4558" y="1"/>
                  </a:moveTo>
                  <a:cubicBezTo>
                    <a:pt x="4135" y="1"/>
                    <a:pt x="3657" y="139"/>
                    <a:pt x="3151" y="430"/>
                  </a:cubicBezTo>
                  <a:cubicBezTo>
                    <a:pt x="1410" y="1434"/>
                    <a:pt x="1" y="3878"/>
                    <a:pt x="1" y="5888"/>
                  </a:cubicBezTo>
                  <a:cubicBezTo>
                    <a:pt x="1" y="7314"/>
                    <a:pt x="710" y="8137"/>
                    <a:pt x="1744" y="8137"/>
                  </a:cubicBezTo>
                  <a:cubicBezTo>
                    <a:pt x="2167" y="8137"/>
                    <a:pt x="2645" y="7999"/>
                    <a:pt x="3151" y="7708"/>
                  </a:cubicBezTo>
                  <a:cubicBezTo>
                    <a:pt x="4892" y="6704"/>
                    <a:pt x="6301" y="4260"/>
                    <a:pt x="6301" y="2250"/>
                  </a:cubicBezTo>
                  <a:cubicBezTo>
                    <a:pt x="6301" y="824"/>
                    <a:pt x="5592" y="1"/>
                    <a:pt x="4558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" name="Google Shape;280;p21">
              <a:extLst>
                <a:ext uri="{FF2B5EF4-FFF2-40B4-BE49-F238E27FC236}">
                  <a16:creationId xmlns:a16="http://schemas.microsoft.com/office/drawing/2014/main" id="{669E2BFB-8D5A-4A31-8CF1-3A65CE731513}"/>
                </a:ext>
              </a:extLst>
            </p:cNvPr>
            <p:cNvSpPr/>
            <p:nvPr/>
          </p:nvSpPr>
          <p:spPr>
            <a:xfrm>
              <a:off x="4810744" y="1303162"/>
              <a:ext cx="52283" cy="85973"/>
            </a:xfrm>
            <a:custGeom>
              <a:avLst/>
              <a:gdLst/>
              <a:ahLst/>
              <a:cxnLst/>
              <a:rect l="l" t="t" r="r" b="b"/>
              <a:pathLst>
                <a:path w="1077" h="1771" extrusionOk="0">
                  <a:moveTo>
                    <a:pt x="726" y="1"/>
                  </a:moveTo>
                  <a:cubicBezTo>
                    <a:pt x="667" y="1"/>
                    <a:pt x="604" y="19"/>
                    <a:pt x="537" y="57"/>
                  </a:cubicBezTo>
                  <a:cubicBezTo>
                    <a:pt x="240" y="231"/>
                    <a:pt x="1" y="739"/>
                    <a:pt x="1" y="1196"/>
                  </a:cubicBezTo>
                  <a:cubicBezTo>
                    <a:pt x="1" y="1551"/>
                    <a:pt x="144" y="1770"/>
                    <a:pt x="347" y="1770"/>
                  </a:cubicBezTo>
                  <a:cubicBezTo>
                    <a:pt x="406" y="1770"/>
                    <a:pt x="470" y="1752"/>
                    <a:pt x="537" y="1712"/>
                  </a:cubicBezTo>
                  <a:cubicBezTo>
                    <a:pt x="834" y="1541"/>
                    <a:pt x="1076" y="1033"/>
                    <a:pt x="1076" y="575"/>
                  </a:cubicBezTo>
                  <a:cubicBezTo>
                    <a:pt x="1076" y="220"/>
                    <a:pt x="930" y="1"/>
                    <a:pt x="7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" name="Google Shape;281;p21">
              <a:extLst>
                <a:ext uri="{FF2B5EF4-FFF2-40B4-BE49-F238E27FC236}">
                  <a16:creationId xmlns:a16="http://schemas.microsoft.com/office/drawing/2014/main" id="{06AF2F35-C089-47E7-B5FD-B31301B0A239}"/>
                </a:ext>
              </a:extLst>
            </p:cNvPr>
            <p:cNvSpPr/>
            <p:nvPr/>
          </p:nvSpPr>
          <p:spPr>
            <a:xfrm>
              <a:off x="4787249" y="1385636"/>
              <a:ext cx="95973" cy="142965"/>
            </a:xfrm>
            <a:custGeom>
              <a:avLst/>
              <a:gdLst/>
              <a:ahLst/>
              <a:cxnLst/>
              <a:rect l="l" t="t" r="r" b="b"/>
              <a:pathLst>
                <a:path w="1977" h="2945" extrusionOk="0">
                  <a:moveTo>
                    <a:pt x="1424" y="1"/>
                  </a:moveTo>
                  <a:cubicBezTo>
                    <a:pt x="1347" y="1"/>
                    <a:pt x="1264" y="25"/>
                    <a:pt x="1178" y="75"/>
                  </a:cubicBezTo>
                  <a:lnTo>
                    <a:pt x="796" y="293"/>
                  </a:lnTo>
                  <a:cubicBezTo>
                    <a:pt x="448" y="497"/>
                    <a:pt x="151" y="1068"/>
                    <a:pt x="106" y="1631"/>
                  </a:cubicBezTo>
                  <a:lnTo>
                    <a:pt x="1" y="2945"/>
                  </a:lnTo>
                  <a:lnTo>
                    <a:pt x="1977" y="1802"/>
                  </a:lnTo>
                  <a:lnTo>
                    <a:pt x="1871" y="611"/>
                  </a:lnTo>
                  <a:cubicBezTo>
                    <a:pt x="1837" y="227"/>
                    <a:pt x="1660" y="1"/>
                    <a:pt x="14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" name="Google Shape;282;p21">
              <a:extLst>
                <a:ext uri="{FF2B5EF4-FFF2-40B4-BE49-F238E27FC236}">
                  <a16:creationId xmlns:a16="http://schemas.microsoft.com/office/drawing/2014/main" id="{048100FE-6229-4E4E-BC66-25DE83886E8A}"/>
                </a:ext>
              </a:extLst>
            </p:cNvPr>
            <p:cNvSpPr/>
            <p:nvPr/>
          </p:nvSpPr>
          <p:spPr>
            <a:xfrm>
              <a:off x="4873753" y="1236707"/>
              <a:ext cx="52234" cy="85876"/>
            </a:xfrm>
            <a:custGeom>
              <a:avLst/>
              <a:gdLst/>
              <a:ahLst/>
              <a:cxnLst/>
              <a:rect l="l" t="t" r="r" b="b"/>
              <a:pathLst>
                <a:path w="1076" h="1769" extrusionOk="0">
                  <a:moveTo>
                    <a:pt x="729" y="1"/>
                  </a:moveTo>
                  <a:cubicBezTo>
                    <a:pt x="670" y="1"/>
                    <a:pt x="606" y="19"/>
                    <a:pt x="539" y="57"/>
                  </a:cubicBezTo>
                  <a:cubicBezTo>
                    <a:pt x="243" y="228"/>
                    <a:pt x="0" y="736"/>
                    <a:pt x="0" y="1193"/>
                  </a:cubicBezTo>
                  <a:cubicBezTo>
                    <a:pt x="0" y="1549"/>
                    <a:pt x="147" y="1769"/>
                    <a:pt x="351" y="1769"/>
                  </a:cubicBezTo>
                  <a:cubicBezTo>
                    <a:pt x="410" y="1769"/>
                    <a:pt x="473" y="1751"/>
                    <a:pt x="539" y="1713"/>
                  </a:cubicBezTo>
                  <a:cubicBezTo>
                    <a:pt x="837" y="1541"/>
                    <a:pt x="1075" y="1029"/>
                    <a:pt x="1075" y="572"/>
                  </a:cubicBezTo>
                  <a:cubicBezTo>
                    <a:pt x="1075" y="218"/>
                    <a:pt x="932" y="1"/>
                    <a:pt x="7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2" name="Google Shape;283;p21">
              <a:extLst>
                <a:ext uri="{FF2B5EF4-FFF2-40B4-BE49-F238E27FC236}">
                  <a16:creationId xmlns:a16="http://schemas.microsoft.com/office/drawing/2014/main" id="{C221D95E-C2EB-41C0-9DDF-5D744070FA82}"/>
                </a:ext>
              </a:extLst>
            </p:cNvPr>
            <p:cNvSpPr/>
            <p:nvPr/>
          </p:nvSpPr>
          <p:spPr>
            <a:xfrm>
              <a:off x="4860307" y="1319084"/>
              <a:ext cx="86070" cy="121557"/>
            </a:xfrm>
            <a:custGeom>
              <a:avLst/>
              <a:gdLst/>
              <a:ahLst/>
              <a:cxnLst/>
              <a:rect l="l" t="t" r="r" b="b"/>
              <a:pathLst>
                <a:path w="1773" h="2504" extrusionOk="0">
                  <a:moveTo>
                    <a:pt x="1219" y="1"/>
                  </a:moveTo>
                  <a:cubicBezTo>
                    <a:pt x="1142" y="1"/>
                    <a:pt x="1060" y="24"/>
                    <a:pt x="974" y="74"/>
                  </a:cubicBezTo>
                  <a:lnTo>
                    <a:pt x="591" y="295"/>
                  </a:lnTo>
                  <a:cubicBezTo>
                    <a:pt x="345" y="438"/>
                    <a:pt x="123" y="766"/>
                    <a:pt x="1" y="1145"/>
                  </a:cubicBezTo>
                  <a:cubicBezTo>
                    <a:pt x="267" y="1166"/>
                    <a:pt x="465" y="1432"/>
                    <a:pt x="506" y="1872"/>
                  </a:cubicBezTo>
                  <a:lnTo>
                    <a:pt x="561" y="2503"/>
                  </a:lnTo>
                  <a:lnTo>
                    <a:pt x="1772" y="1804"/>
                  </a:lnTo>
                  <a:lnTo>
                    <a:pt x="1667" y="609"/>
                  </a:lnTo>
                  <a:cubicBezTo>
                    <a:pt x="1633" y="225"/>
                    <a:pt x="1455" y="1"/>
                    <a:pt x="12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" name="Google Shape;284;p21">
              <a:extLst>
                <a:ext uri="{FF2B5EF4-FFF2-40B4-BE49-F238E27FC236}">
                  <a16:creationId xmlns:a16="http://schemas.microsoft.com/office/drawing/2014/main" id="{6484B707-4C2D-4520-8C4E-14943001D9D5}"/>
                </a:ext>
              </a:extLst>
            </p:cNvPr>
            <p:cNvSpPr/>
            <p:nvPr/>
          </p:nvSpPr>
          <p:spPr>
            <a:xfrm>
              <a:off x="2404125" y="3297385"/>
              <a:ext cx="978619" cy="698077"/>
            </a:xfrm>
            <a:custGeom>
              <a:avLst/>
              <a:gdLst/>
              <a:ahLst/>
              <a:cxnLst/>
              <a:rect l="l" t="t" r="r" b="b"/>
              <a:pathLst>
                <a:path w="20159" h="14380" extrusionOk="0">
                  <a:moveTo>
                    <a:pt x="10080" y="975"/>
                  </a:moveTo>
                  <a:cubicBezTo>
                    <a:pt x="12605" y="975"/>
                    <a:pt x="14964" y="1535"/>
                    <a:pt x="16721" y="2549"/>
                  </a:cubicBezTo>
                  <a:cubicBezTo>
                    <a:pt x="18308" y="3466"/>
                    <a:pt x="19185" y="4627"/>
                    <a:pt x="19185" y="5818"/>
                  </a:cubicBezTo>
                  <a:cubicBezTo>
                    <a:pt x="19185" y="7009"/>
                    <a:pt x="18308" y="8170"/>
                    <a:pt x="16721" y="9088"/>
                  </a:cubicBezTo>
                  <a:cubicBezTo>
                    <a:pt x="14964" y="10105"/>
                    <a:pt x="12605" y="10661"/>
                    <a:pt x="10080" y="10661"/>
                  </a:cubicBezTo>
                  <a:cubicBezTo>
                    <a:pt x="7557" y="10661"/>
                    <a:pt x="5199" y="10105"/>
                    <a:pt x="3441" y="9088"/>
                  </a:cubicBezTo>
                  <a:cubicBezTo>
                    <a:pt x="1851" y="8170"/>
                    <a:pt x="977" y="7009"/>
                    <a:pt x="977" y="5818"/>
                  </a:cubicBezTo>
                  <a:cubicBezTo>
                    <a:pt x="977" y="4627"/>
                    <a:pt x="1851" y="3466"/>
                    <a:pt x="3441" y="2549"/>
                  </a:cubicBezTo>
                  <a:cubicBezTo>
                    <a:pt x="5199" y="1535"/>
                    <a:pt x="7557" y="975"/>
                    <a:pt x="10080" y="975"/>
                  </a:cubicBezTo>
                  <a:close/>
                  <a:moveTo>
                    <a:pt x="10080" y="0"/>
                  </a:moveTo>
                  <a:cubicBezTo>
                    <a:pt x="7500" y="0"/>
                    <a:pt x="4921" y="569"/>
                    <a:pt x="2954" y="1705"/>
                  </a:cubicBezTo>
                  <a:cubicBezTo>
                    <a:pt x="988" y="2839"/>
                    <a:pt x="1" y="4330"/>
                    <a:pt x="1" y="5818"/>
                  </a:cubicBezTo>
                  <a:lnTo>
                    <a:pt x="1" y="8562"/>
                  </a:lnTo>
                  <a:cubicBezTo>
                    <a:pt x="1" y="10050"/>
                    <a:pt x="988" y="11539"/>
                    <a:pt x="2954" y="12675"/>
                  </a:cubicBezTo>
                  <a:cubicBezTo>
                    <a:pt x="4921" y="13811"/>
                    <a:pt x="7500" y="14379"/>
                    <a:pt x="10080" y="14379"/>
                  </a:cubicBezTo>
                  <a:cubicBezTo>
                    <a:pt x="12659" y="14379"/>
                    <a:pt x="15238" y="13811"/>
                    <a:pt x="17206" y="12675"/>
                  </a:cubicBezTo>
                  <a:cubicBezTo>
                    <a:pt x="19176" y="11539"/>
                    <a:pt x="20158" y="10050"/>
                    <a:pt x="20158" y="8562"/>
                  </a:cubicBezTo>
                  <a:lnTo>
                    <a:pt x="20158" y="5818"/>
                  </a:lnTo>
                  <a:cubicBezTo>
                    <a:pt x="20158" y="4330"/>
                    <a:pt x="19176" y="2839"/>
                    <a:pt x="17206" y="1705"/>
                  </a:cubicBezTo>
                  <a:cubicBezTo>
                    <a:pt x="15238" y="569"/>
                    <a:pt x="12659" y="0"/>
                    <a:pt x="10080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" name="Google Shape;285;p21">
              <a:extLst>
                <a:ext uri="{FF2B5EF4-FFF2-40B4-BE49-F238E27FC236}">
                  <a16:creationId xmlns:a16="http://schemas.microsoft.com/office/drawing/2014/main" id="{66B85C36-A487-4768-B5A4-D4259373471B}"/>
                </a:ext>
              </a:extLst>
            </p:cNvPr>
            <p:cNvSpPr/>
            <p:nvPr/>
          </p:nvSpPr>
          <p:spPr>
            <a:xfrm>
              <a:off x="2404319" y="3380150"/>
              <a:ext cx="143208" cy="192578"/>
            </a:xfrm>
            <a:custGeom>
              <a:avLst/>
              <a:gdLst/>
              <a:ahLst/>
              <a:cxnLst/>
              <a:rect l="l" t="t" r="r" b="b"/>
              <a:pathLst>
                <a:path w="2950" h="3967" extrusionOk="0">
                  <a:moveTo>
                    <a:pt x="2950" y="0"/>
                  </a:moveTo>
                  <a:cubicBezTo>
                    <a:pt x="1619" y="766"/>
                    <a:pt x="738" y="1695"/>
                    <a:pt x="307" y="2677"/>
                  </a:cubicBezTo>
                  <a:lnTo>
                    <a:pt x="307" y="2677"/>
                  </a:lnTo>
                  <a:cubicBezTo>
                    <a:pt x="739" y="1695"/>
                    <a:pt x="1621" y="766"/>
                    <a:pt x="2950" y="0"/>
                  </a:cubicBezTo>
                  <a:close/>
                  <a:moveTo>
                    <a:pt x="307" y="2677"/>
                  </a:moveTo>
                  <a:lnTo>
                    <a:pt x="307" y="2677"/>
                  </a:lnTo>
                  <a:cubicBezTo>
                    <a:pt x="229" y="2855"/>
                    <a:pt x="165" y="3034"/>
                    <a:pt x="116" y="3215"/>
                  </a:cubicBezTo>
                  <a:cubicBezTo>
                    <a:pt x="114" y="3226"/>
                    <a:pt x="111" y="3237"/>
                    <a:pt x="109" y="3248"/>
                  </a:cubicBezTo>
                  <a:lnTo>
                    <a:pt x="109" y="3248"/>
                  </a:lnTo>
                  <a:cubicBezTo>
                    <a:pt x="158" y="3056"/>
                    <a:pt x="224" y="2865"/>
                    <a:pt x="307" y="2677"/>
                  </a:cubicBezTo>
                  <a:close/>
                  <a:moveTo>
                    <a:pt x="109" y="3248"/>
                  </a:moveTo>
                  <a:cubicBezTo>
                    <a:pt x="93" y="3309"/>
                    <a:pt x="79" y="3371"/>
                    <a:pt x="66" y="3433"/>
                  </a:cubicBezTo>
                  <a:lnTo>
                    <a:pt x="66" y="3433"/>
                  </a:lnTo>
                  <a:cubicBezTo>
                    <a:pt x="78" y="3374"/>
                    <a:pt x="92" y="3315"/>
                    <a:pt x="107" y="3256"/>
                  </a:cubicBezTo>
                  <a:cubicBezTo>
                    <a:pt x="107" y="3253"/>
                    <a:pt x="108" y="3250"/>
                    <a:pt x="109" y="3248"/>
                  </a:cubicBezTo>
                  <a:close/>
                  <a:moveTo>
                    <a:pt x="66" y="3433"/>
                  </a:moveTo>
                  <a:lnTo>
                    <a:pt x="66" y="3433"/>
                  </a:lnTo>
                  <a:cubicBezTo>
                    <a:pt x="63" y="3446"/>
                    <a:pt x="61" y="3459"/>
                    <a:pt x="58" y="3471"/>
                  </a:cubicBezTo>
                  <a:cubicBezTo>
                    <a:pt x="56" y="3486"/>
                    <a:pt x="53" y="3500"/>
                    <a:pt x="50" y="3515"/>
                  </a:cubicBezTo>
                  <a:lnTo>
                    <a:pt x="50" y="3515"/>
                  </a:lnTo>
                  <a:cubicBezTo>
                    <a:pt x="55" y="3488"/>
                    <a:pt x="61" y="3460"/>
                    <a:pt x="66" y="3433"/>
                  </a:cubicBezTo>
                  <a:close/>
                  <a:moveTo>
                    <a:pt x="50" y="3515"/>
                  </a:moveTo>
                  <a:lnTo>
                    <a:pt x="50" y="3515"/>
                  </a:lnTo>
                  <a:cubicBezTo>
                    <a:pt x="34" y="3609"/>
                    <a:pt x="21" y="3704"/>
                    <a:pt x="12" y="3798"/>
                  </a:cubicBezTo>
                  <a:lnTo>
                    <a:pt x="12" y="3798"/>
                  </a:lnTo>
                  <a:cubicBezTo>
                    <a:pt x="21" y="3704"/>
                    <a:pt x="34" y="3609"/>
                    <a:pt x="50" y="3515"/>
                  </a:cubicBezTo>
                  <a:close/>
                  <a:moveTo>
                    <a:pt x="12" y="3798"/>
                  </a:moveTo>
                  <a:lnTo>
                    <a:pt x="12" y="3798"/>
                  </a:lnTo>
                  <a:cubicBezTo>
                    <a:pt x="7" y="3855"/>
                    <a:pt x="3" y="3911"/>
                    <a:pt x="1" y="3966"/>
                  </a:cubicBezTo>
                  <a:cubicBezTo>
                    <a:pt x="3" y="3910"/>
                    <a:pt x="7" y="3854"/>
                    <a:pt x="12" y="37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" name="Google Shape;286;p21">
              <a:extLst>
                <a:ext uri="{FF2B5EF4-FFF2-40B4-BE49-F238E27FC236}">
                  <a16:creationId xmlns:a16="http://schemas.microsoft.com/office/drawing/2014/main" id="{0721E9D7-2CC2-4830-AC67-FBE7F46D5855}"/>
                </a:ext>
              </a:extLst>
            </p:cNvPr>
            <p:cNvSpPr/>
            <p:nvPr/>
          </p:nvSpPr>
          <p:spPr>
            <a:xfrm>
              <a:off x="2893439" y="3646357"/>
              <a:ext cx="422973" cy="168597"/>
            </a:xfrm>
            <a:custGeom>
              <a:avLst/>
              <a:gdLst/>
              <a:ahLst/>
              <a:cxnLst/>
              <a:rect l="l" t="t" r="r" b="b"/>
              <a:pathLst>
                <a:path w="8713" h="3473" extrusionOk="0">
                  <a:moveTo>
                    <a:pt x="8713" y="1"/>
                  </a:moveTo>
                  <a:cubicBezTo>
                    <a:pt x="8688" y="44"/>
                    <a:pt x="8662" y="87"/>
                    <a:pt x="8634" y="129"/>
                  </a:cubicBezTo>
                  <a:lnTo>
                    <a:pt x="8634" y="129"/>
                  </a:lnTo>
                  <a:cubicBezTo>
                    <a:pt x="8662" y="87"/>
                    <a:pt x="8688" y="44"/>
                    <a:pt x="8713" y="1"/>
                  </a:cubicBezTo>
                  <a:close/>
                  <a:moveTo>
                    <a:pt x="8634" y="129"/>
                  </a:moveTo>
                  <a:lnTo>
                    <a:pt x="8634" y="129"/>
                  </a:lnTo>
                  <a:cubicBezTo>
                    <a:pt x="8252" y="724"/>
                    <a:pt x="7645" y="1286"/>
                    <a:pt x="6836" y="1782"/>
                  </a:cubicBezTo>
                  <a:cubicBezTo>
                    <a:pt x="6832" y="1786"/>
                    <a:pt x="6829" y="1786"/>
                    <a:pt x="6829" y="1786"/>
                  </a:cubicBezTo>
                  <a:cubicBezTo>
                    <a:pt x="6829" y="1787"/>
                    <a:pt x="6829" y="1787"/>
                    <a:pt x="6829" y="1788"/>
                  </a:cubicBezTo>
                  <a:lnTo>
                    <a:pt x="6829" y="1788"/>
                  </a:lnTo>
                  <a:cubicBezTo>
                    <a:pt x="7640" y="1292"/>
                    <a:pt x="8250" y="726"/>
                    <a:pt x="8634" y="129"/>
                  </a:cubicBezTo>
                  <a:close/>
                  <a:moveTo>
                    <a:pt x="6829" y="1788"/>
                  </a:moveTo>
                  <a:cubicBezTo>
                    <a:pt x="6828" y="1788"/>
                    <a:pt x="6826" y="1789"/>
                    <a:pt x="6825" y="1790"/>
                  </a:cubicBezTo>
                  <a:lnTo>
                    <a:pt x="6825" y="1790"/>
                  </a:lnTo>
                  <a:cubicBezTo>
                    <a:pt x="6826" y="1790"/>
                    <a:pt x="6826" y="1790"/>
                    <a:pt x="6826" y="1790"/>
                  </a:cubicBezTo>
                  <a:cubicBezTo>
                    <a:pt x="6826" y="1790"/>
                    <a:pt x="6828" y="1790"/>
                    <a:pt x="6829" y="1788"/>
                  </a:cubicBezTo>
                  <a:close/>
                  <a:moveTo>
                    <a:pt x="6825" y="1790"/>
                  </a:moveTo>
                  <a:cubicBezTo>
                    <a:pt x="6825" y="1790"/>
                    <a:pt x="6824" y="1790"/>
                    <a:pt x="6823" y="1791"/>
                  </a:cubicBezTo>
                  <a:lnTo>
                    <a:pt x="6823" y="1791"/>
                  </a:lnTo>
                  <a:cubicBezTo>
                    <a:pt x="6824" y="1791"/>
                    <a:pt x="6824" y="1790"/>
                    <a:pt x="6825" y="1790"/>
                  </a:cubicBezTo>
                  <a:close/>
                  <a:moveTo>
                    <a:pt x="6823" y="1791"/>
                  </a:moveTo>
                  <a:lnTo>
                    <a:pt x="6823" y="1791"/>
                  </a:lnTo>
                  <a:cubicBezTo>
                    <a:pt x="6822" y="1792"/>
                    <a:pt x="6821" y="1793"/>
                    <a:pt x="6819" y="1793"/>
                  </a:cubicBezTo>
                  <a:lnTo>
                    <a:pt x="6819" y="1793"/>
                  </a:lnTo>
                  <a:cubicBezTo>
                    <a:pt x="6820" y="1793"/>
                    <a:pt x="6821" y="1793"/>
                    <a:pt x="6823" y="1793"/>
                  </a:cubicBezTo>
                  <a:cubicBezTo>
                    <a:pt x="6823" y="1792"/>
                    <a:pt x="6823" y="1792"/>
                    <a:pt x="6823" y="1791"/>
                  </a:cubicBezTo>
                  <a:close/>
                  <a:moveTo>
                    <a:pt x="6819" y="1793"/>
                  </a:moveTo>
                  <a:lnTo>
                    <a:pt x="6819" y="1793"/>
                  </a:lnTo>
                  <a:cubicBezTo>
                    <a:pt x="6819" y="1794"/>
                    <a:pt x="6818" y="1794"/>
                    <a:pt x="6817" y="1795"/>
                  </a:cubicBezTo>
                  <a:lnTo>
                    <a:pt x="6817" y="1795"/>
                  </a:lnTo>
                  <a:cubicBezTo>
                    <a:pt x="6818" y="1794"/>
                    <a:pt x="6819" y="1794"/>
                    <a:pt x="6819" y="1793"/>
                  </a:cubicBezTo>
                  <a:close/>
                  <a:moveTo>
                    <a:pt x="6817" y="1795"/>
                  </a:moveTo>
                  <a:cubicBezTo>
                    <a:pt x="6816" y="1795"/>
                    <a:pt x="6815" y="1796"/>
                    <a:pt x="6815" y="1796"/>
                  </a:cubicBezTo>
                  <a:lnTo>
                    <a:pt x="6815" y="1796"/>
                  </a:lnTo>
                  <a:cubicBezTo>
                    <a:pt x="6816" y="1796"/>
                    <a:pt x="6817" y="1795"/>
                    <a:pt x="6817" y="1795"/>
                  </a:cubicBezTo>
                  <a:close/>
                  <a:moveTo>
                    <a:pt x="6812" y="1796"/>
                  </a:moveTo>
                  <a:lnTo>
                    <a:pt x="6808" y="1800"/>
                  </a:lnTo>
                  <a:lnTo>
                    <a:pt x="6808" y="1800"/>
                  </a:lnTo>
                  <a:cubicBezTo>
                    <a:pt x="6810" y="1799"/>
                    <a:pt x="6812" y="1798"/>
                    <a:pt x="6815" y="1796"/>
                  </a:cubicBezTo>
                  <a:close/>
                  <a:moveTo>
                    <a:pt x="6808" y="1800"/>
                  </a:moveTo>
                  <a:cubicBezTo>
                    <a:pt x="6806" y="1801"/>
                    <a:pt x="6805" y="1802"/>
                    <a:pt x="6804" y="1803"/>
                  </a:cubicBezTo>
                  <a:lnTo>
                    <a:pt x="6805" y="1803"/>
                  </a:lnTo>
                  <a:lnTo>
                    <a:pt x="6808" y="1800"/>
                  </a:lnTo>
                  <a:close/>
                  <a:moveTo>
                    <a:pt x="6802" y="1803"/>
                  </a:moveTo>
                  <a:cubicBezTo>
                    <a:pt x="6802" y="1803"/>
                    <a:pt x="6799" y="1806"/>
                    <a:pt x="6795" y="1806"/>
                  </a:cubicBezTo>
                  <a:lnTo>
                    <a:pt x="6795" y="1808"/>
                  </a:lnTo>
                  <a:lnTo>
                    <a:pt x="6795" y="1808"/>
                  </a:lnTo>
                  <a:cubicBezTo>
                    <a:pt x="6798" y="1807"/>
                    <a:pt x="6801" y="1805"/>
                    <a:pt x="6804" y="1803"/>
                  </a:cubicBezTo>
                  <a:close/>
                  <a:moveTo>
                    <a:pt x="6795" y="1808"/>
                  </a:moveTo>
                  <a:cubicBezTo>
                    <a:pt x="6794" y="1809"/>
                    <a:pt x="6792" y="1810"/>
                    <a:pt x="6791" y="1810"/>
                  </a:cubicBezTo>
                  <a:lnTo>
                    <a:pt x="6791" y="1810"/>
                  </a:lnTo>
                  <a:cubicBezTo>
                    <a:pt x="6792" y="1810"/>
                    <a:pt x="6793" y="1810"/>
                    <a:pt x="6795" y="1810"/>
                  </a:cubicBezTo>
                  <a:lnTo>
                    <a:pt x="6795" y="1808"/>
                  </a:lnTo>
                  <a:close/>
                  <a:moveTo>
                    <a:pt x="6791" y="1810"/>
                  </a:moveTo>
                  <a:lnTo>
                    <a:pt x="6791" y="1810"/>
                  </a:lnTo>
                  <a:cubicBezTo>
                    <a:pt x="6790" y="1811"/>
                    <a:pt x="6789" y="1811"/>
                    <a:pt x="6788" y="1812"/>
                  </a:cubicBezTo>
                  <a:lnTo>
                    <a:pt x="6788" y="1812"/>
                  </a:lnTo>
                  <a:cubicBezTo>
                    <a:pt x="6789" y="1812"/>
                    <a:pt x="6790" y="1811"/>
                    <a:pt x="6791" y="1810"/>
                  </a:cubicBezTo>
                  <a:close/>
                  <a:moveTo>
                    <a:pt x="6788" y="1812"/>
                  </a:moveTo>
                  <a:lnTo>
                    <a:pt x="6788" y="1812"/>
                  </a:lnTo>
                  <a:cubicBezTo>
                    <a:pt x="6788" y="1813"/>
                    <a:pt x="6787" y="1813"/>
                    <a:pt x="6786" y="1814"/>
                  </a:cubicBezTo>
                  <a:lnTo>
                    <a:pt x="6788" y="1814"/>
                  </a:lnTo>
                  <a:cubicBezTo>
                    <a:pt x="6788" y="1813"/>
                    <a:pt x="6788" y="1813"/>
                    <a:pt x="6788" y="1812"/>
                  </a:cubicBezTo>
                  <a:close/>
                  <a:moveTo>
                    <a:pt x="6785" y="1814"/>
                  </a:moveTo>
                  <a:cubicBezTo>
                    <a:pt x="6770" y="1823"/>
                    <a:pt x="6755" y="1832"/>
                    <a:pt x="6740" y="1841"/>
                  </a:cubicBezTo>
                  <a:lnTo>
                    <a:pt x="6740" y="1841"/>
                  </a:lnTo>
                  <a:cubicBezTo>
                    <a:pt x="6755" y="1832"/>
                    <a:pt x="6771" y="1823"/>
                    <a:pt x="6786" y="1814"/>
                  </a:cubicBezTo>
                  <a:close/>
                  <a:moveTo>
                    <a:pt x="6740" y="1841"/>
                  </a:moveTo>
                  <a:lnTo>
                    <a:pt x="6740" y="1841"/>
                  </a:lnTo>
                  <a:cubicBezTo>
                    <a:pt x="6715" y="1856"/>
                    <a:pt x="6690" y="1870"/>
                    <a:pt x="6666" y="1885"/>
                  </a:cubicBezTo>
                  <a:lnTo>
                    <a:pt x="6669" y="1885"/>
                  </a:lnTo>
                  <a:cubicBezTo>
                    <a:pt x="6691" y="1870"/>
                    <a:pt x="6716" y="1856"/>
                    <a:pt x="6740" y="1841"/>
                  </a:cubicBezTo>
                  <a:close/>
                  <a:moveTo>
                    <a:pt x="6665" y="1885"/>
                  </a:moveTo>
                  <a:cubicBezTo>
                    <a:pt x="6665" y="1885"/>
                    <a:pt x="6665" y="1885"/>
                    <a:pt x="6665" y="1885"/>
                  </a:cubicBezTo>
                  <a:lnTo>
                    <a:pt x="6665" y="1885"/>
                  </a:lnTo>
                  <a:cubicBezTo>
                    <a:pt x="6665" y="1885"/>
                    <a:pt x="6665" y="1885"/>
                    <a:pt x="6666" y="1885"/>
                  </a:cubicBezTo>
                  <a:close/>
                  <a:moveTo>
                    <a:pt x="6665" y="1885"/>
                  </a:moveTo>
                  <a:cubicBezTo>
                    <a:pt x="6663" y="1886"/>
                    <a:pt x="6662" y="1887"/>
                    <a:pt x="6660" y="1888"/>
                  </a:cubicBezTo>
                  <a:lnTo>
                    <a:pt x="6660" y="1888"/>
                  </a:lnTo>
                  <a:cubicBezTo>
                    <a:pt x="6662" y="1887"/>
                    <a:pt x="6664" y="1886"/>
                    <a:pt x="6665" y="1885"/>
                  </a:cubicBezTo>
                  <a:close/>
                  <a:moveTo>
                    <a:pt x="6660" y="1888"/>
                  </a:moveTo>
                  <a:cubicBezTo>
                    <a:pt x="6660" y="1888"/>
                    <a:pt x="6659" y="1888"/>
                    <a:pt x="6659" y="1888"/>
                  </a:cubicBezTo>
                  <a:cubicBezTo>
                    <a:pt x="6658" y="1889"/>
                    <a:pt x="6658" y="1889"/>
                    <a:pt x="6657" y="1890"/>
                  </a:cubicBezTo>
                  <a:lnTo>
                    <a:pt x="6657" y="1890"/>
                  </a:lnTo>
                  <a:cubicBezTo>
                    <a:pt x="6658" y="1889"/>
                    <a:pt x="6659" y="1888"/>
                    <a:pt x="6660" y="1888"/>
                  </a:cubicBezTo>
                  <a:close/>
                  <a:moveTo>
                    <a:pt x="6657" y="1890"/>
                  </a:moveTo>
                  <a:lnTo>
                    <a:pt x="6657" y="1890"/>
                  </a:lnTo>
                  <a:cubicBezTo>
                    <a:pt x="6654" y="1892"/>
                    <a:pt x="6650" y="1894"/>
                    <a:pt x="6647" y="1896"/>
                  </a:cubicBezTo>
                  <a:lnTo>
                    <a:pt x="6647" y="1896"/>
                  </a:lnTo>
                  <a:cubicBezTo>
                    <a:pt x="6647" y="1896"/>
                    <a:pt x="6648" y="1895"/>
                    <a:pt x="6648" y="1895"/>
                  </a:cubicBezTo>
                  <a:lnTo>
                    <a:pt x="6651" y="1895"/>
                  </a:lnTo>
                  <a:cubicBezTo>
                    <a:pt x="6651" y="1893"/>
                    <a:pt x="6654" y="1892"/>
                    <a:pt x="6657" y="1890"/>
                  </a:cubicBezTo>
                  <a:close/>
                  <a:moveTo>
                    <a:pt x="6647" y="1896"/>
                  </a:moveTo>
                  <a:cubicBezTo>
                    <a:pt x="6644" y="1896"/>
                    <a:pt x="6641" y="1899"/>
                    <a:pt x="6638" y="1899"/>
                  </a:cubicBezTo>
                  <a:cubicBezTo>
                    <a:pt x="4880" y="2916"/>
                    <a:pt x="2522" y="3472"/>
                    <a:pt x="0" y="3472"/>
                  </a:cubicBezTo>
                  <a:cubicBezTo>
                    <a:pt x="2525" y="3472"/>
                    <a:pt x="4884" y="2916"/>
                    <a:pt x="6641" y="1899"/>
                  </a:cubicBezTo>
                  <a:cubicBezTo>
                    <a:pt x="6643" y="1898"/>
                    <a:pt x="6645" y="1897"/>
                    <a:pt x="6647" y="1896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6" name="Google Shape;287;p21">
              <a:extLst>
                <a:ext uri="{FF2B5EF4-FFF2-40B4-BE49-F238E27FC236}">
                  <a16:creationId xmlns:a16="http://schemas.microsoft.com/office/drawing/2014/main" id="{FB52AAFE-5245-4BE6-A235-5138DFB4F413}"/>
                </a:ext>
              </a:extLst>
            </p:cNvPr>
            <p:cNvSpPr/>
            <p:nvPr/>
          </p:nvSpPr>
          <p:spPr>
            <a:xfrm>
              <a:off x="2386940" y="3297288"/>
              <a:ext cx="1043523" cy="565015"/>
            </a:xfrm>
            <a:custGeom>
              <a:avLst/>
              <a:gdLst/>
              <a:ahLst/>
              <a:cxnLst/>
              <a:rect l="l" t="t" r="r" b="b"/>
              <a:pathLst>
                <a:path w="21496" h="11639" extrusionOk="0">
                  <a:moveTo>
                    <a:pt x="10434" y="977"/>
                  </a:moveTo>
                  <a:cubicBezTo>
                    <a:pt x="11359" y="977"/>
                    <a:pt x="12263" y="1052"/>
                    <a:pt x="13120" y="1195"/>
                  </a:cubicBezTo>
                  <a:cubicBezTo>
                    <a:pt x="14386" y="1411"/>
                    <a:pt x="15554" y="1776"/>
                    <a:pt x="16560" y="2274"/>
                  </a:cubicBezTo>
                  <a:lnTo>
                    <a:pt x="16564" y="2277"/>
                  </a:lnTo>
                  <a:lnTo>
                    <a:pt x="16567" y="2277"/>
                  </a:lnTo>
                  <a:cubicBezTo>
                    <a:pt x="16741" y="2362"/>
                    <a:pt x="16908" y="2455"/>
                    <a:pt x="17072" y="2551"/>
                  </a:cubicBezTo>
                  <a:cubicBezTo>
                    <a:pt x="17178" y="2612"/>
                    <a:pt x="17280" y="2674"/>
                    <a:pt x="17383" y="2735"/>
                  </a:cubicBezTo>
                  <a:cubicBezTo>
                    <a:pt x="17383" y="2738"/>
                    <a:pt x="17386" y="2738"/>
                    <a:pt x="17389" y="2742"/>
                  </a:cubicBezTo>
                  <a:cubicBezTo>
                    <a:pt x="17392" y="2742"/>
                    <a:pt x="17392" y="2745"/>
                    <a:pt x="17397" y="2745"/>
                  </a:cubicBezTo>
                  <a:cubicBezTo>
                    <a:pt x="17963" y="3107"/>
                    <a:pt x="18424" y="3503"/>
                    <a:pt x="18772" y="3919"/>
                  </a:cubicBezTo>
                  <a:cubicBezTo>
                    <a:pt x="18772" y="3919"/>
                    <a:pt x="18775" y="3919"/>
                    <a:pt x="18775" y="3923"/>
                  </a:cubicBezTo>
                  <a:cubicBezTo>
                    <a:pt x="19276" y="4523"/>
                    <a:pt x="19539" y="5168"/>
                    <a:pt x="19539" y="5820"/>
                  </a:cubicBezTo>
                  <a:cubicBezTo>
                    <a:pt x="19539" y="6288"/>
                    <a:pt x="19403" y="6749"/>
                    <a:pt x="19147" y="7192"/>
                  </a:cubicBezTo>
                  <a:cubicBezTo>
                    <a:pt x="18744" y="7882"/>
                    <a:pt x="18041" y="8534"/>
                    <a:pt x="17075" y="9090"/>
                  </a:cubicBezTo>
                  <a:cubicBezTo>
                    <a:pt x="15318" y="10107"/>
                    <a:pt x="12959" y="10663"/>
                    <a:pt x="10434" y="10663"/>
                  </a:cubicBezTo>
                  <a:cubicBezTo>
                    <a:pt x="7911" y="10663"/>
                    <a:pt x="5553" y="10107"/>
                    <a:pt x="3795" y="9090"/>
                  </a:cubicBezTo>
                  <a:cubicBezTo>
                    <a:pt x="3792" y="9090"/>
                    <a:pt x="3789" y="9086"/>
                    <a:pt x="3785" y="9086"/>
                  </a:cubicBezTo>
                  <a:cubicBezTo>
                    <a:pt x="3782" y="9083"/>
                    <a:pt x="3779" y="9083"/>
                    <a:pt x="3775" y="9079"/>
                  </a:cubicBezTo>
                  <a:cubicBezTo>
                    <a:pt x="3771" y="9079"/>
                    <a:pt x="3768" y="9076"/>
                    <a:pt x="3768" y="9076"/>
                  </a:cubicBezTo>
                  <a:cubicBezTo>
                    <a:pt x="3710" y="9042"/>
                    <a:pt x="3656" y="9011"/>
                    <a:pt x="3604" y="8977"/>
                  </a:cubicBezTo>
                  <a:lnTo>
                    <a:pt x="3601" y="8977"/>
                  </a:lnTo>
                  <a:cubicBezTo>
                    <a:pt x="3601" y="8973"/>
                    <a:pt x="3598" y="8973"/>
                    <a:pt x="3594" y="8970"/>
                  </a:cubicBezTo>
                  <a:cubicBezTo>
                    <a:pt x="3590" y="8970"/>
                    <a:pt x="3587" y="8967"/>
                    <a:pt x="3587" y="8967"/>
                  </a:cubicBezTo>
                  <a:lnTo>
                    <a:pt x="3584" y="8967"/>
                  </a:lnTo>
                  <a:cubicBezTo>
                    <a:pt x="3581" y="8964"/>
                    <a:pt x="3581" y="8964"/>
                    <a:pt x="3577" y="8960"/>
                  </a:cubicBezTo>
                  <a:lnTo>
                    <a:pt x="3574" y="8960"/>
                  </a:lnTo>
                  <a:cubicBezTo>
                    <a:pt x="3570" y="8956"/>
                    <a:pt x="3570" y="8956"/>
                    <a:pt x="3567" y="8956"/>
                  </a:cubicBezTo>
                  <a:cubicBezTo>
                    <a:pt x="3567" y="8953"/>
                    <a:pt x="3563" y="8953"/>
                    <a:pt x="3563" y="8953"/>
                  </a:cubicBezTo>
                  <a:lnTo>
                    <a:pt x="3560" y="8950"/>
                  </a:lnTo>
                  <a:cubicBezTo>
                    <a:pt x="3560" y="8950"/>
                    <a:pt x="3557" y="8950"/>
                    <a:pt x="3553" y="8946"/>
                  </a:cubicBezTo>
                  <a:cubicBezTo>
                    <a:pt x="2577" y="8339"/>
                    <a:pt x="1901" y="7636"/>
                    <a:pt x="1570" y="6895"/>
                  </a:cubicBezTo>
                  <a:cubicBezTo>
                    <a:pt x="1410" y="6544"/>
                    <a:pt x="1328" y="6185"/>
                    <a:pt x="1328" y="5820"/>
                  </a:cubicBezTo>
                  <a:cubicBezTo>
                    <a:pt x="1328" y="4629"/>
                    <a:pt x="2205" y="3468"/>
                    <a:pt x="3795" y="2551"/>
                  </a:cubicBezTo>
                  <a:cubicBezTo>
                    <a:pt x="5553" y="1537"/>
                    <a:pt x="7911" y="977"/>
                    <a:pt x="10434" y="977"/>
                  </a:cubicBezTo>
                  <a:close/>
                  <a:moveTo>
                    <a:pt x="10434" y="1"/>
                  </a:moveTo>
                  <a:cubicBezTo>
                    <a:pt x="7854" y="1"/>
                    <a:pt x="5277" y="571"/>
                    <a:pt x="3308" y="1707"/>
                  </a:cubicBezTo>
                  <a:cubicBezTo>
                    <a:pt x="1738" y="2612"/>
                    <a:pt x="792" y="3745"/>
                    <a:pt x="474" y="4922"/>
                  </a:cubicBezTo>
                  <a:lnTo>
                    <a:pt x="478" y="4922"/>
                  </a:lnTo>
                  <a:cubicBezTo>
                    <a:pt x="0" y="6694"/>
                    <a:pt x="945" y="8567"/>
                    <a:pt x="3308" y="9936"/>
                  </a:cubicBezTo>
                  <a:cubicBezTo>
                    <a:pt x="3481" y="10035"/>
                    <a:pt x="3662" y="10131"/>
                    <a:pt x="3843" y="10223"/>
                  </a:cubicBezTo>
                  <a:cubicBezTo>
                    <a:pt x="5731" y="11168"/>
                    <a:pt x="8082" y="11639"/>
                    <a:pt x="10434" y="11639"/>
                  </a:cubicBezTo>
                  <a:cubicBezTo>
                    <a:pt x="13014" y="11639"/>
                    <a:pt x="15595" y="11073"/>
                    <a:pt x="17560" y="9936"/>
                  </a:cubicBezTo>
                  <a:cubicBezTo>
                    <a:pt x="21495" y="7663"/>
                    <a:pt x="21495" y="3977"/>
                    <a:pt x="17560" y="1707"/>
                  </a:cubicBezTo>
                  <a:cubicBezTo>
                    <a:pt x="15595" y="571"/>
                    <a:pt x="13014" y="1"/>
                    <a:pt x="10434" y="1"/>
                  </a:cubicBezTo>
                  <a:close/>
                </a:path>
              </a:pathLst>
            </a:custGeom>
            <a:solidFill>
              <a:srgbClr val="68E8D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Google Shape;288;p21">
              <a:extLst>
                <a:ext uri="{FF2B5EF4-FFF2-40B4-BE49-F238E27FC236}">
                  <a16:creationId xmlns:a16="http://schemas.microsoft.com/office/drawing/2014/main" id="{7A3F52FA-A61F-4020-8A70-BEA6D00549FB}"/>
                </a:ext>
              </a:extLst>
            </p:cNvPr>
            <p:cNvSpPr/>
            <p:nvPr/>
          </p:nvSpPr>
          <p:spPr>
            <a:xfrm>
              <a:off x="2451357" y="3344714"/>
              <a:ext cx="884150" cy="301707"/>
            </a:xfrm>
            <a:custGeom>
              <a:avLst/>
              <a:gdLst/>
              <a:ahLst/>
              <a:cxnLst/>
              <a:rect l="l" t="t" r="r" b="b"/>
              <a:pathLst>
                <a:path w="18213" h="6215" extrusionOk="0">
                  <a:moveTo>
                    <a:pt x="9107" y="0"/>
                  </a:moveTo>
                  <a:cubicBezTo>
                    <a:pt x="6584" y="0"/>
                    <a:pt x="4226" y="560"/>
                    <a:pt x="2468" y="1574"/>
                  </a:cubicBezTo>
                  <a:cubicBezTo>
                    <a:pt x="878" y="2491"/>
                    <a:pt x="1" y="3652"/>
                    <a:pt x="1" y="4843"/>
                  </a:cubicBezTo>
                  <a:cubicBezTo>
                    <a:pt x="1" y="5311"/>
                    <a:pt x="138" y="5772"/>
                    <a:pt x="397" y="6215"/>
                  </a:cubicBezTo>
                  <a:cubicBezTo>
                    <a:pt x="796" y="5522"/>
                    <a:pt x="1499" y="4874"/>
                    <a:pt x="2468" y="4318"/>
                  </a:cubicBezTo>
                  <a:cubicBezTo>
                    <a:pt x="4226" y="3300"/>
                    <a:pt x="6584" y="2741"/>
                    <a:pt x="9107" y="2741"/>
                  </a:cubicBezTo>
                  <a:cubicBezTo>
                    <a:pt x="11629" y="2741"/>
                    <a:pt x="13991" y="3300"/>
                    <a:pt x="15745" y="4318"/>
                  </a:cubicBezTo>
                  <a:cubicBezTo>
                    <a:pt x="16714" y="4874"/>
                    <a:pt x="17417" y="5522"/>
                    <a:pt x="17820" y="6215"/>
                  </a:cubicBezTo>
                  <a:cubicBezTo>
                    <a:pt x="18076" y="5772"/>
                    <a:pt x="18212" y="5311"/>
                    <a:pt x="18212" y="4843"/>
                  </a:cubicBezTo>
                  <a:cubicBezTo>
                    <a:pt x="18212" y="3652"/>
                    <a:pt x="17335" y="2491"/>
                    <a:pt x="15745" y="1574"/>
                  </a:cubicBezTo>
                  <a:cubicBezTo>
                    <a:pt x="13991" y="560"/>
                    <a:pt x="11629" y="0"/>
                    <a:pt x="9107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Google Shape;289;p21">
              <a:extLst>
                <a:ext uri="{FF2B5EF4-FFF2-40B4-BE49-F238E27FC236}">
                  <a16:creationId xmlns:a16="http://schemas.microsoft.com/office/drawing/2014/main" id="{D1374BAE-6DF1-4C2A-9CDA-B3ED0A8245A2}"/>
                </a:ext>
              </a:extLst>
            </p:cNvPr>
            <p:cNvSpPr/>
            <p:nvPr/>
          </p:nvSpPr>
          <p:spPr>
            <a:xfrm>
              <a:off x="2451357" y="3344714"/>
              <a:ext cx="884150" cy="301707"/>
            </a:xfrm>
            <a:custGeom>
              <a:avLst/>
              <a:gdLst/>
              <a:ahLst/>
              <a:cxnLst/>
              <a:rect l="l" t="t" r="r" b="b"/>
              <a:pathLst>
                <a:path w="18213" h="6215" extrusionOk="0">
                  <a:moveTo>
                    <a:pt x="9107" y="0"/>
                  </a:moveTo>
                  <a:cubicBezTo>
                    <a:pt x="6584" y="0"/>
                    <a:pt x="4226" y="560"/>
                    <a:pt x="2468" y="1574"/>
                  </a:cubicBezTo>
                  <a:cubicBezTo>
                    <a:pt x="878" y="2491"/>
                    <a:pt x="1" y="3652"/>
                    <a:pt x="1" y="4843"/>
                  </a:cubicBezTo>
                  <a:cubicBezTo>
                    <a:pt x="1" y="5311"/>
                    <a:pt x="138" y="5772"/>
                    <a:pt x="397" y="6215"/>
                  </a:cubicBezTo>
                  <a:cubicBezTo>
                    <a:pt x="253" y="5969"/>
                    <a:pt x="148" y="5717"/>
                    <a:pt x="83" y="5465"/>
                  </a:cubicBezTo>
                  <a:cubicBezTo>
                    <a:pt x="332" y="4495"/>
                    <a:pt x="1154" y="3573"/>
                    <a:pt x="2468" y="2816"/>
                  </a:cubicBezTo>
                  <a:cubicBezTo>
                    <a:pt x="4226" y="1799"/>
                    <a:pt x="6584" y="1242"/>
                    <a:pt x="9107" y="1242"/>
                  </a:cubicBezTo>
                  <a:cubicBezTo>
                    <a:pt x="11632" y="1242"/>
                    <a:pt x="13987" y="1799"/>
                    <a:pt x="15745" y="2816"/>
                  </a:cubicBezTo>
                  <a:cubicBezTo>
                    <a:pt x="17059" y="3573"/>
                    <a:pt x="17881" y="4495"/>
                    <a:pt x="18130" y="5465"/>
                  </a:cubicBezTo>
                  <a:cubicBezTo>
                    <a:pt x="18066" y="5717"/>
                    <a:pt x="17960" y="5969"/>
                    <a:pt x="17817" y="6212"/>
                  </a:cubicBezTo>
                  <a:lnTo>
                    <a:pt x="17820" y="6215"/>
                  </a:lnTo>
                  <a:cubicBezTo>
                    <a:pt x="18076" y="5772"/>
                    <a:pt x="18212" y="5311"/>
                    <a:pt x="18212" y="4843"/>
                  </a:cubicBezTo>
                  <a:cubicBezTo>
                    <a:pt x="18212" y="4191"/>
                    <a:pt x="17949" y="3546"/>
                    <a:pt x="17448" y="2946"/>
                  </a:cubicBezTo>
                  <a:cubicBezTo>
                    <a:pt x="17448" y="2942"/>
                    <a:pt x="17445" y="2942"/>
                    <a:pt x="17445" y="2942"/>
                  </a:cubicBezTo>
                  <a:cubicBezTo>
                    <a:pt x="17097" y="2526"/>
                    <a:pt x="16636" y="2130"/>
                    <a:pt x="16070" y="1768"/>
                  </a:cubicBezTo>
                  <a:cubicBezTo>
                    <a:pt x="16065" y="1768"/>
                    <a:pt x="16065" y="1765"/>
                    <a:pt x="16062" y="1765"/>
                  </a:cubicBezTo>
                  <a:cubicBezTo>
                    <a:pt x="16059" y="1761"/>
                    <a:pt x="16056" y="1761"/>
                    <a:pt x="16056" y="1758"/>
                  </a:cubicBezTo>
                  <a:cubicBezTo>
                    <a:pt x="15953" y="1697"/>
                    <a:pt x="15851" y="1635"/>
                    <a:pt x="15745" y="1574"/>
                  </a:cubicBezTo>
                  <a:cubicBezTo>
                    <a:pt x="15581" y="1478"/>
                    <a:pt x="15414" y="1385"/>
                    <a:pt x="15240" y="1300"/>
                  </a:cubicBezTo>
                  <a:lnTo>
                    <a:pt x="15237" y="1300"/>
                  </a:lnTo>
                  <a:lnTo>
                    <a:pt x="15233" y="1297"/>
                  </a:lnTo>
                  <a:cubicBezTo>
                    <a:pt x="13543" y="457"/>
                    <a:pt x="11393" y="0"/>
                    <a:pt x="9107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Google Shape;290;p21">
              <a:extLst>
                <a:ext uri="{FF2B5EF4-FFF2-40B4-BE49-F238E27FC236}">
                  <a16:creationId xmlns:a16="http://schemas.microsoft.com/office/drawing/2014/main" id="{FF3907EA-5280-42D9-A8FD-F56DF72BB05D}"/>
                </a:ext>
              </a:extLst>
            </p:cNvPr>
            <p:cNvSpPr/>
            <p:nvPr/>
          </p:nvSpPr>
          <p:spPr>
            <a:xfrm>
              <a:off x="2470580" y="3477720"/>
              <a:ext cx="845702" cy="337242"/>
            </a:xfrm>
            <a:custGeom>
              <a:avLst/>
              <a:gdLst/>
              <a:ahLst/>
              <a:cxnLst/>
              <a:rect l="l" t="t" r="r" b="b"/>
              <a:pathLst>
                <a:path w="17421" h="6947" extrusionOk="0">
                  <a:moveTo>
                    <a:pt x="8711" y="1"/>
                  </a:moveTo>
                  <a:cubicBezTo>
                    <a:pt x="6188" y="1"/>
                    <a:pt x="3830" y="560"/>
                    <a:pt x="2072" y="1578"/>
                  </a:cubicBezTo>
                  <a:cubicBezTo>
                    <a:pt x="1103" y="2134"/>
                    <a:pt x="400" y="2782"/>
                    <a:pt x="1" y="3475"/>
                  </a:cubicBezTo>
                  <a:cubicBezTo>
                    <a:pt x="175" y="3772"/>
                    <a:pt x="404" y="4062"/>
                    <a:pt x="684" y="4342"/>
                  </a:cubicBezTo>
                  <a:lnTo>
                    <a:pt x="687" y="4342"/>
                  </a:lnTo>
                  <a:lnTo>
                    <a:pt x="687" y="4346"/>
                  </a:lnTo>
                  <a:cubicBezTo>
                    <a:pt x="1059" y="4711"/>
                    <a:pt x="1523" y="5055"/>
                    <a:pt x="2072" y="5373"/>
                  </a:cubicBezTo>
                  <a:cubicBezTo>
                    <a:pt x="3830" y="6390"/>
                    <a:pt x="6188" y="6946"/>
                    <a:pt x="8711" y="6946"/>
                  </a:cubicBezTo>
                  <a:cubicBezTo>
                    <a:pt x="11233" y="6946"/>
                    <a:pt x="13591" y="6390"/>
                    <a:pt x="15349" y="5373"/>
                  </a:cubicBezTo>
                  <a:cubicBezTo>
                    <a:pt x="15352" y="5373"/>
                    <a:pt x="15356" y="5369"/>
                    <a:pt x="15359" y="5369"/>
                  </a:cubicBezTo>
                  <a:lnTo>
                    <a:pt x="15362" y="5369"/>
                  </a:lnTo>
                  <a:cubicBezTo>
                    <a:pt x="15362" y="5366"/>
                    <a:pt x="15366" y="5366"/>
                    <a:pt x="15370" y="5362"/>
                  </a:cubicBezTo>
                  <a:cubicBezTo>
                    <a:pt x="15373" y="5362"/>
                    <a:pt x="15376" y="5359"/>
                    <a:pt x="15376" y="5359"/>
                  </a:cubicBezTo>
                  <a:lnTo>
                    <a:pt x="15380" y="5359"/>
                  </a:lnTo>
                  <a:cubicBezTo>
                    <a:pt x="15417" y="5335"/>
                    <a:pt x="15458" y="5311"/>
                    <a:pt x="15496" y="5288"/>
                  </a:cubicBezTo>
                  <a:lnTo>
                    <a:pt x="15499" y="5288"/>
                  </a:lnTo>
                  <a:cubicBezTo>
                    <a:pt x="15499" y="5284"/>
                    <a:pt x="15502" y="5284"/>
                    <a:pt x="15506" y="5284"/>
                  </a:cubicBezTo>
                  <a:lnTo>
                    <a:pt x="15506" y="5280"/>
                  </a:lnTo>
                  <a:cubicBezTo>
                    <a:pt x="15510" y="5280"/>
                    <a:pt x="15513" y="5277"/>
                    <a:pt x="15513" y="5277"/>
                  </a:cubicBezTo>
                  <a:lnTo>
                    <a:pt x="15516" y="5277"/>
                  </a:lnTo>
                  <a:lnTo>
                    <a:pt x="15523" y="5270"/>
                  </a:lnTo>
                  <a:lnTo>
                    <a:pt x="15526" y="5270"/>
                  </a:lnTo>
                  <a:cubicBezTo>
                    <a:pt x="15530" y="5267"/>
                    <a:pt x="15530" y="5267"/>
                    <a:pt x="15534" y="5267"/>
                  </a:cubicBezTo>
                  <a:cubicBezTo>
                    <a:pt x="15534" y="5264"/>
                    <a:pt x="15537" y="5264"/>
                    <a:pt x="15537" y="5264"/>
                  </a:cubicBezTo>
                  <a:cubicBezTo>
                    <a:pt x="15537" y="5264"/>
                    <a:pt x="15540" y="5264"/>
                    <a:pt x="15540" y="5260"/>
                  </a:cubicBezTo>
                  <a:cubicBezTo>
                    <a:pt x="15540" y="5260"/>
                    <a:pt x="15543" y="5260"/>
                    <a:pt x="15547" y="5256"/>
                  </a:cubicBezTo>
                  <a:cubicBezTo>
                    <a:pt x="16414" y="4724"/>
                    <a:pt x="17049" y="4117"/>
                    <a:pt x="17421" y="3472"/>
                  </a:cubicBezTo>
                  <a:cubicBezTo>
                    <a:pt x="17021" y="2782"/>
                    <a:pt x="16318" y="2134"/>
                    <a:pt x="15349" y="1578"/>
                  </a:cubicBezTo>
                  <a:cubicBezTo>
                    <a:pt x="13595" y="560"/>
                    <a:pt x="11233" y="1"/>
                    <a:pt x="87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Google Shape;291;p21">
              <a:extLst>
                <a:ext uri="{FF2B5EF4-FFF2-40B4-BE49-F238E27FC236}">
                  <a16:creationId xmlns:a16="http://schemas.microsoft.com/office/drawing/2014/main" id="{F9C167CC-3672-412C-85DC-831B1BB1D08B}"/>
                </a:ext>
              </a:extLst>
            </p:cNvPr>
            <p:cNvSpPr/>
            <p:nvPr/>
          </p:nvSpPr>
          <p:spPr>
            <a:xfrm>
              <a:off x="2503929" y="3688637"/>
              <a:ext cx="67283" cy="49904"/>
            </a:xfrm>
            <a:custGeom>
              <a:avLst/>
              <a:gdLst/>
              <a:ahLst/>
              <a:cxnLst/>
              <a:rect l="l" t="t" r="r" b="b"/>
              <a:pathLst>
                <a:path w="1386" h="1028" extrusionOk="0">
                  <a:moveTo>
                    <a:pt x="0" y="1"/>
                  </a:moveTo>
                  <a:cubicBezTo>
                    <a:pt x="122" y="121"/>
                    <a:pt x="254" y="238"/>
                    <a:pt x="396" y="354"/>
                  </a:cubicBezTo>
                  <a:lnTo>
                    <a:pt x="396" y="354"/>
                  </a:lnTo>
                  <a:cubicBezTo>
                    <a:pt x="255" y="238"/>
                    <a:pt x="122" y="120"/>
                    <a:pt x="0" y="1"/>
                  </a:cubicBezTo>
                  <a:close/>
                  <a:moveTo>
                    <a:pt x="396" y="354"/>
                  </a:moveTo>
                  <a:cubicBezTo>
                    <a:pt x="622" y="537"/>
                    <a:pt x="871" y="714"/>
                    <a:pt x="1143" y="884"/>
                  </a:cubicBezTo>
                  <a:cubicBezTo>
                    <a:pt x="1147" y="888"/>
                    <a:pt x="1150" y="888"/>
                    <a:pt x="1150" y="888"/>
                  </a:cubicBezTo>
                  <a:lnTo>
                    <a:pt x="1153" y="891"/>
                  </a:lnTo>
                  <a:cubicBezTo>
                    <a:pt x="1153" y="891"/>
                    <a:pt x="1157" y="891"/>
                    <a:pt x="1157" y="894"/>
                  </a:cubicBezTo>
                  <a:cubicBezTo>
                    <a:pt x="1160" y="894"/>
                    <a:pt x="1160" y="894"/>
                    <a:pt x="1164" y="898"/>
                  </a:cubicBezTo>
                  <a:lnTo>
                    <a:pt x="1167" y="898"/>
                  </a:lnTo>
                  <a:cubicBezTo>
                    <a:pt x="1171" y="902"/>
                    <a:pt x="1171" y="902"/>
                    <a:pt x="1174" y="905"/>
                  </a:cubicBezTo>
                  <a:lnTo>
                    <a:pt x="1177" y="905"/>
                  </a:lnTo>
                  <a:cubicBezTo>
                    <a:pt x="1177" y="905"/>
                    <a:pt x="1180" y="908"/>
                    <a:pt x="1184" y="908"/>
                  </a:cubicBezTo>
                  <a:cubicBezTo>
                    <a:pt x="1188" y="911"/>
                    <a:pt x="1191" y="911"/>
                    <a:pt x="1191" y="915"/>
                  </a:cubicBezTo>
                  <a:lnTo>
                    <a:pt x="1194" y="915"/>
                  </a:lnTo>
                  <a:cubicBezTo>
                    <a:pt x="1246" y="949"/>
                    <a:pt x="1300" y="980"/>
                    <a:pt x="1358" y="1014"/>
                  </a:cubicBezTo>
                  <a:cubicBezTo>
                    <a:pt x="1358" y="1014"/>
                    <a:pt x="1361" y="1017"/>
                    <a:pt x="1365" y="1017"/>
                  </a:cubicBezTo>
                  <a:cubicBezTo>
                    <a:pt x="1369" y="1021"/>
                    <a:pt x="1372" y="1021"/>
                    <a:pt x="1375" y="1024"/>
                  </a:cubicBezTo>
                  <a:cubicBezTo>
                    <a:pt x="1379" y="1024"/>
                    <a:pt x="1382" y="1028"/>
                    <a:pt x="1385" y="1028"/>
                  </a:cubicBezTo>
                  <a:cubicBezTo>
                    <a:pt x="1017" y="814"/>
                    <a:pt x="686" y="589"/>
                    <a:pt x="396" y="354"/>
                  </a:cubicBezTo>
                  <a:close/>
                </a:path>
              </a:pathLst>
            </a:custGeom>
            <a:solidFill>
              <a:srgbClr val="7DEB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1" name="Google Shape;292;p21">
              <a:extLst>
                <a:ext uri="{FF2B5EF4-FFF2-40B4-BE49-F238E27FC236}">
                  <a16:creationId xmlns:a16="http://schemas.microsoft.com/office/drawing/2014/main" id="{5A93AE6F-9296-4E72-A12C-F8E6704A1A2E}"/>
                </a:ext>
              </a:extLst>
            </p:cNvPr>
            <p:cNvSpPr/>
            <p:nvPr/>
          </p:nvSpPr>
          <p:spPr>
            <a:xfrm>
              <a:off x="2559414" y="3731549"/>
              <a:ext cx="2379" cy="1505"/>
            </a:xfrm>
            <a:custGeom>
              <a:avLst/>
              <a:gdLst/>
              <a:ahLst/>
              <a:cxnLst/>
              <a:rect l="l" t="t" r="r" b="b"/>
              <a:pathLst>
                <a:path w="49" h="31" extrusionOk="0">
                  <a:moveTo>
                    <a:pt x="41" y="24"/>
                  </a:moveTo>
                  <a:cubicBezTo>
                    <a:pt x="45" y="27"/>
                    <a:pt x="48" y="27"/>
                    <a:pt x="48" y="31"/>
                  </a:cubicBezTo>
                  <a:cubicBezTo>
                    <a:pt x="48" y="27"/>
                    <a:pt x="45" y="27"/>
                    <a:pt x="41" y="24"/>
                  </a:cubicBezTo>
                  <a:close/>
                  <a:moveTo>
                    <a:pt x="34" y="21"/>
                  </a:moveTo>
                  <a:cubicBezTo>
                    <a:pt x="34" y="21"/>
                    <a:pt x="37" y="24"/>
                    <a:pt x="41" y="24"/>
                  </a:cubicBezTo>
                  <a:cubicBezTo>
                    <a:pt x="37" y="24"/>
                    <a:pt x="34" y="21"/>
                    <a:pt x="34" y="21"/>
                  </a:cubicBezTo>
                  <a:close/>
                  <a:moveTo>
                    <a:pt x="24" y="14"/>
                  </a:moveTo>
                  <a:cubicBezTo>
                    <a:pt x="28" y="18"/>
                    <a:pt x="28" y="18"/>
                    <a:pt x="31" y="21"/>
                  </a:cubicBezTo>
                  <a:cubicBezTo>
                    <a:pt x="28" y="18"/>
                    <a:pt x="28" y="18"/>
                    <a:pt x="24" y="14"/>
                  </a:cubicBezTo>
                  <a:close/>
                  <a:moveTo>
                    <a:pt x="14" y="10"/>
                  </a:moveTo>
                  <a:cubicBezTo>
                    <a:pt x="17" y="10"/>
                    <a:pt x="17" y="10"/>
                    <a:pt x="21" y="14"/>
                  </a:cubicBezTo>
                  <a:cubicBezTo>
                    <a:pt x="17" y="10"/>
                    <a:pt x="17" y="10"/>
                    <a:pt x="14" y="10"/>
                  </a:cubicBezTo>
                  <a:close/>
                  <a:moveTo>
                    <a:pt x="7" y="4"/>
                  </a:moveTo>
                  <a:lnTo>
                    <a:pt x="10" y="7"/>
                  </a:lnTo>
                  <a:lnTo>
                    <a:pt x="7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A4F1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2" name="Google Shape;293;p21">
              <a:extLst>
                <a:ext uri="{FF2B5EF4-FFF2-40B4-BE49-F238E27FC236}">
                  <a16:creationId xmlns:a16="http://schemas.microsoft.com/office/drawing/2014/main" id="{48F906F3-2F2B-4287-A33A-B6D010D5E603}"/>
                </a:ext>
              </a:extLst>
            </p:cNvPr>
            <p:cNvSpPr/>
            <p:nvPr/>
          </p:nvSpPr>
          <p:spPr>
            <a:xfrm>
              <a:off x="3225231" y="3732860"/>
              <a:ext cx="49" cy="4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3" name="Google Shape;294;p21">
              <a:extLst>
                <a:ext uri="{FF2B5EF4-FFF2-40B4-BE49-F238E27FC236}">
                  <a16:creationId xmlns:a16="http://schemas.microsoft.com/office/drawing/2014/main" id="{123D8FCC-2AA3-4608-B295-68567A3804FE}"/>
                </a:ext>
              </a:extLst>
            </p:cNvPr>
            <p:cNvSpPr/>
            <p:nvPr/>
          </p:nvSpPr>
          <p:spPr>
            <a:xfrm>
              <a:off x="2561890" y="3733005"/>
              <a:ext cx="8010" cy="4854"/>
            </a:xfrm>
            <a:custGeom>
              <a:avLst/>
              <a:gdLst/>
              <a:ahLst/>
              <a:cxnLst/>
              <a:rect l="l" t="t" r="r" b="b"/>
              <a:pathLst>
                <a:path w="165" h="100" extrusionOk="0">
                  <a:moveTo>
                    <a:pt x="0" y="1"/>
                  </a:moveTo>
                  <a:cubicBezTo>
                    <a:pt x="52" y="35"/>
                    <a:pt x="106" y="66"/>
                    <a:pt x="164" y="100"/>
                  </a:cubicBezTo>
                  <a:cubicBezTo>
                    <a:pt x="106" y="66"/>
                    <a:pt x="52" y="35"/>
                    <a:pt x="0" y="1"/>
                  </a:cubicBezTo>
                  <a:close/>
                </a:path>
              </a:pathLst>
            </a:custGeom>
            <a:solidFill>
              <a:srgbClr val="A4F1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Google Shape;295;p21">
              <a:extLst>
                <a:ext uri="{FF2B5EF4-FFF2-40B4-BE49-F238E27FC236}">
                  <a16:creationId xmlns:a16="http://schemas.microsoft.com/office/drawing/2014/main" id="{258FB5CE-A807-47F9-93DC-9A27879B0B2E}"/>
                </a:ext>
              </a:extLst>
            </p:cNvPr>
            <p:cNvSpPr/>
            <p:nvPr/>
          </p:nvSpPr>
          <p:spPr>
            <a:xfrm>
              <a:off x="3217124" y="3733005"/>
              <a:ext cx="7864" cy="4854"/>
            </a:xfrm>
            <a:custGeom>
              <a:avLst/>
              <a:gdLst/>
              <a:ahLst/>
              <a:cxnLst/>
              <a:rect l="l" t="t" r="r" b="b"/>
              <a:pathLst>
                <a:path w="162" h="100" extrusionOk="0">
                  <a:moveTo>
                    <a:pt x="117" y="29"/>
                  </a:moveTo>
                  <a:cubicBezTo>
                    <a:pt x="79" y="52"/>
                    <a:pt x="38" y="76"/>
                    <a:pt x="1" y="100"/>
                  </a:cubicBezTo>
                  <a:cubicBezTo>
                    <a:pt x="38" y="76"/>
                    <a:pt x="79" y="52"/>
                    <a:pt x="117" y="29"/>
                  </a:cubicBezTo>
                  <a:close/>
                  <a:moveTo>
                    <a:pt x="127" y="25"/>
                  </a:moveTo>
                  <a:cubicBezTo>
                    <a:pt x="123" y="25"/>
                    <a:pt x="120" y="25"/>
                    <a:pt x="120" y="29"/>
                  </a:cubicBezTo>
                  <a:cubicBezTo>
                    <a:pt x="120" y="25"/>
                    <a:pt x="123" y="25"/>
                    <a:pt x="127" y="25"/>
                  </a:cubicBezTo>
                  <a:close/>
                  <a:moveTo>
                    <a:pt x="134" y="18"/>
                  </a:moveTo>
                  <a:cubicBezTo>
                    <a:pt x="134" y="18"/>
                    <a:pt x="131" y="21"/>
                    <a:pt x="127" y="21"/>
                  </a:cubicBezTo>
                  <a:cubicBezTo>
                    <a:pt x="131" y="21"/>
                    <a:pt x="134" y="18"/>
                    <a:pt x="134" y="18"/>
                  </a:cubicBezTo>
                  <a:close/>
                  <a:moveTo>
                    <a:pt x="144" y="11"/>
                  </a:moveTo>
                  <a:lnTo>
                    <a:pt x="137" y="18"/>
                  </a:lnTo>
                  <a:lnTo>
                    <a:pt x="144" y="11"/>
                  </a:lnTo>
                  <a:close/>
                  <a:moveTo>
                    <a:pt x="155" y="8"/>
                  </a:moveTo>
                  <a:cubicBezTo>
                    <a:pt x="151" y="8"/>
                    <a:pt x="151" y="8"/>
                    <a:pt x="147" y="11"/>
                  </a:cubicBezTo>
                  <a:cubicBezTo>
                    <a:pt x="151" y="8"/>
                    <a:pt x="151" y="8"/>
                    <a:pt x="155" y="8"/>
                  </a:cubicBezTo>
                  <a:close/>
                  <a:moveTo>
                    <a:pt x="161" y="1"/>
                  </a:moveTo>
                  <a:cubicBezTo>
                    <a:pt x="161" y="5"/>
                    <a:pt x="158" y="5"/>
                    <a:pt x="158" y="5"/>
                  </a:cubicBezTo>
                  <a:cubicBezTo>
                    <a:pt x="158" y="5"/>
                    <a:pt x="161" y="5"/>
                    <a:pt x="161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" name="Google Shape;296;p21">
              <a:extLst>
                <a:ext uri="{FF2B5EF4-FFF2-40B4-BE49-F238E27FC236}">
                  <a16:creationId xmlns:a16="http://schemas.microsoft.com/office/drawing/2014/main" id="{5EB713B7-65C2-4078-A026-4E332695F527}"/>
                </a:ext>
              </a:extLst>
            </p:cNvPr>
            <p:cNvSpPr/>
            <p:nvPr/>
          </p:nvSpPr>
          <p:spPr>
            <a:xfrm>
              <a:off x="2569851" y="3737811"/>
              <a:ext cx="340" cy="243"/>
            </a:xfrm>
            <a:custGeom>
              <a:avLst/>
              <a:gdLst/>
              <a:ahLst/>
              <a:cxnLst/>
              <a:rect l="l" t="t" r="r" b="b"/>
              <a:pathLst>
                <a:path w="7" h="5" extrusionOk="0">
                  <a:moveTo>
                    <a:pt x="0" y="1"/>
                  </a:moveTo>
                  <a:cubicBezTo>
                    <a:pt x="0" y="1"/>
                    <a:pt x="3" y="4"/>
                    <a:pt x="7" y="4"/>
                  </a:cubicBezTo>
                  <a:cubicBezTo>
                    <a:pt x="3" y="4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4F1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6" name="Google Shape;297;p21">
              <a:extLst>
                <a:ext uri="{FF2B5EF4-FFF2-40B4-BE49-F238E27FC236}">
                  <a16:creationId xmlns:a16="http://schemas.microsoft.com/office/drawing/2014/main" id="{21F6F05D-328F-4538-81E0-3B5E12E20DAC}"/>
                </a:ext>
              </a:extLst>
            </p:cNvPr>
            <p:cNvSpPr/>
            <p:nvPr/>
          </p:nvSpPr>
          <p:spPr>
            <a:xfrm>
              <a:off x="3216638" y="3737811"/>
              <a:ext cx="388" cy="243"/>
            </a:xfrm>
            <a:custGeom>
              <a:avLst/>
              <a:gdLst/>
              <a:ahLst/>
              <a:cxnLst/>
              <a:rect l="l" t="t" r="r" b="b"/>
              <a:pathLst>
                <a:path w="8" h="5" extrusionOk="0">
                  <a:moveTo>
                    <a:pt x="7" y="1"/>
                  </a:moveTo>
                  <a:cubicBezTo>
                    <a:pt x="7" y="1"/>
                    <a:pt x="4" y="4"/>
                    <a:pt x="1" y="4"/>
                  </a:cubicBezTo>
                  <a:cubicBezTo>
                    <a:pt x="4" y="4"/>
                    <a:pt x="7" y="1"/>
                    <a:pt x="7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7" name="Google Shape;298;p21">
              <a:extLst>
                <a:ext uri="{FF2B5EF4-FFF2-40B4-BE49-F238E27FC236}">
                  <a16:creationId xmlns:a16="http://schemas.microsoft.com/office/drawing/2014/main" id="{2FB9B6AA-9312-437E-BA7F-95E5BA490874}"/>
                </a:ext>
              </a:extLst>
            </p:cNvPr>
            <p:cNvSpPr/>
            <p:nvPr/>
          </p:nvSpPr>
          <p:spPr>
            <a:xfrm>
              <a:off x="2570142" y="3738005"/>
              <a:ext cx="583" cy="388"/>
            </a:xfrm>
            <a:custGeom>
              <a:avLst/>
              <a:gdLst/>
              <a:ahLst/>
              <a:cxnLst/>
              <a:rect l="l" t="t" r="r" b="b"/>
              <a:pathLst>
                <a:path w="12" h="8" extrusionOk="0">
                  <a:moveTo>
                    <a:pt x="1" y="0"/>
                  </a:moveTo>
                  <a:cubicBezTo>
                    <a:pt x="5" y="4"/>
                    <a:pt x="8" y="4"/>
                    <a:pt x="11" y="7"/>
                  </a:cubicBezTo>
                  <a:cubicBezTo>
                    <a:pt x="8" y="4"/>
                    <a:pt x="5" y="4"/>
                    <a:pt x="1" y="0"/>
                  </a:cubicBezTo>
                  <a:close/>
                </a:path>
              </a:pathLst>
            </a:custGeom>
            <a:solidFill>
              <a:srgbClr val="A4F1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8" name="Google Shape;299;p21">
              <a:extLst>
                <a:ext uri="{FF2B5EF4-FFF2-40B4-BE49-F238E27FC236}">
                  <a16:creationId xmlns:a16="http://schemas.microsoft.com/office/drawing/2014/main" id="{264849F8-487E-4876-936A-28D55F6FDC68}"/>
                </a:ext>
              </a:extLst>
            </p:cNvPr>
            <p:cNvSpPr/>
            <p:nvPr/>
          </p:nvSpPr>
          <p:spPr>
            <a:xfrm>
              <a:off x="3216299" y="3738005"/>
              <a:ext cx="388" cy="388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8" y="0"/>
                  </a:moveTo>
                  <a:cubicBezTo>
                    <a:pt x="4" y="4"/>
                    <a:pt x="0" y="4"/>
                    <a:pt x="0" y="7"/>
                  </a:cubicBezTo>
                  <a:cubicBezTo>
                    <a:pt x="0" y="4"/>
                    <a:pt x="4" y="4"/>
                    <a:pt x="8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9" name="Google Shape;300;p21">
              <a:extLst>
                <a:ext uri="{FF2B5EF4-FFF2-40B4-BE49-F238E27FC236}">
                  <a16:creationId xmlns:a16="http://schemas.microsoft.com/office/drawing/2014/main" id="{E9EEEA39-9185-419C-AEE0-160299C5E64A}"/>
                </a:ext>
              </a:extLst>
            </p:cNvPr>
            <p:cNvSpPr/>
            <p:nvPr/>
          </p:nvSpPr>
          <p:spPr>
            <a:xfrm>
              <a:off x="2570676" y="3738345"/>
              <a:ext cx="534" cy="194"/>
            </a:xfrm>
            <a:custGeom>
              <a:avLst/>
              <a:gdLst/>
              <a:ahLst/>
              <a:cxnLst/>
              <a:rect l="l" t="t" r="r" b="b"/>
              <a:pathLst>
                <a:path w="11" h="4" extrusionOk="0">
                  <a:moveTo>
                    <a:pt x="0" y="0"/>
                  </a:moveTo>
                  <a:cubicBezTo>
                    <a:pt x="4" y="0"/>
                    <a:pt x="7" y="4"/>
                    <a:pt x="10" y="4"/>
                  </a:cubicBezTo>
                  <a:cubicBezTo>
                    <a:pt x="7" y="4"/>
                    <a:pt x="4" y="0"/>
                    <a:pt x="0" y="0"/>
                  </a:cubicBezTo>
                  <a:close/>
                </a:path>
              </a:pathLst>
            </a:custGeom>
            <a:solidFill>
              <a:srgbClr val="A4F1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0" name="Google Shape;301;p21">
              <a:extLst>
                <a:ext uri="{FF2B5EF4-FFF2-40B4-BE49-F238E27FC236}">
                  <a16:creationId xmlns:a16="http://schemas.microsoft.com/office/drawing/2014/main" id="{B5B2886F-FF58-4DE1-B8C0-0B223F4FA10C}"/>
                </a:ext>
              </a:extLst>
            </p:cNvPr>
            <p:cNvSpPr/>
            <p:nvPr/>
          </p:nvSpPr>
          <p:spPr>
            <a:xfrm>
              <a:off x="3215668" y="3738345"/>
              <a:ext cx="534" cy="194"/>
            </a:xfrm>
            <a:custGeom>
              <a:avLst/>
              <a:gdLst/>
              <a:ahLst/>
              <a:cxnLst/>
              <a:rect l="l" t="t" r="r" b="b"/>
              <a:pathLst>
                <a:path w="11" h="4" extrusionOk="0">
                  <a:moveTo>
                    <a:pt x="10" y="0"/>
                  </a:moveTo>
                  <a:cubicBezTo>
                    <a:pt x="7" y="0"/>
                    <a:pt x="3" y="4"/>
                    <a:pt x="0" y="4"/>
                  </a:cubicBezTo>
                  <a:cubicBezTo>
                    <a:pt x="3" y="4"/>
                    <a:pt x="7" y="0"/>
                    <a:pt x="10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" name="Google Shape;302;p21">
              <a:extLst>
                <a:ext uri="{FF2B5EF4-FFF2-40B4-BE49-F238E27FC236}">
                  <a16:creationId xmlns:a16="http://schemas.microsoft.com/office/drawing/2014/main" id="{7DA95763-07C3-41A7-AE57-EC66EA543455}"/>
                </a:ext>
              </a:extLst>
            </p:cNvPr>
            <p:cNvSpPr/>
            <p:nvPr/>
          </p:nvSpPr>
          <p:spPr>
            <a:xfrm>
              <a:off x="2455338" y="3404955"/>
              <a:ext cx="876189" cy="241463"/>
            </a:xfrm>
            <a:custGeom>
              <a:avLst/>
              <a:gdLst/>
              <a:ahLst/>
              <a:cxnLst/>
              <a:rect l="l" t="t" r="r" b="b"/>
              <a:pathLst>
                <a:path w="18049" h="4974" extrusionOk="0">
                  <a:moveTo>
                    <a:pt x="9025" y="1"/>
                  </a:moveTo>
                  <a:cubicBezTo>
                    <a:pt x="6502" y="1"/>
                    <a:pt x="4144" y="558"/>
                    <a:pt x="2386" y="1575"/>
                  </a:cubicBezTo>
                  <a:cubicBezTo>
                    <a:pt x="1072" y="2332"/>
                    <a:pt x="250" y="3254"/>
                    <a:pt x="1" y="4224"/>
                  </a:cubicBezTo>
                  <a:cubicBezTo>
                    <a:pt x="66" y="4476"/>
                    <a:pt x="171" y="4728"/>
                    <a:pt x="315" y="4974"/>
                  </a:cubicBezTo>
                  <a:cubicBezTo>
                    <a:pt x="714" y="4281"/>
                    <a:pt x="1417" y="3633"/>
                    <a:pt x="2386" y="3077"/>
                  </a:cubicBezTo>
                  <a:cubicBezTo>
                    <a:pt x="4144" y="2059"/>
                    <a:pt x="6502" y="1500"/>
                    <a:pt x="9025" y="1500"/>
                  </a:cubicBezTo>
                  <a:cubicBezTo>
                    <a:pt x="11547" y="1500"/>
                    <a:pt x="13909" y="2059"/>
                    <a:pt x="15663" y="3077"/>
                  </a:cubicBezTo>
                  <a:cubicBezTo>
                    <a:pt x="16632" y="3633"/>
                    <a:pt x="17335" y="4281"/>
                    <a:pt x="17735" y="4971"/>
                  </a:cubicBezTo>
                  <a:cubicBezTo>
                    <a:pt x="17878" y="4728"/>
                    <a:pt x="17984" y="4476"/>
                    <a:pt x="18048" y="4224"/>
                  </a:cubicBezTo>
                  <a:cubicBezTo>
                    <a:pt x="17799" y="3254"/>
                    <a:pt x="16977" y="2332"/>
                    <a:pt x="15663" y="1575"/>
                  </a:cubicBezTo>
                  <a:cubicBezTo>
                    <a:pt x="13905" y="558"/>
                    <a:pt x="11550" y="1"/>
                    <a:pt x="9025" y="1"/>
                  </a:cubicBezTo>
                  <a:close/>
                </a:path>
              </a:pathLst>
            </a:custGeom>
            <a:solidFill>
              <a:srgbClr val="7BDD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" name="Google Shape;303;p21">
              <a:extLst>
                <a:ext uri="{FF2B5EF4-FFF2-40B4-BE49-F238E27FC236}">
                  <a16:creationId xmlns:a16="http://schemas.microsoft.com/office/drawing/2014/main" id="{B476D7C0-1042-4D9E-AC3B-168FC41B26A6}"/>
                </a:ext>
              </a:extLst>
            </p:cNvPr>
            <p:cNvSpPr/>
            <p:nvPr/>
          </p:nvSpPr>
          <p:spPr>
            <a:xfrm>
              <a:off x="2404125" y="3572669"/>
              <a:ext cx="243" cy="10146"/>
            </a:xfrm>
            <a:custGeom>
              <a:avLst/>
              <a:gdLst/>
              <a:ahLst/>
              <a:cxnLst/>
              <a:rect l="l" t="t" r="r" b="b"/>
              <a:pathLst>
                <a:path w="5" h="209" extrusionOk="0">
                  <a:moveTo>
                    <a:pt x="5" y="0"/>
                  </a:moveTo>
                  <a:cubicBezTo>
                    <a:pt x="1" y="48"/>
                    <a:pt x="1" y="99"/>
                    <a:pt x="1" y="147"/>
                  </a:cubicBezTo>
                  <a:lnTo>
                    <a:pt x="1" y="208"/>
                  </a:lnTo>
                  <a:cubicBezTo>
                    <a:pt x="1" y="140"/>
                    <a:pt x="1" y="68"/>
                    <a:pt x="5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304;p21">
              <a:extLst>
                <a:ext uri="{FF2B5EF4-FFF2-40B4-BE49-F238E27FC236}">
                  <a16:creationId xmlns:a16="http://schemas.microsoft.com/office/drawing/2014/main" id="{6BDA1C85-F22C-42D5-9E65-8BB159E2BC26}"/>
                </a:ext>
              </a:extLst>
            </p:cNvPr>
            <p:cNvSpPr/>
            <p:nvPr/>
          </p:nvSpPr>
          <p:spPr>
            <a:xfrm>
              <a:off x="2404125" y="3591407"/>
              <a:ext cx="272143" cy="374816"/>
            </a:xfrm>
            <a:custGeom>
              <a:avLst/>
              <a:gdLst/>
              <a:ahLst/>
              <a:cxnLst/>
              <a:rect l="l" t="t" r="r" b="b"/>
              <a:pathLst>
                <a:path w="5606" h="7721" extrusionOk="0">
                  <a:moveTo>
                    <a:pt x="5602" y="7720"/>
                  </a:moveTo>
                  <a:lnTo>
                    <a:pt x="5605" y="7720"/>
                  </a:lnTo>
                  <a:lnTo>
                    <a:pt x="5602" y="7720"/>
                  </a:lnTo>
                  <a:close/>
                  <a:moveTo>
                    <a:pt x="3227" y="6772"/>
                  </a:moveTo>
                  <a:cubicBezTo>
                    <a:pt x="3950" y="7161"/>
                    <a:pt x="4748" y="7474"/>
                    <a:pt x="5595" y="7717"/>
                  </a:cubicBezTo>
                  <a:cubicBezTo>
                    <a:pt x="4748" y="7474"/>
                    <a:pt x="3950" y="7161"/>
                    <a:pt x="3227" y="6772"/>
                  </a:cubicBez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2505"/>
                  </a:lnTo>
                  <a:cubicBezTo>
                    <a:pt x="1" y="3348"/>
                    <a:pt x="319" y="4195"/>
                    <a:pt x="950" y="4973"/>
                  </a:cubicBezTo>
                  <a:lnTo>
                    <a:pt x="950" y="4973"/>
                  </a:lnTo>
                  <a:cubicBezTo>
                    <a:pt x="319" y="4195"/>
                    <a:pt x="1" y="3348"/>
                    <a:pt x="1" y="2505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305;p21">
              <a:extLst>
                <a:ext uri="{FF2B5EF4-FFF2-40B4-BE49-F238E27FC236}">
                  <a16:creationId xmlns:a16="http://schemas.microsoft.com/office/drawing/2014/main" id="{31271927-BE3B-469A-BB4D-4B0352AED327}"/>
                </a:ext>
              </a:extLst>
            </p:cNvPr>
            <p:cNvSpPr/>
            <p:nvPr/>
          </p:nvSpPr>
          <p:spPr>
            <a:xfrm>
              <a:off x="2404125" y="3582766"/>
              <a:ext cx="374039" cy="404817"/>
            </a:xfrm>
            <a:custGeom>
              <a:avLst/>
              <a:gdLst/>
              <a:ahLst/>
              <a:cxnLst/>
              <a:rect l="l" t="t" r="r" b="b"/>
              <a:pathLst>
                <a:path w="7705" h="8339" extrusionOk="0">
                  <a:moveTo>
                    <a:pt x="1" y="0"/>
                  </a:moveTo>
                  <a:lnTo>
                    <a:pt x="1" y="178"/>
                  </a:lnTo>
                  <a:lnTo>
                    <a:pt x="1" y="2683"/>
                  </a:lnTo>
                  <a:cubicBezTo>
                    <a:pt x="1" y="3526"/>
                    <a:pt x="319" y="4373"/>
                    <a:pt x="950" y="5151"/>
                  </a:cubicBezTo>
                  <a:lnTo>
                    <a:pt x="2053" y="4523"/>
                  </a:lnTo>
                  <a:lnTo>
                    <a:pt x="2056" y="4523"/>
                  </a:lnTo>
                  <a:cubicBezTo>
                    <a:pt x="2107" y="4492"/>
                    <a:pt x="2168" y="4478"/>
                    <a:pt x="2237" y="4478"/>
                  </a:cubicBezTo>
                  <a:cubicBezTo>
                    <a:pt x="2332" y="4478"/>
                    <a:pt x="2438" y="4509"/>
                    <a:pt x="2551" y="4574"/>
                  </a:cubicBezTo>
                  <a:cubicBezTo>
                    <a:pt x="2929" y="4795"/>
                    <a:pt x="3236" y="5318"/>
                    <a:pt x="3254" y="5762"/>
                  </a:cubicBezTo>
                  <a:lnTo>
                    <a:pt x="3254" y="5765"/>
                  </a:lnTo>
                  <a:lnTo>
                    <a:pt x="3254" y="5772"/>
                  </a:lnTo>
                  <a:lnTo>
                    <a:pt x="3254" y="5775"/>
                  </a:lnTo>
                  <a:lnTo>
                    <a:pt x="3254" y="5778"/>
                  </a:lnTo>
                  <a:lnTo>
                    <a:pt x="3254" y="5782"/>
                  </a:lnTo>
                  <a:lnTo>
                    <a:pt x="3254" y="5786"/>
                  </a:lnTo>
                  <a:lnTo>
                    <a:pt x="3254" y="5789"/>
                  </a:lnTo>
                  <a:lnTo>
                    <a:pt x="3254" y="5792"/>
                  </a:lnTo>
                  <a:lnTo>
                    <a:pt x="3254" y="5796"/>
                  </a:lnTo>
                  <a:lnTo>
                    <a:pt x="3254" y="5799"/>
                  </a:lnTo>
                  <a:cubicBezTo>
                    <a:pt x="3254" y="6028"/>
                    <a:pt x="3172" y="6185"/>
                    <a:pt x="3042" y="6257"/>
                  </a:cubicBezTo>
                  <a:lnTo>
                    <a:pt x="2540" y="6543"/>
                  </a:lnTo>
                  <a:cubicBezTo>
                    <a:pt x="2674" y="6629"/>
                    <a:pt x="2810" y="6714"/>
                    <a:pt x="2954" y="6796"/>
                  </a:cubicBezTo>
                  <a:cubicBezTo>
                    <a:pt x="3042" y="6851"/>
                    <a:pt x="3134" y="6898"/>
                    <a:pt x="3227" y="6950"/>
                  </a:cubicBezTo>
                  <a:cubicBezTo>
                    <a:pt x="3950" y="7339"/>
                    <a:pt x="4748" y="7652"/>
                    <a:pt x="5595" y="7895"/>
                  </a:cubicBezTo>
                  <a:cubicBezTo>
                    <a:pt x="5599" y="7895"/>
                    <a:pt x="5602" y="7898"/>
                    <a:pt x="5602" y="7898"/>
                  </a:cubicBezTo>
                  <a:lnTo>
                    <a:pt x="5605" y="7898"/>
                  </a:lnTo>
                  <a:cubicBezTo>
                    <a:pt x="6278" y="8089"/>
                    <a:pt x="6984" y="8236"/>
                    <a:pt x="7705" y="8338"/>
                  </a:cubicBezTo>
                  <a:lnTo>
                    <a:pt x="7705" y="5598"/>
                  </a:lnTo>
                  <a:cubicBezTo>
                    <a:pt x="6189" y="5383"/>
                    <a:pt x="4739" y="4967"/>
                    <a:pt x="3489" y="4342"/>
                  </a:cubicBezTo>
                  <a:cubicBezTo>
                    <a:pt x="3308" y="4250"/>
                    <a:pt x="3127" y="4154"/>
                    <a:pt x="2954" y="4055"/>
                  </a:cubicBezTo>
                  <a:cubicBezTo>
                    <a:pt x="1012" y="2932"/>
                    <a:pt x="29" y="1471"/>
                    <a:pt x="1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306;p21">
              <a:extLst>
                <a:ext uri="{FF2B5EF4-FFF2-40B4-BE49-F238E27FC236}">
                  <a16:creationId xmlns:a16="http://schemas.microsoft.com/office/drawing/2014/main" id="{DDE66E47-EA31-40DE-8E56-974624D73B13}"/>
                </a:ext>
              </a:extLst>
            </p:cNvPr>
            <p:cNvSpPr/>
            <p:nvPr/>
          </p:nvSpPr>
          <p:spPr>
            <a:xfrm>
              <a:off x="2404125" y="3548641"/>
              <a:ext cx="3058" cy="34176"/>
            </a:xfrm>
            <a:custGeom>
              <a:avLst/>
              <a:gdLst/>
              <a:ahLst/>
              <a:cxnLst/>
              <a:rect l="l" t="t" r="r" b="b"/>
              <a:pathLst>
                <a:path w="63" h="704" extrusionOk="0">
                  <a:moveTo>
                    <a:pt x="62" y="0"/>
                  </a:moveTo>
                  <a:cubicBezTo>
                    <a:pt x="21" y="215"/>
                    <a:pt x="1" y="427"/>
                    <a:pt x="1" y="642"/>
                  </a:cubicBezTo>
                  <a:lnTo>
                    <a:pt x="1" y="703"/>
                  </a:lnTo>
                  <a:cubicBezTo>
                    <a:pt x="1" y="635"/>
                    <a:pt x="1" y="563"/>
                    <a:pt x="5" y="495"/>
                  </a:cubicBezTo>
                  <a:cubicBezTo>
                    <a:pt x="11" y="331"/>
                    <a:pt x="32" y="164"/>
                    <a:pt x="62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6" name="Google Shape;307;p21">
              <a:extLst>
                <a:ext uri="{FF2B5EF4-FFF2-40B4-BE49-F238E27FC236}">
                  <a16:creationId xmlns:a16="http://schemas.microsoft.com/office/drawing/2014/main" id="{DBA0A179-ED89-46C7-B5A7-D08A3EEECC8E}"/>
                </a:ext>
              </a:extLst>
            </p:cNvPr>
            <p:cNvSpPr/>
            <p:nvPr/>
          </p:nvSpPr>
          <p:spPr>
            <a:xfrm>
              <a:off x="2386940" y="3536214"/>
              <a:ext cx="160587" cy="243405"/>
            </a:xfrm>
            <a:custGeom>
              <a:avLst/>
              <a:gdLst/>
              <a:ahLst/>
              <a:cxnLst/>
              <a:rect l="l" t="t" r="r" b="b"/>
              <a:pathLst>
                <a:path w="3308" h="5014" extrusionOk="0">
                  <a:moveTo>
                    <a:pt x="474" y="0"/>
                  </a:moveTo>
                  <a:cubicBezTo>
                    <a:pt x="471" y="14"/>
                    <a:pt x="468" y="28"/>
                    <a:pt x="465" y="41"/>
                  </a:cubicBezTo>
                  <a:cubicBezTo>
                    <a:pt x="447" y="113"/>
                    <a:pt x="430" y="184"/>
                    <a:pt x="416" y="256"/>
                  </a:cubicBezTo>
                  <a:cubicBezTo>
                    <a:pt x="375" y="471"/>
                    <a:pt x="355" y="683"/>
                    <a:pt x="355" y="898"/>
                  </a:cubicBezTo>
                  <a:lnTo>
                    <a:pt x="355" y="959"/>
                  </a:lnTo>
                  <a:cubicBezTo>
                    <a:pt x="383" y="2430"/>
                    <a:pt x="1366" y="3891"/>
                    <a:pt x="3308" y="5014"/>
                  </a:cubicBezTo>
                  <a:cubicBezTo>
                    <a:pt x="945" y="3645"/>
                    <a:pt x="0" y="1772"/>
                    <a:pt x="478" y="0"/>
                  </a:cubicBezTo>
                  <a:close/>
                </a:path>
              </a:pathLst>
            </a:custGeom>
            <a:solidFill>
              <a:srgbClr val="5DD0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308;p21">
              <a:extLst>
                <a:ext uri="{FF2B5EF4-FFF2-40B4-BE49-F238E27FC236}">
                  <a16:creationId xmlns:a16="http://schemas.microsoft.com/office/drawing/2014/main" id="{AF295A79-E9D8-4BAE-B0F6-6710BEAF186F}"/>
                </a:ext>
              </a:extLst>
            </p:cNvPr>
            <p:cNvSpPr/>
            <p:nvPr/>
          </p:nvSpPr>
          <p:spPr>
            <a:xfrm>
              <a:off x="2328786" y="3800091"/>
              <a:ext cx="233307" cy="182723"/>
            </a:xfrm>
            <a:custGeom>
              <a:avLst/>
              <a:gdLst/>
              <a:ahLst/>
              <a:cxnLst/>
              <a:rect l="l" t="t" r="r" b="b"/>
              <a:pathLst>
                <a:path w="4806" h="3764" extrusionOk="0">
                  <a:moveTo>
                    <a:pt x="3789" y="0"/>
                  </a:moveTo>
                  <a:cubicBezTo>
                    <a:pt x="3722" y="0"/>
                    <a:pt x="3660" y="16"/>
                    <a:pt x="3608" y="46"/>
                  </a:cubicBezTo>
                  <a:lnTo>
                    <a:pt x="3605" y="46"/>
                  </a:lnTo>
                  <a:lnTo>
                    <a:pt x="212" y="1981"/>
                  </a:lnTo>
                  <a:lnTo>
                    <a:pt x="209" y="1984"/>
                  </a:lnTo>
                  <a:cubicBezTo>
                    <a:pt x="83" y="2059"/>
                    <a:pt x="4" y="2216"/>
                    <a:pt x="4" y="2438"/>
                  </a:cubicBezTo>
                  <a:cubicBezTo>
                    <a:pt x="1" y="2889"/>
                    <a:pt x="314" y="3438"/>
                    <a:pt x="703" y="3664"/>
                  </a:cubicBezTo>
                  <a:cubicBezTo>
                    <a:pt x="817" y="3731"/>
                    <a:pt x="926" y="3763"/>
                    <a:pt x="1021" y="3763"/>
                  </a:cubicBezTo>
                  <a:cubicBezTo>
                    <a:pt x="1088" y="3763"/>
                    <a:pt x="1149" y="3747"/>
                    <a:pt x="1201" y="3718"/>
                  </a:cubicBezTo>
                  <a:lnTo>
                    <a:pt x="4594" y="1780"/>
                  </a:lnTo>
                  <a:cubicBezTo>
                    <a:pt x="4724" y="1708"/>
                    <a:pt x="4806" y="1551"/>
                    <a:pt x="4806" y="1322"/>
                  </a:cubicBezTo>
                  <a:cubicBezTo>
                    <a:pt x="4806" y="871"/>
                    <a:pt x="4492" y="326"/>
                    <a:pt x="4103" y="97"/>
                  </a:cubicBezTo>
                  <a:cubicBezTo>
                    <a:pt x="3991" y="31"/>
                    <a:pt x="3884" y="0"/>
                    <a:pt x="3789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309;p21">
              <a:extLst>
                <a:ext uri="{FF2B5EF4-FFF2-40B4-BE49-F238E27FC236}">
                  <a16:creationId xmlns:a16="http://schemas.microsoft.com/office/drawing/2014/main" id="{955AF21D-94F4-4F56-A20A-2490893CEF01}"/>
                </a:ext>
              </a:extLst>
            </p:cNvPr>
            <p:cNvSpPr/>
            <p:nvPr/>
          </p:nvSpPr>
          <p:spPr>
            <a:xfrm>
              <a:off x="2343883" y="3838585"/>
              <a:ext cx="218210" cy="144227"/>
            </a:xfrm>
            <a:custGeom>
              <a:avLst/>
              <a:gdLst/>
              <a:ahLst/>
              <a:cxnLst/>
              <a:rect l="l" t="t" r="r" b="b"/>
              <a:pathLst>
                <a:path w="4495" h="2971" extrusionOk="0">
                  <a:moveTo>
                    <a:pt x="4375" y="0"/>
                  </a:moveTo>
                  <a:lnTo>
                    <a:pt x="0" y="2505"/>
                  </a:lnTo>
                  <a:cubicBezTo>
                    <a:pt x="112" y="2655"/>
                    <a:pt x="246" y="2789"/>
                    <a:pt x="392" y="2871"/>
                  </a:cubicBezTo>
                  <a:cubicBezTo>
                    <a:pt x="506" y="2938"/>
                    <a:pt x="615" y="2970"/>
                    <a:pt x="710" y="2970"/>
                  </a:cubicBezTo>
                  <a:cubicBezTo>
                    <a:pt x="777" y="2970"/>
                    <a:pt x="838" y="2954"/>
                    <a:pt x="890" y="2925"/>
                  </a:cubicBezTo>
                  <a:lnTo>
                    <a:pt x="4283" y="987"/>
                  </a:lnTo>
                  <a:cubicBezTo>
                    <a:pt x="4413" y="915"/>
                    <a:pt x="4495" y="758"/>
                    <a:pt x="4495" y="529"/>
                  </a:cubicBezTo>
                  <a:cubicBezTo>
                    <a:pt x="4495" y="362"/>
                    <a:pt x="4450" y="177"/>
                    <a:pt x="43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" name="Google Shape;310;p21">
              <a:extLst>
                <a:ext uri="{FF2B5EF4-FFF2-40B4-BE49-F238E27FC236}">
                  <a16:creationId xmlns:a16="http://schemas.microsoft.com/office/drawing/2014/main" id="{39992329-1B14-43F7-A5CA-7F54AC650FAF}"/>
                </a:ext>
              </a:extLst>
            </p:cNvPr>
            <p:cNvSpPr/>
            <p:nvPr/>
          </p:nvSpPr>
          <p:spPr>
            <a:xfrm>
              <a:off x="1768599" y="3893924"/>
              <a:ext cx="622201" cy="438556"/>
            </a:xfrm>
            <a:custGeom>
              <a:avLst/>
              <a:gdLst/>
              <a:ahLst/>
              <a:cxnLst/>
              <a:rect l="l" t="t" r="r" b="b"/>
              <a:pathLst>
                <a:path w="12817" h="9034" extrusionOk="0">
                  <a:moveTo>
                    <a:pt x="11493" y="0"/>
                  </a:moveTo>
                  <a:cubicBezTo>
                    <a:pt x="11409" y="0"/>
                    <a:pt x="11331" y="19"/>
                    <a:pt x="11264" y="55"/>
                  </a:cubicBezTo>
                  <a:lnTo>
                    <a:pt x="11254" y="58"/>
                  </a:lnTo>
                  <a:lnTo>
                    <a:pt x="11254" y="61"/>
                  </a:lnTo>
                  <a:lnTo>
                    <a:pt x="1" y="6069"/>
                  </a:lnTo>
                  <a:lnTo>
                    <a:pt x="1680" y="9034"/>
                  </a:lnTo>
                  <a:lnTo>
                    <a:pt x="12544" y="2317"/>
                  </a:lnTo>
                  <a:cubicBezTo>
                    <a:pt x="12711" y="2222"/>
                    <a:pt x="12814" y="2017"/>
                    <a:pt x="12817" y="1723"/>
                  </a:cubicBezTo>
                  <a:cubicBezTo>
                    <a:pt x="12817" y="1137"/>
                    <a:pt x="12411" y="423"/>
                    <a:pt x="11902" y="126"/>
                  </a:cubicBezTo>
                  <a:cubicBezTo>
                    <a:pt x="11756" y="41"/>
                    <a:pt x="11616" y="0"/>
                    <a:pt x="11493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311;p21">
              <a:extLst>
                <a:ext uri="{FF2B5EF4-FFF2-40B4-BE49-F238E27FC236}">
                  <a16:creationId xmlns:a16="http://schemas.microsoft.com/office/drawing/2014/main" id="{D0F02D85-46AF-43DF-9A74-53762737CD2B}"/>
                </a:ext>
              </a:extLst>
            </p:cNvPr>
            <p:cNvSpPr/>
            <p:nvPr/>
          </p:nvSpPr>
          <p:spPr>
            <a:xfrm>
              <a:off x="2390727" y="3976737"/>
              <a:ext cx="49" cy="728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11"/>
                  </a:moveTo>
                  <a:lnTo>
                    <a:pt x="1" y="14"/>
                  </a:lnTo>
                  <a:lnTo>
                    <a:pt x="1" y="11"/>
                  </a:lnTo>
                  <a:close/>
                  <a:moveTo>
                    <a:pt x="1" y="7"/>
                  </a:moveTo>
                  <a:lnTo>
                    <a:pt x="1" y="7"/>
                  </a:lnTo>
                  <a:lnTo>
                    <a:pt x="1" y="7"/>
                  </a:lnTo>
                  <a:close/>
                  <a:moveTo>
                    <a:pt x="1" y="4"/>
                  </a:moveTo>
                  <a:lnTo>
                    <a:pt x="1" y="4"/>
                  </a:lnTo>
                  <a:lnTo>
                    <a:pt x="1" y="4"/>
                  </a:lnTo>
                  <a:close/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222D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" name="Google Shape;312;p21">
              <a:extLst>
                <a:ext uri="{FF2B5EF4-FFF2-40B4-BE49-F238E27FC236}">
                  <a16:creationId xmlns:a16="http://schemas.microsoft.com/office/drawing/2014/main" id="{262938C5-D716-4B96-8144-68E4F1031A4D}"/>
                </a:ext>
              </a:extLst>
            </p:cNvPr>
            <p:cNvSpPr/>
            <p:nvPr/>
          </p:nvSpPr>
          <p:spPr>
            <a:xfrm>
              <a:off x="1849277" y="3930525"/>
              <a:ext cx="541519" cy="400836"/>
            </a:xfrm>
            <a:custGeom>
              <a:avLst/>
              <a:gdLst/>
              <a:ahLst/>
              <a:cxnLst/>
              <a:rect l="l" t="t" r="r" b="b"/>
              <a:pathLst>
                <a:path w="11155" h="8257" extrusionOk="0">
                  <a:moveTo>
                    <a:pt x="10848" y="0"/>
                  </a:moveTo>
                  <a:lnTo>
                    <a:pt x="1" y="6263"/>
                  </a:lnTo>
                  <a:cubicBezTo>
                    <a:pt x="234" y="6652"/>
                    <a:pt x="380" y="7096"/>
                    <a:pt x="380" y="7495"/>
                  </a:cubicBezTo>
                  <a:lnTo>
                    <a:pt x="380" y="7502"/>
                  </a:lnTo>
                  <a:cubicBezTo>
                    <a:pt x="377" y="7864"/>
                    <a:pt x="257" y="8123"/>
                    <a:pt x="59" y="8256"/>
                  </a:cubicBezTo>
                  <a:lnTo>
                    <a:pt x="10882" y="1563"/>
                  </a:lnTo>
                  <a:cubicBezTo>
                    <a:pt x="11049" y="1468"/>
                    <a:pt x="11152" y="1263"/>
                    <a:pt x="11155" y="969"/>
                  </a:cubicBezTo>
                  <a:lnTo>
                    <a:pt x="11155" y="966"/>
                  </a:lnTo>
                  <a:lnTo>
                    <a:pt x="11155" y="963"/>
                  </a:lnTo>
                  <a:lnTo>
                    <a:pt x="11155" y="959"/>
                  </a:lnTo>
                  <a:lnTo>
                    <a:pt x="11155" y="956"/>
                  </a:lnTo>
                  <a:lnTo>
                    <a:pt x="11155" y="953"/>
                  </a:lnTo>
                  <a:cubicBezTo>
                    <a:pt x="11152" y="642"/>
                    <a:pt x="11032" y="298"/>
                    <a:pt x="10848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A8EE70-9FB9-4EF4-A520-B6423591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5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4C08D11-CE98-4DC4-82A5-D164214D4421}"/>
              </a:ext>
            </a:extLst>
          </p:cNvPr>
          <p:cNvGrpSpPr/>
          <p:nvPr/>
        </p:nvGrpSpPr>
        <p:grpSpPr>
          <a:xfrm>
            <a:off x="669216" y="3103789"/>
            <a:ext cx="3291840" cy="3291840"/>
            <a:chOff x="578223" y="2433918"/>
            <a:chExt cx="3291840" cy="3291840"/>
          </a:xfrm>
        </p:grpSpPr>
        <p:sp>
          <p:nvSpPr>
            <p:cNvPr id="214" name="Block Arc 213">
              <a:extLst>
                <a:ext uri="{FF2B5EF4-FFF2-40B4-BE49-F238E27FC236}">
                  <a16:creationId xmlns:a16="http://schemas.microsoft.com/office/drawing/2014/main" id="{803E62F0-909C-45A2-B99B-B567DA85F7E6}"/>
                </a:ext>
              </a:extLst>
            </p:cNvPr>
            <p:cNvSpPr/>
            <p:nvPr/>
          </p:nvSpPr>
          <p:spPr>
            <a:xfrm>
              <a:off x="578223" y="2433918"/>
              <a:ext cx="3291840" cy="3291840"/>
            </a:xfrm>
            <a:prstGeom prst="blockArc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" name="Freeform 18">
              <a:extLst>
                <a:ext uri="{FF2B5EF4-FFF2-40B4-BE49-F238E27FC236}">
                  <a16:creationId xmlns:a16="http://schemas.microsoft.com/office/drawing/2014/main" id="{869E6B87-3A0F-4462-BF6E-AC67932BF84E}"/>
                </a:ext>
              </a:extLst>
            </p:cNvPr>
            <p:cNvSpPr/>
            <p:nvPr/>
          </p:nvSpPr>
          <p:spPr>
            <a:xfrm>
              <a:off x="1243237" y="3167072"/>
              <a:ext cx="1346666" cy="1278526"/>
            </a:xfrm>
            <a:custGeom>
              <a:avLst/>
              <a:gdLst>
                <a:gd name="connsiteX0" fmla="*/ 0 w 1346666"/>
                <a:gd name="connsiteY0" fmla="*/ 0 h 1278526"/>
                <a:gd name="connsiteX1" fmla="*/ 773101 w 1346666"/>
                <a:gd name="connsiteY1" fmla="*/ 612199 h 1278526"/>
                <a:gd name="connsiteX2" fmla="*/ 776406 w 1346666"/>
                <a:gd name="connsiteY2" fmla="*/ 609472 h 1278526"/>
                <a:gd name="connsiteX3" fmla="*/ 980906 w 1346666"/>
                <a:gd name="connsiteY3" fmla="*/ 547006 h 1278526"/>
                <a:gd name="connsiteX4" fmla="*/ 1346666 w 1346666"/>
                <a:gd name="connsiteY4" fmla="*/ 912766 h 1278526"/>
                <a:gd name="connsiteX5" fmla="*/ 980906 w 1346666"/>
                <a:gd name="connsiteY5" fmla="*/ 1278526 h 1278526"/>
                <a:gd name="connsiteX6" fmla="*/ 615146 w 1346666"/>
                <a:gd name="connsiteY6" fmla="*/ 912766 h 1278526"/>
                <a:gd name="connsiteX7" fmla="*/ 643889 w 1346666"/>
                <a:gd name="connsiteY7" fmla="*/ 770396 h 1278526"/>
                <a:gd name="connsiteX8" fmla="*/ 659883 w 1346666"/>
                <a:gd name="connsiteY8" fmla="*/ 740929 h 127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6666" h="1278526">
                  <a:moveTo>
                    <a:pt x="0" y="0"/>
                  </a:moveTo>
                  <a:lnTo>
                    <a:pt x="773101" y="612199"/>
                  </a:lnTo>
                  <a:lnTo>
                    <a:pt x="776406" y="609472"/>
                  </a:lnTo>
                  <a:cubicBezTo>
                    <a:pt x="834782" y="570034"/>
                    <a:pt x="905155" y="547006"/>
                    <a:pt x="980906" y="547006"/>
                  </a:cubicBezTo>
                  <a:cubicBezTo>
                    <a:pt x="1182910" y="547006"/>
                    <a:pt x="1346666" y="710762"/>
                    <a:pt x="1346666" y="912766"/>
                  </a:cubicBezTo>
                  <a:cubicBezTo>
                    <a:pt x="1346666" y="1114770"/>
                    <a:pt x="1182910" y="1278526"/>
                    <a:pt x="980906" y="1278526"/>
                  </a:cubicBezTo>
                  <a:cubicBezTo>
                    <a:pt x="778902" y="1278526"/>
                    <a:pt x="615146" y="1114770"/>
                    <a:pt x="615146" y="912766"/>
                  </a:cubicBezTo>
                  <a:cubicBezTo>
                    <a:pt x="615146" y="862265"/>
                    <a:pt x="625381" y="814155"/>
                    <a:pt x="643889" y="770396"/>
                  </a:cubicBezTo>
                  <a:lnTo>
                    <a:pt x="659883" y="74092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Block Arc 215">
              <a:extLst>
                <a:ext uri="{FF2B5EF4-FFF2-40B4-BE49-F238E27FC236}">
                  <a16:creationId xmlns:a16="http://schemas.microsoft.com/office/drawing/2014/main" id="{D6D929C9-4306-410D-BBCA-2434924D15C4}"/>
                </a:ext>
              </a:extLst>
            </p:cNvPr>
            <p:cNvSpPr/>
            <p:nvPr/>
          </p:nvSpPr>
          <p:spPr>
            <a:xfrm>
              <a:off x="578223" y="2433918"/>
              <a:ext cx="3291840" cy="3291840"/>
            </a:xfrm>
            <a:prstGeom prst="blockArc">
              <a:avLst>
                <a:gd name="adj1" fmla="val 15261985"/>
                <a:gd name="adj2" fmla="val 0"/>
                <a:gd name="adj3" fmla="val 25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F2F079D8-CD14-4E76-8E0D-D4482F16F8C9}"/>
              </a:ext>
            </a:extLst>
          </p:cNvPr>
          <p:cNvGrpSpPr/>
          <p:nvPr/>
        </p:nvGrpSpPr>
        <p:grpSpPr>
          <a:xfrm>
            <a:off x="4450080" y="3103789"/>
            <a:ext cx="3291840" cy="3291840"/>
            <a:chOff x="4253752" y="2433918"/>
            <a:chExt cx="3291840" cy="3291840"/>
          </a:xfrm>
        </p:grpSpPr>
        <p:sp>
          <p:nvSpPr>
            <p:cNvPr id="218" name="Block Arc 217">
              <a:extLst>
                <a:ext uri="{FF2B5EF4-FFF2-40B4-BE49-F238E27FC236}">
                  <a16:creationId xmlns:a16="http://schemas.microsoft.com/office/drawing/2014/main" id="{DB9FC714-20D3-4139-A064-4541A4337639}"/>
                </a:ext>
              </a:extLst>
            </p:cNvPr>
            <p:cNvSpPr/>
            <p:nvPr/>
          </p:nvSpPr>
          <p:spPr>
            <a:xfrm>
              <a:off x="4253752" y="2433918"/>
              <a:ext cx="3291840" cy="3291840"/>
            </a:xfrm>
            <a:prstGeom prst="blockArc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9" name="Block Arc 218">
              <a:extLst>
                <a:ext uri="{FF2B5EF4-FFF2-40B4-BE49-F238E27FC236}">
                  <a16:creationId xmlns:a16="http://schemas.microsoft.com/office/drawing/2014/main" id="{4A3D41FD-74FB-4AD0-8314-24200D49465E}"/>
                </a:ext>
              </a:extLst>
            </p:cNvPr>
            <p:cNvSpPr/>
            <p:nvPr/>
          </p:nvSpPr>
          <p:spPr>
            <a:xfrm>
              <a:off x="4253752" y="2433918"/>
              <a:ext cx="3291840" cy="3291840"/>
            </a:xfrm>
            <a:prstGeom prst="blockArc">
              <a:avLst>
                <a:gd name="adj1" fmla="val 16364271"/>
                <a:gd name="adj2" fmla="val 0"/>
                <a:gd name="adj3" fmla="val 25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0" name="Freeform 19">
              <a:extLst>
                <a:ext uri="{FF2B5EF4-FFF2-40B4-BE49-F238E27FC236}">
                  <a16:creationId xmlns:a16="http://schemas.microsoft.com/office/drawing/2014/main" id="{F23A2F41-1599-494F-BEF5-F3A9EBEB3AC5}"/>
                </a:ext>
              </a:extLst>
            </p:cNvPr>
            <p:cNvSpPr/>
            <p:nvPr/>
          </p:nvSpPr>
          <p:spPr>
            <a:xfrm rot="20499322">
              <a:off x="5376796" y="2741550"/>
              <a:ext cx="731716" cy="1729500"/>
            </a:xfrm>
            <a:custGeom>
              <a:avLst/>
              <a:gdLst>
                <a:gd name="connsiteX0" fmla="*/ 358277 w 731716"/>
                <a:gd name="connsiteY0" fmla="*/ 0 h 1729500"/>
                <a:gd name="connsiteX1" fmla="*/ 430706 w 731716"/>
                <a:gd name="connsiteY1" fmla="*/ 1010359 h 1729500"/>
                <a:gd name="connsiteX2" fmla="*/ 480974 w 731716"/>
                <a:gd name="connsiteY2" fmla="*/ 1016469 h 1729500"/>
                <a:gd name="connsiteX3" fmla="*/ 713030 w 731716"/>
                <a:gd name="connsiteY3" fmla="*/ 1478758 h 1729500"/>
                <a:gd name="connsiteX4" fmla="*/ 250742 w 731716"/>
                <a:gd name="connsiteY4" fmla="*/ 1710814 h 1729500"/>
                <a:gd name="connsiteX5" fmla="*/ 18686 w 731716"/>
                <a:gd name="connsiteY5" fmla="*/ 1248525 h 1729500"/>
                <a:gd name="connsiteX6" fmla="*/ 267207 w 731716"/>
                <a:gd name="connsiteY6" fmla="*/ 1011398 h 1729500"/>
                <a:gd name="connsiteX7" fmla="*/ 286014 w 731716"/>
                <a:gd name="connsiteY7" fmla="*/ 1008032 h 172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1716" h="1729500">
                  <a:moveTo>
                    <a:pt x="358277" y="0"/>
                  </a:moveTo>
                  <a:lnTo>
                    <a:pt x="430706" y="1010359"/>
                  </a:lnTo>
                  <a:lnTo>
                    <a:pt x="480974" y="1016469"/>
                  </a:lnTo>
                  <a:cubicBezTo>
                    <a:pt x="672713" y="1080046"/>
                    <a:pt x="776607" y="1287020"/>
                    <a:pt x="713030" y="1478758"/>
                  </a:cubicBezTo>
                  <a:cubicBezTo>
                    <a:pt x="649453" y="1670496"/>
                    <a:pt x="442480" y="1774391"/>
                    <a:pt x="250742" y="1710814"/>
                  </a:cubicBezTo>
                  <a:cubicBezTo>
                    <a:pt x="59003" y="1647237"/>
                    <a:pt x="-44891" y="1440263"/>
                    <a:pt x="18686" y="1248525"/>
                  </a:cubicBezTo>
                  <a:cubicBezTo>
                    <a:pt x="58421" y="1128689"/>
                    <a:pt x="154171" y="1043166"/>
                    <a:pt x="267207" y="1011398"/>
                  </a:cubicBezTo>
                  <a:lnTo>
                    <a:pt x="286014" y="10080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0BD094A8-DF82-4FCE-BE7E-EF44B3AC15AE}"/>
              </a:ext>
            </a:extLst>
          </p:cNvPr>
          <p:cNvGrpSpPr/>
          <p:nvPr/>
        </p:nvGrpSpPr>
        <p:grpSpPr>
          <a:xfrm>
            <a:off x="8230944" y="3103789"/>
            <a:ext cx="3291840" cy="3291840"/>
            <a:chOff x="7871011" y="2433918"/>
            <a:chExt cx="3291840" cy="3291840"/>
          </a:xfrm>
        </p:grpSpPr>
        <p:sp>
          <p:nvSpPr>
            <p:cNvPr id="222" name="Block Arc 221">
              <a:extLst>
                <a:ext uri="{FF2B5EF4-FFF2-40B4-BE49-F238E27FC236}">
                  <a16:creationId xmlns:a16="http://schemas.microsoft.com/office/drawing/2014/main" id="{D9A2ADF4-72E9-4093-AE49-9D4038ACD3F7}"/>
                </a:ext>
              </a:extLst>
            </p:cNvPr>
            <p:cNvSpPr/>
            <p:nvPr/>
          </p:nvSpPr>
          <p:spPr>
            <a:xfrm>
              <a:off x="7871011" y="2433918"/>
              <a:ext cx="3291840" cy="3291840"/>
            </a:xfrm>
            <a:prstGeom prst="blockArc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3" name="Freeform 20">
              <a:extLst>
                <a:ext uri="{FF2B5EF4-FFF2-40B4-BE49-F238E27FC236}">
                  <a16:creationId xmlns:a16="http://schemas.microsoft.com/office/drawing/2014/main" id="{DBA8A15B-9A82-4DEE-A9B7-DDBADE535F92}"/>
                </a:ext>
              </a:extLst>
            </p:cNvPr>
            <p:cNvSpPr/>
            <p:nvPr/>
          </p:nvSpPr>
          <p:spPr>
            <a:xfrm>
              <a:off x="9151171" y="2932414"/>
              <a:ext cx="1079315" cy="1513184"/>
            </a:xfrm>
            <a:custGeom>
              <a:avLst/>
              <a:gdLst>
                <a:gd name="connsiteX0" fmla="*/ 1079315 w 1079315"/>
                <a:gd name="connsiteY0" fmla="*/ 0 h 1513184"/>
                <a:gd name="connsiteX1" fmla="*/ 610314 w 1079315"/>
                <a:gd name="connsiteY1" fmla="*/ 877178 h 1513184"/>
                <a:gd name="connsiteX2" fmla="*/ 624392 w 1079315"/>
                <a:gd name="connsiteY2" fmla="*/ 888793 h 1513184"/>
                <a:gd name="connsiteX3" fmla="*/ 731520 w 1079315"/>
                <a:gd name="connsiteY3" fmla="*/ 1147424 h 1513184"/>
                <a:gd name="connsiteX4" fmla="*/ 365760 w 1079315"/>
                <a:gd name="connsiteY4" fmla="*/ 1513184 h 1513184"/>
                <a:gd name="connsiteX5" fmla="*/ 0 w 1079315"/>
                <a:gd name="connsiteY5" fmla="*/ 1147424 h 1513184"/>
                <a:gd name="connsiteX6" fmla="*/ 365760 w 1079315"/>
                <a:gd name="connsiteY6" fmla="*/ 781664 h 1513184"/>
                <a:gd name="connsiteX7" fmla="*/ 439474 w 1079315"/>
                <a:gd name="connsiteY7" fmla="*/ 789095 h 1513184"/>
                <a:gd name="connsiteX8" fmla="*/ 498981 w 1079315"/>
                <a:gd name="connsiteY8" fmla="*/ 807567 h 151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9315" h="1513184">
                  <a:moveTo>
                    <a:pt x="1079315" y="0"/>
                  </a:moveTo>
                  <a:lnTo>
                    <a:pt x="610314" y="877178"/>
                  </a:lnTo>
                  <a:lnTo>
                    <a:pt x="624392" y="888793"/>
                  </a:lnTo>
                  <a:cubicBezTo>
                    <a:pt x="690581" y="954982"/>
                    <a:pt x="731520" y="1046422"/>
                    <a:pt x="731520" y="1147424"/>
                  </a:cubicBezTo>
                  <a:cubicBezTo>
                    <a:pt x="731520" y="1349428"/>
                    <a:pt x="567764" y="1513184"/>
                    <a:pt x="365760" y="1513184"/>
                  </a:cubicBezTo>
                  <a:cubicBezTo>
                    <a:pt x="163756" y="1513184"/>
                    <a:pt x="0" y="1349428"/>
                    <a:pt x="0" y="1147424"/>
                  </a:cubicBezTo>
                  <a:cubicBezTo>
                    <a:pt x="0" y="945420"/>
                    <a:pt x="163756" y="781664"/>
                    <a:pt x="365760" y="781664"/>
                  </a:cubicBezTo>
                  <a:cubicBezTo>
                    <a:pt x="391011" y="781664"/>
                    <a:pt x="415663" y="784223"/>
                    <a:pt x="439474" y="789095"/>
                  </a:cubicBezTo>
                  <a:lnTo>
                    <a:pt x="498981" y="80756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Block Arc 223">
              <a:extLst>
                <a:ext uri="{FF2B5EF4-FFF2-40B4-BE49-F238E27FC236}">
                  <a16:creationId xmlns:a16="http://schemas.microsoft.com/office/drawing/2014/main" id="{0DD1FD64-80AC-42B0-BACE-732A083CAA4B}"/>
                </a:ext>
              </a:extLst>
            </p:cNvPr>
            <p:cNvSpPr/>
            <p:nvPr/>
          </p:nvSpPr>
          <p:spPr>
            <a:xfrm>
              <a:off x="7871011" y="2433918"/>
              <a:ext cx="3291840" cy="3291840"/>
            </a:xfrm>
            <a:prstGeom prst="blockArc">
              <a:avLst>
                <a:gd name="adj1" fmla="val 19549773"/>
                <a:gd name="adj2" fmla="val 0"/>
                <a:gd name="adj3" fmla="val 25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5" name="TextBox 224">
            <a:extLst>
              <a:ext uri="{FF2B5EF4-FFF2-40B4-BE49-F238E27FC236}">
                <a16:creationId xmlns:a16="http://schemas.microsoft.com/office/drawing/2014/main" id="{690E06D7-575F-44A8-A0A6-739D4C90B8F4}"/>
              </a:ext>
            </a:extLst>
          </p:cNvPr>
          <p:cNvSpPr txBox="1"/>
          <p:nvPr/>
        </p:nvSpPr>
        <p:spPr>
          <a:xfrm>
            <a:off x="721659" y="5246676"/>
            <a:ext cx="318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6186B31-CDBC-468F-BCBB-9DA3B508F955}"/>
              </a:ext>
            </a:extLst>
          </p:cNvPr>
          <p:cNvSpPr txBox="1"/>
          <p:nvPr/>
        </p:nvSpPr>
        <p:spPr>
          <a:xfrm>
            <a:off x="4502523" y="5246676"/>
            <a:ext cx="318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5EBC039F-0983-485E-AAAA-9B048CE0C566}"/>
              </a:ext>
            </a:extLst>
          </p:cNvPr>
          <p:cNvSpPr txBox="1"/>
          <p:nvPr/>
        </p:nvSpPr>
        <p:spPr>
          <a:xfrm>
            <a:off x="8283387" y="5246676"/>
            <a:ext cx="318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B7C4A7CE-16A1-41F8-A231-B893D06653A0}"/>
              </a:ext>
            </a:extLst>
          </p:cNvPr>
          <p:cNvSpPr txBox="1"/>
          <p:nvPr/>
        </p:nvSpPr>
        <p:spPr>
          <a:xfrm>
            <a:off x="1015252" y="1840416"/>
            <a:ext cx="2599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 Goes Here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2132065-9039-472E-84D9-43BD666C92C2}"/>
              </a:ext>
            </a:extLst>
          </p:cNvPr>
          <p:cNvSpPr txBox="1"/>
          <p:nvPr/>
        </p:nvSpPr>
        <p:spPr>
          <a:xfrm>
            <a:off x="4714313" y="1840416"/>
            <a:ext cx="2599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 Goes Here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252D8731-6CA9-4708-9264-0EA733F33806}"/>
              </a:ext>
            </a:extLst>
          </p:cNvPr>
          <p:cNvSpPr txBox="1"/>
          <p:nvPr/>
        </p:nvSpPr>
        <p:spPr>
          <a:xfrm>
            <a:off x="8413374" y="1840416"/>
            <a:ext cx="2599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 Goes Here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1E446A77-967A-4DFF-A3FC-99CDAB787F9B}"/>
              </a:ext>
            </a:extLst>
          </p:cNvPr>
          <p:cNvSpPr/>
          <p:nvPr/>
        </p:nvSpPr>
        <p:spPr>
          <a:xfrm>
            <a:off x="159919" y="1098069"/>
            <a:ext cx="11708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1600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تحلیل رقابت:</a:t>
            </a:r>
            <a:r>
              <a:rPr lang="ar-SA" sz="1600" b="1" dirty="0">
                <a:solidFill>
                  <a:srgbClr val="424242"/>
                </a:solidFill>
                <a:ea typeface="Calibri" panose="020F0502020204030204" pitchFamily="34" charset="0"/>
                <a:cs typeface="B Traffic" panose="00000400000000000000" pitchFamily="2" charset="-78"/>
              </a:rPr>
              <a:t> 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تعدادی از رقبای نزدیک خود را نام ببرید 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و بگوئید در میان رقبای موجود مزیت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 رقابتی 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استارت‌آپ شما چیست و چه توان</a:t>
            </a:r>
            <a:r>
              <a:rPr lang="fa-IR" sz="1600" dirty="0" err="1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مند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ی‌هایی برای رقابت با آن‌‌ها دارید.</a:t>
            </a:r>
            <a:endParaRPr lang="en-US" sz="1600" dirty="0">
              <a:cs typeface="B Traffic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2F3543-0308-4DC1-8C0A-FDA29FB6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7805E5-17D7-4E4A-9827-C856E4F82B01}"/>
              </a:ext>
            </a:extLst>
          </p:cNvPr>
          <p:cNvSpPr/>
          <p:nvPr/>
        </p:nvSpPr>
        <p:spPr>
          <a:xfrm>
            <a:off x="808074" y="1201997"/>
            <a:ext cx="10683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600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وضعیت حاضر استارت‌آپ، میزان پیشرفت</a:t>
            </a:r>
            <a:r>
              <a:rPr lang="ar-SA" sz="1600" b="1" dirty="0">
                <a:solidFill>
                  <a:srgbClr val="424242"/>
                </a:solidFill>
                <a:latin typeface="iran"/>
                <a:cs typeface="B Traffic" panose="00000400000000000000" pitchFamily="2" charset="-78"/>
              </a:rPr>
              <a:t>، جدول زمانی </a:t>
            </a:r>
            <a:r>
              <a:rPr lang="fa-IR" sz="1600" b="1" dirty="0">
                <a:solidFill>
                  <a:srgbClr val="424242"/>
                </a:solidFill>
                <a:latin typeface="iran"/>
                <a:cs typeface="B Traffic" panose="00000400000000000000" pitchFamily="2" charset="-78"/>
              </a:rPr>
              <a:t>:</a:t>
            </a:r>
            <a:r>
              <a:rPr lang="fa-IR" sz="1600" dirty="0">
                <a:solidFill>
                  <a:srgbClr val="424242"/>
                </a:solidFill>
                <a:latin typeface="iran"/>
                <a:cs typeface="B Traffic" panose="00000400000000000000" pitchFamily="2" charset="-78"/>
              </a:rPr>
              <a:t>کل دوره اجرای طرح چقدر است؟ در 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حال حاضر استارت‌آپ شما 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در چه وضعیتی قرار دارد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؟ 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برنامه </a:t>
            </a:r>
            <a:r>
              <a:rPr lang="ar-SA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آینده نزدیک کسب‌وکار خود را توضیح دهید. </a:t>
            </a:r>
            <a:r>
              <a:rPr lang="fa-IR" sz="1600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(در صورت امکان بصورت فلوگراف نمایش دهید.)</a:t>
            </a:r>
            <a:endParaRPr lang="en-US" sz="1600" dirty="0">
              <a:cs typeface="B Traffic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3225D-DAF2-41C1-A0E8-A138CE82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F59C8E-8095-4693-BA99-E9DA4626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85468"/>
              </p:ext>
            </p:extLst>
          </p:nvPr>
        </p:nvGraphicFramePr>
        <p:xfrm>
          <a:off x="244546" y="2092045"/>
          <a:ext cx="11486378" cy="4193759"/>
        </p:xfrm>
        <a:graphic>
          <a:graphicData uri="http://schemas.openxmlformats.org/drawingml/2006/table">
            <a:tbl>
              <a:tblPr rtl="1" firstRow="1" firstCol="1" bandRow="1">
                <a:tableStyleId>{7DF18680-E054-41AD-8BC1-D1AEF772440D}</a:tableStyleId>
              </a:tblPr>
              <a:tblGrid>
                <a:gridCol w="498157">
                  <a:extLst>
                    <a:ext uri="{9D8B030D-6E8A-4147-A177-3AD203B41FA5}">
                      <a16:colId xmlns:a16="http://schemas.microsoft.com/office/drawing/2014/main" val="742295994"/>
                    </a:ext>
                  </a:extLst>
                </a:gridCol>
                <a:gridCol w="1333855">
                  <a:extLst>
                    <a:ext uri="{9D8B030D-6E8A-4147-A177-3AD203B41FA5}">
                      <a16:colId xmlns:a16="http://schemas.microsoft.com/office/drawing/2014/main" val="3365029941"/>
                    </a:ext>
                  </a:extLst>
                </a:gridCol>
                <a:gridCol w="1499191">
                  <a:extLst>
                    <a:ext uri="{9D8B030D-6E8A-4147-A177-3AD203B41FA5}">
                      <a16:colId xmlns:a16="http://schemas.microsoft.com/office/drawing/2014/main" val="1555507134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4122887108"/>
                    </a:ext>
                  </a:extLst>
                </a:gridCol>
                <a:gridCol w="340242">
                  <a:extLst>
                    <a:ext uri="{9D8B030D-6E8A-4147-A177-3AD203B41FA5}">
                      <a16:colId xmlns:a16="http://schemas.microsoft.com/office/drawing/2014/main" val="2530411381"/>
                    </a:ext>
                  </a:extLst>
                </a:gridCol>
                <a:gridCol w="329609">
                  <a:extLst>
                    <a:ext uri="{9D8B030D-6E8A-4147-A177-3AD203B41FA5}">
                      <a16:colId xmlns:a16="http://schemas.microsoft.com/office/drawing/2014/main" val="716935440"/>
                    </a:ext>
                  </a:extLst>
                </a:gridCol>
                <a:gridCol w="361507">
                  <a:extLst>
                    <a:ext uri="{9D8B030D-6E8A-4147-A177-3AD203B41FA5}">
                      <a16:colId xmlns:a16="http://schemas.microsoft.com/office/drawing/2014/main" val="3615753293"/>
                    </a:ext>
                  </a:extLst>
                </a:gridCol>
                <a:gridCol w="287079">
                  <a:extLst>
                    <a:ext uri="{9D8B030D-6E8A-4147-A177-3AD203B41FA5}">
                      <a16:colId xmlns:a16="http://schemas.microsoft.com/office/drawing/2014/main" val="1390400937"/>
                    </a:ext>
                  </a:extLst>
                </a:gridCol>
                <a:gridCol w="265814">
                  <a:extLst>
                    <a:ext uri="{9D8B030D-6E8A-4147-A177-3AD203B41FA5}">
                      <a16:colId xmlns:a16="http://schemas.microsoft.com/office/drawing/2014/main" val="3707260363"/>
                    </a:ext>
                  </a:extLst>
                </a:gridCol>
                <a:gridCol w="255182">
                  <a:extLst>
                    <a:ext uri="{9D8B030D-6E8A-4147-A177-3AD203B41FA5}">
                      <a16:colId xmlns:a16="http://schemas.microsoft.com/office/drawing/2014/main" val="2547736266"/>
                    </a:ext>
                  </a:extLst>
                </a:gridCol>
                <a:gridCol w="265814">
                  <a:extLst>
                    <a:ext uri="{9D8B030D-6E8A-4147-A177-3AD203B41FA5}">
                      <a16:colId xmlns:a16="http://schemas.microsoft.com/office/drawing/2014/main" val="515110050"/>
                    </a:ext>
                  </a:extLst>
                </a:gridCol>
                <a:gridCol w="255181">
                  <a:extLst>
                    <a:ext uri="{9D8B030D-6E8A-4147-A177-3AD203B41FA5}">
                      <a16:colId xmlns:a16="http://schemas.microsoft.com/office/drawing/2014/main" val="850276624"/>
                    </a:ext>
                  </a:extLst>
                </a:gridCol>
                <a:gridCol w="287079">
                  <a:extLst>
                    <a:ext uri="{9D8B030D-6E8A-4147-A177-3AD203B41FA5}">
                      <a16:colId xmlns:a16="http://schemas.microsoft.com/office/drawing/2014/main" val="2940833367"/>
                    </a:ext>
                  </a:extLst>
                </a:gridCol>
                <a:gridCol w="318977">
                  <a:extLst>
                    <a:ext uri="{9D8B030D-6E8A-4147-A177-3AD203B41FA5}">
                      <a16:colId xmlns:a16="http://schemas.microsoft.com/office/drawing/2014/main" val="3595309742"/>
                    </a:ext>
                  </a:extLst>
                </a:gridCol>
                <a:gridCol w="350874">
                  <a:extLst>
                    <a:ext uri="{9D8B030D-6E8A-4147-A177-3AD203B41FA5}">
                      <a16:colId xmlns:a16="http://schemas.microsoft.com/office/drawing/2014/main" val="825064816"/>
                    </a:ext>
                  </a:extLst>
                </a:gridCol>
                <a:gridCol w="287079">
                  <a:extLst>
                    <a:ext uri="{9D8B030D-6E8A-4147-A177-3AD203B41FA5}">
                      <a16:colId xmlns:a16="http://schemas.microsoft.com/office/drawing/2014/main" val="1435171817"/>
                    </a:ext>
                  </a:extLst>
                </a:gridCol>
                <a:gridCol w="1435396">
                  <a:extLst>
                    <a:ext uri="{9D8B030D-6E8A-4147-A177-3AD203B41FA5}">
                      <a16:colId xmlns:a16="http://schemas.microsoft.com/office/drawing/2014/main" val="987926030"/>
                    </a:ext>
                  </a:extLst>
                </a:gridCol>
                <a:gridCol w="1573621">
                  <a:extLst>
                    <a:ext uri="{9D8B030D-6E8A-4147-A177-3AD203B41FA5}">
                      <a16:colId xmlns:a16="http://schemas.microsoft.com/office/drawing/2014/main" val="3490107081"/>
                    </a:ext>
                  </a:extLst>
                </a:gridCol>
              </a:tblGrid>
              <a:tr h="365623">
                <a:tc rowSpan="2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ردیف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شرح فعالیت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نتیجه قابل تحویل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درصد پیشرفت فعلی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3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دوره زمانی (ماه)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4267707"/>
                  </a:ext>
                </a:extLst>
              </a:tr>
              <a:tr h="511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3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4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5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6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7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8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9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10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5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سرمایه مورد نیاز (میلیون تومان)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موارد مورد نیاز 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(غیر نقدی )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705361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955372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2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7062235"/>
                  </a:ext>
                </a:extLst>
              </a:tr>
              <a:tr h="27752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3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7507952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4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8892440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5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0334940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6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3249028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7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6404324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8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784959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9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5606187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10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2529770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11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0808091"/>
                  </a:ext>
                </a:extLst>
              </a:tr>
              <a:tr h="275874">
                <a:tc grid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مجموع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248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42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grpSp>
        <p:nvGrpSpPr>
          <p:cNvPr id="213" name="Group 212">
            <a:extLst>
              <a:ext uri="{FF2B5EF4-FFF2-40B4-BE49-F238E27FC236}">
                <a16:creationId xmlns:a16="http://schemas.microsoft.com/office/drawing/2014/main" id="{01DE0E8F-1887-4442-9CC1-9A442E38A5F8}"/>
              </a:ext>
            </a:extLst>
          </p:cNvPr>
          <p:cNvGrpSpPr/>
          <p:nvPr/>
        </p:nvGrpSpPr>
        <p:grpSpPr>
          <a:xfrm>
            <a:off x="7604918" y="2957127"/>
            <a:ext cx="4622800" cy="2674937"/>
            <a:chOff x="3790950" y="3180711"/>
            <a:chExt cx="4622800" cy="2674937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214" name="Group 4">
              <a:extLst>
                <a:ext uri="{FF2B5EF4-FFF2-40B4-BE49-F238E27FC236}">
                  <a16:creationId xmlns:a16="http://schemas.microsoft.com/office/drawing/2014/main" id="{03A0E08D-A153-426B-9642-C38546A58FC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90950" y="3180711"/>
              <a:ext cx="4622800" cy="2674937"/>
              <a:chOff x="2388" y="1995"/>
              <a:chExt cx="2912" cy="1685"/>
            </a:xfrm>
            <a:effectLst/>
          </p:grpSpPr>
          <p:sp>
            <p:nvSpPr>
              <p:cNvPr id="216" name="Rectangle 5">
                <a:extLst>
                  <a:ext uri="{FF2B5EF4-FFF2-40B4-BE49-F238E27FC236}">
                    <a16:creationId xmlns:a16="http://schemas.microsoft.com/office/drawing/2014/main" id="{0C27C26F-6B6E-494B-BD26-DDE289843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2056"/>
                <a:ext cx="2311" cy="148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6">
                <a:extLst>
                  <a:ext uri="{FF2B5EF4-FFF2-40B4-BE49-F238E27FC236}">
                    <a16:creationId xmlns:a16="http://schemas.microsoft.com/office/drawing/2014/main" id="{FA0A5ED9-0CDF-4CA3-A8C6-61B4D4CF34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49" y="1995"/>
                <a:ext cx="2381" cy="1597"/>
              </a:xfrm>
              <a:custGeom>
                <a:avLst/>
                <a:gdLst>
                  <a:gd name="T0" fmla="*/ 273 w 273"/>
                  <a:gd name="T1" fmla="*/ 175 h 182"/>
                  <a:gd name="T2" fmla="*/ 273 w 273"/>
                  <a:gd name="T3" fmla="*/ 11 h 182"/>
                  <a:gd name="T4" fmla="*/ 263 w 273"/>
                  <a:gd name="T5" fmla="*/ 0 h 182"/>
                  <a:gd name="T6" fmla="*/ 11 w 273"/>
                  <a:gd name="T7" fmla="*/ 0 h 182"/>
                  <a:gd name="T8" fmla="*/ 0 w 273"/>
                  <a:gd name="T9" fmla="*/ 11 h 182"/>
                  <a:gd name="T10" fmla="*/ 0 w 273"/>
                  <a:gd name="T11" fmla="*/ 175 h 182"/>
                  <a:gd name="T12" fmla="*/ 3 w 273"/>
                  <a:gd name="T13" fmla="*/ 182 h 182"/>
                  <a:gd name="T14" fmla="*/ 270 w 273"/>
                  <a:gd name="T15" fmla="*/ 182 h 182"/>
                  <a:gd name="T16" fmla="*/ 273 w 273"/>
                  <a:gd name="T17" fmla="*/ 175 h 182"/>
                  <a:gd name="T18" fmla="*/ 263 w 273"/>
                  <a:gd name="T19" fmla="*/ 170 h 182"/>
                  <a:gd name="T20" fmla="*/ 9 w 273"/>
                  <a:gd name="T21" fmla="*/ 170 h 182"/>
                  <a:gd name="T22" fmla="*/ 9 w 273"/>
                  <a:gd name="T23" fmla="*/ 11 h 182"/>
                  <a:gd name="T24" fmla="*/ 263 w 273"/>
                  <a:gd name="T25" fmla="*/ 11 h 182"/>
                  <a:gd name="T26" fmla="*/ 263 w 273"/>
                  <a:gd name="T27" fmla="*/ 17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3" h="182">
                    <a:moveTo>
                      <a:pt x="273" y="175"/>
                    </a:moveTo>
                    <a:cubicBezTo>
                      <a:pt x="273" y="11"/>
                      <a:pt x="273" y="11"/>
                      <a:pt x="273" y="11"/>
                    </a:cubicBezTo>
                    <a:cubicBezTo>
                      <a:pt x="273" y="5"/>
                      <a:pt x="268" y="0"/>
                      <a:pt x="26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7"/>
                      <a:pt x="1" y="180"/>
                      <a:pt x="3" y="182"/>
                    </a:cubicBezTo>
                    <a:cubicBezTo>
                      <a:pt x="270" y="182"/>
                      <a:pt x="270" y="182"/>
                      <a:pt x="270" y="182"/>
                    </a:cubicBezTo>
                    <a:cubicBezTo>
                      <a:pt x="272" y="180"/>
                      <a:pt x="273" y="177"/>
                      <a:pt x="273" y="175"/>
                    </a:cubicBezTo>
                    <a:close/>
                    <a:moveTo>
                      <a:pt x="263" y="170"/>
                    </a:moveTo>
                    <a:cubicBezTo>
                      <a:pt x="9" y="170"/>
                      <a:pt x="9" y="170"/>
                      <a:pt x="9" y="170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263" y="11"/>
                      <a:pt x="263" y="11"/>
                      <a:pt x="263" y="11"/>
                    </a:cubicBezTo>
                    <a:lnTo>
                      <a:pt x="263" y="170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7">
                <a:extLst>
                  <a:ext uri="{FF2B5EF4-FFF2-40B4-BE49-F238E27FC236}">
                    <a16:creationId xmlns:a16="http://schemas.microsoft.com/office/drawing/2014/main" id="{C5FB5A67-29EB-4FD6-B8BA-3B73CF412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3592"/>
                <a:ext cx="2912" cy="53"/>
              </a:xfrm>
              <a:custGeom>
                <a:avLst/>
                <a:gdLst>
                  <a:gd name="T0" fmla="*/ 2616 w 2912"/>
                  <a:gd name="T1" fmla="*/ 0 h 53"/>
                  <a:gd name="T2" fmla="*/ 288 w 2912"/>
                  <a:gd name="T3" fmla="*/ 0 h 53"/>
                  <a:gd name="T4" fmla="*/ 0 w 2912"/>
                  <a:gd name="T5" fmla="*/ 0 h 53"/>
                  <a:gd name="T6" fmla="*/ 0 w 2912"/>
                  <a:gd name="T7" fmla="*/ 53 h 53"/>
                  <a:gd name="T8" fmla="*/ 2912 w 2912"/>
                  <a:gd name="T9" fmla="*/ 53 h 53"/>
                  <a:gd name="T10" fmla="*/ 2912 w 2912"/>
                  <a:gd name="T11" fmla="*/ 0 h 53"/>
                  <a:gd name="T12" fmla="*/ 2616 w 2912"/>
                  <a:gd name="T13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2" h="53">
                    <a:moveTo>
                      <a:pt x="2616" y="0"/>
                    </a:moveTo>
                    <a:lnTo>
                      <a:pt x="288" y="0"/>
                    </a:lnTo>
                    <a:lnTo>
                      <a:pt x="0" y="0"/>
                    </a:lnTo>
                    <a:lnTo>
                      <a:pt x="0" y="53"/>
                    </a:lnTo>
                    <a:lnTo>
                      <a:pt x="2912" y="53"/>
                    </a:lnTo>
                    <a:lnTo>
                      <a:pt x="2912" y="0"/>
                    </a:lnTo>
                    <a:lnTo>
                      <a:pt x="2616" y="0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Oval 8">
                <a:extLst>
                  <a:ext uri="{FF2B5EF4-FFF2-40B4-BE49-F238E27FC236}">
                    <a16:creationId xmlns:a16="http://schemas.microsoft.com/office/drawing/2014/main" id="{8B7C3235-64B0-41DC-A9F5-B8AF5DD8B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7" y="2039"/>
                <a:ext cx="26" cy="17"/>
              </a:xfrm>
              <a:prstGeom prst="ellipse">
                <a:avLst/>
              </a:pr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9">
                <a:extLst>
                  <a:ext uri="{FF2B5EF4-FFF2-40B4-BE49-F238E27FC236}">
                    <a16:creationId xmlns:a16="http://schemas.microsoft.com/office/drawing/2014/main" id="{4CE282DD-D199-45B4-B5DF-57728738E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5" y="3592"/>
                <a:ext cx="410" cy="35"/>
              </a:xfrm>
              <a:custGeom>
                <a:avLst/>
                <a:gdLst>
                  <a:gd name="T0" fmla="*/ 24 w 47"/>
                  <a:gd name="T1" fmla="*/ 0 h 4"/>
                  <a:gd name="T2" fmla="*/ 23 w 47"/>
                  <a:gd name="T3" fmla="*/ 0 h 4"/>
                  <a:gd name="T4" fmla="*/ 0 w 47"/>
                  <a:gd name="T5" fmla="*/ 0 h 4"/>
                  <a:gd name="T6" fmla="*/ 4 w 47"/>
                  <a:gd name="T7" fmla="*/ 4 h 4"/>
                  <a:gd name="T8" fmla="*/ 23 w 47"/>
                  <a:gd name="T9" fmla="*/ 4 h 4"/>
                  <a:gd name="T10" fmla="*/ 24 w 47"/>
                  <a:gd name="T11" fmla="*/ 4 h 4"/>
                  <a:gd name="T12" fmla="*/ 43 w 47"/>
                  <a:gd name="T13" fmla="*/ 4 h 4"/>
                  <a:gd name="T14" fmla="*/ 47 w 47"/>
                  <a:gd name="T15" fmla="*/ 0 h 4"/>
                  <a:gd name="T16" fmla="*/ 24 w 47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">
                    <a:moveTo>
                      <a:pt x="24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4"/>
                      <a:pt x="4" y="4"/>
                    </a:cubicBezTo>
                    <a:cubicBezTo>
                      <a:pt x="7" y="4"/>
                      <a:pt x="20" y="4"/>
                      <a:pt x="23" y="4"/>
                    </a:cubicBezTo>
                    <a:cubicBezTo>
                      <a:pt x="23" y="4"/>
                      <a:pt x="24" y="4"/>
                      <a:pt x="24" y="4"/>
                    </a:cubicBezTo>
                    <a:cubicBezTo>
                      <a:pt x="27" y="4"/>
                      <a:pt x="39" y="4"/>
                      <a:pt x="43" y="4"/>
                    </a:cubicBezTo>
                    <a:cubicBezTo>
                      <a:pt x="46" y="4"/>
                      <a:pt x="47" y="0"/>
                      <a:pt x="47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10">
                <a:extLst>
                  <a:ext uri="{FF2B5EF4-FFF2-40B4-BE49-F238E27FC236}">
                    <a16:creationId xmlns:a16="http://schemas.microsoft.com/office/drawing/2014/main" id="{AE824370-217D-4FED-AFD5-C538C1DD4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3645"/>
                <a:ext cx="2912" cy="35"/>
              </a:xfrm>
              <a:custGeom>
                <a:avLst/>
                <a:gdLst>
                  <a:gd name="T0" fmla="*/ 0 w 334"/>
                  <a:gd name="T1" fmla="*/ 0 h 4"/>
                  <a:gd name="T2" fmla="*/ 19 w 334"/>
                  <a:gd name="T3" fmla="*/ 4 h 4"/>
                  <a:gd name="T4" fmla="*/ 166 w 334"/>
                  <a:gd name="T5" fmla="*/ 4 h 4"/>
                  <a:gd name="T6" fmla="*/ 168 w 334"/>
                  <a:gd name="T7" fmla="*/ 4 h 4"/>
                  <a:gd name="T8" fmla="*/ 314 w 334"/>
                  <a:gd name="T9" fmla="*/ 4 h 4"/>
                  <a:gd name="T10" fmla="*/ 334 w 33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4">
                    <a:moveTo>
                      <a:pt x="0" y="0"/>
                    </a:moveTo>
                    <a:cubicBezTo>
                      <a:pt x="0" y="0"/>
                      <a:pt x="2" y="4"/>
                      <a:pt x="19" y="4"/>
                    </a:cubicBezTo>
                    <a:cubicBezTo>
                      <a:pt x="37" y="4"/>
                      <a:pt x="166" y="4"/>
                      <a:pt x="166" y="4"/>
                    </a:cubicBezTo>
                    <a:cubicBezTo>
                      <a:pt x="168" y="4"/>
                      <a:pt x="168" y="4"/>
                      <a:pt x="168" y="4"/>
                    </a:cubicBezTo>
                    <a:cubicBezTo>
                      <a:pt x="168" y="4"/>
                      <a:pt x="297" y="4"/>
                      <a:pt x="314" y="4"/>
                    </a:cubicBezTo>
                    <a:cubicBezTo>
                      <a:pt x="332" y="4"/>
                      <a:pt x="334" y="0"/>
                      <a:pt x="334" y="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215" name="Chart 214">
              <a:extLst>
                <a:ext uri="{FF2B5EF4-FFF2-40B4-BE49-F238E27FC236}">
                  <a16:creationId xmlns:a16="http://schemas.microsoft.com/office/drawing/2014/main" id="{8C525946-D9A1-4F64-BD62-B42711966FC3}"/>
                </a:ext>
              </a:extLst>
            </p:cNvPr>
            <p:cNvGraphicFramePr/>
            <p:nvPr/>
          </p:nvGraphicFramePr>
          <p:xfrm>
            <a:off x="4366062" y="3519678"/>
            <a:ext cx="3418601" cy="1995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22" name="Group 13">
            <a:extLst>
              <a:ext uri="{FF2B5EF4-FFF2-40B4-BE49-F238E27FC236}">
                <a16:creationId xmlns:a16="http://schemas.microsoft.com/office/drawing/2014/main" id="{0936777E-CE21-4FFA-AD4B-4150B359ED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81679" y="2321947"/>
            <a:ext cx="603250" cy="538163"/>
            <a:chOff x="244" y="2738"/>
            <a:chExt cx="380" cy="339"/>
          </a:xfrm>
          <a:solidFill>
            <a:schemeClr val="bg1"/>
          </a:solidFill>
        </p:grpSpPr>
        <p:sp>
          <p:nvSpPr>
            <p:cNvPr id="223" name="Freeform 15">
              <a:extLst>
                <a:ext uri="{FF2B5EF4-FFF2-40B4-BE49-F238E27FC236}">
                  <a16:creationId xmlns:a16="http://schemas.microsoft.com/office/drawing/2014/main" id="{C592B6DC-8DB5-4B4D-A142-DAF56D80A6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" y="2739"/>
              <a:ext cx="264" cy="335"/>
            </a:xfrm>
            <a:custGeom>
              <a:avLst/>
              <a:gdLst>
                <a:gd name="T0" fmla="*/ 1585 w 2376"/>
                <a:gd name="T1" fmla="*/ 2445 h 3012"/>
                <a:gd name="T2" fmla="*/ 1542 w 2376"/>
                <a:gd name="T3" fmla="*/ 2463 h 3012"/>
                <a:gd name="T4" fmla="*/ 1510 w 2376"/>
                <a:gd name="T5" fmla="*/ 2494 h 3012"/>
                <a:gd name="T6" fmla="*/ 1493 w 2376"/>
                <a:gd name="T7" fmla="*/ 2535 h 3012"/>
                <a:gd name="T8" fmla="*/ 1491 w 2376"/>
                <a:gd name="T9" fmla="*/ 2580 h 3012"/>
                <a:gd name="T10" fmla="*/ 1509 w 2376"/>
                <a:gd name="T11" fmla="*/ 2623 h 3012"/>
                <a:gd name="T12" fmla="*/ 1541 w 2376"/>
                <a:gd name="T13" fmla="*/ 2655 h 3012"/>
                <a:gd name="T14" fmla="*/ 1580 w 2376"/>
                <a:gd name="T15" fmla="*/ 2672 h 3012"/>
                <a:gd name="T16" fmla="*/ 1626 w 2376"/>
                <a:gd name="T17" fmla="*/ 2673 h 3012"/>
                <a:gd name="T18" fmla="*/ 1668 w 2376"/>
                <a:gd name="T19" fmla="*/ 2656 h 3012"/>
                <a:gd name="T20" fmla="*/ 1700 w 2376"/>
                <a:gd name="T21" fmla="*/ 2624 h 3012"/>
                <a:gd name="T22" fmla="*/ 1718 w 2376"/>
                <a:gd name="T23" fmla="*/ 2583 h 3012"/>
                <a:gd name="T24" fmla="*/ 1718 w 2376"/>
                <a:gd name="T25" fmla="*/ 2539 h 3012"/>
                <a:gd name="T26" fmla="*/ 1701 w 2376"/>
                <a:gd name="T27" fmla="*/ 2496 h 3012"/>
                <a:gd name="T28" fmla="*/ 1670 w 2376"/>
                <a:gd name="T29" fmla="*/ 2463 h 3012"/>
                <a:gd name="T30" fmla="*/ 1629 w 2376"/>
                <a:gd name="T31" fmla="*/ 2446 h 3012"/>
                <a:gd name="T32" fmla="*/ 1276 w 2376"/>
                <a:gd name="T33" fmla="*/ 334 h 3012"/>
                <a:gd name="T34" fmla="*/ 332 w 2376"/>
                <a:gd name="T35" fmla="*/ 712 h 3012"/>
                <a:gd name="T36" fmla="*/ 308 w 2376"/>
                <a:gd name="T37" fmla="*/ 732 h 3012"/>
                <a:gd name="T38" fmla="*/ 301 w 2376"/>
                <a:gd name="T39" fmla="*/ 761 h 3012"/>
                <a:gd name="T40" fmla="*/ 976 w 2376"/>
                <a:gd name="T41" fmla="*/ 2460 h 3012"/>
                <a:gd name="T42" fmla="*/ 996 w 2376"/>
                <a:gd name="T43" fmla="*/ 2483 h 3012"/>
                <a:gd name="T44" fmla="*/ 1025 w 2376"/>
                <a:gd name="T45" fmla="*/ 2491 h 3012"/>
                <a:gd name="T46" fmla="*/ 1969 w 2376"/>
                <a:gd name="T47" fmla="*/ 2114 h 3012"/>
                <a:gd name="T48" fmla="*/ 1993 w 2376"/>
                <a:gd name="T49" fmla="*/ 2093 h 3012"/>
                <a:gd name="T50" fmla="*/ 2000 w 2376"/>
                <a:gd name="T51" fmla="*/ 2063 h 3012"/>
                <a:gd name="T52" fmla="*/ 1325 w 2376"/>
                <a:gd name="T53" fmla="*/ 365 h 3012"/>
                <a:gd name="T54" fmla="*/ 1305 w 2376"/>
                <a:gd name="T55" fmla="*/ 341 h 3012"/>
                <a:gd name="T56" fmla="*/ 1276 w 2376"/>
                <a:gd name="T57" fmla="*/ 334 h 3012"/>
                <a:gd name="T58" fmla="*/ 1339 w 2376"/>
                <a:gd name="T59" fmla="*/ 1 h 3012"/>
                <a:gd name="T60" fmla="*/ 1393 w 2376"/>
                <a:gd name="T61" fmla="*/ 15 h 3012"/>
                <a:gd name="T62" fmla="*/ 1440 w 2376"/>
                <a:gd name="T63" fmla="*/ 44 h 3012"/>
                <a:gd name="T64" fmla="*/ 1478 w 2376"/>
                <a:gd name="T65" fmla="*/ 88 h 3012"/>
                <a:gd name="T66" fmla="*/ 2363 w 2376"/>
                <a:gd name="T67" fmla="*/ 2300 h 3012"/>
                <a:gd name="T68" fmla="*/ 2376 w 2376"/>
                <a:gd name="T69" fmla="*/ 2358 h 3012"/>
                <a:gd name="T70" fmla="*/ 2371 w 2376"/>
                <a:gd name="T71" fmla="*/ 2414 h 3012"/>
                <a:gd name="T72" fmla="*/ 2349 w 2376"/>
                <a:gd name="T73" fmla="*/ 2466 h 3012"/>
                <a:gd name="T74" fmla="*/ 2311 w 2376"/>
                <a:gd name="T75" fmla="*/ 2509 h 3012"/>
                <a:gd name="T76" fmla="*/ 2262 w 2376"/>
                <a:gd name="T77" fmla="*/ 2539 h 3012"/>
                <a:gd name="T78" fmla="*/ 1095 w 2376"/>
                <a:gd name="T79" fmla="*/ 3008 h 3012"/>
                <a:gd name="T80" fmla="*/ 1037 w 2376"/>
                <a:gd name="T81" fmla="*/ 3012 h 3012"/>
                <a:gd name="T82" fmla="*/ 982 w 2376"/>
                <a:gd name="T83" fmla="*/ 2997 h 3012"/>
                <a:gd name="T84" fmla="*/ 935 w 2376"/>
                <a:gd name="T85" fmla="*/ 2968 h 3012"/>
                <a:gd name="T86" fmla="*/ 899 w 2376"/>
                <a:gd name="T87" fmla="*/ 2924 h 3012"/>
                <a:gd name="T88" fmla="*/ 13 w 2376"/>
                <a:gd name="T89" fmla="*/ 712 h 3012"/>
                <a:gd name="T90" fmla="*/ 0 w 2376"/>
                <a:gd name="T91" fmla="*/ 655 h 3012"/>
                <a:gd name="T92" fmla="*/ 5 w 2376"/>
                <a:gd name="T93" fmla="*/ 598 h 3012"/>
                <a:gd name="T94" fmla="*/ 27 w 2376"/>
                <a:gd name="T95" fmla="*/ 546 h 3012"/>
                <a:gd name="T96" fmla="*/ 64 w 2376"/>
                <a:gd name="T97" fmla="*/ 503 h 3012"/>
                <a:gd name="T98" fmla="*/ 114 w 2376"/>
                <a:gd name="T99" fmla="*/ 473 h 3012"/>
                <a:gd name="T100" fmla="*/ 1282 w 2376"/>
                <a:gd name="T101" fmla="*/ 4 h 3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76" h="3012">
                  <a:moveTo>
                    <a:pt x="1607" y="2443"/>
                  </a:moveTo>
                  <a:lnTo>
                    <a:pt x="1585" y="2445"/>
                  </a:lnTo>
                  <a:lnTo>
                    <a:pt x="1563" y="2452"/>
                  </a:lnTo>
                  <a:lnTo>
                    <a:pt x="1542" y="2463"/>
                  </a:lnTo>
                  <a:lnTo>
                    <a:pt x="1524" y="2477"/>
                  </a:lnTo>
                  <a:lnTo>
                    <a:pt x="1510" y="2494"/>
                  </a:lnTo>
                  <a:lnTo>
                    <a:pt x="1500" y="2514"/>
                  </a:lnTo>
                  <a:lnTo>
                    <a:pt x="1493" y="2535"/>
                  </a:lnTo>
                  <a:lnTo>
                    <a:pt x="1490" y="2557"/>
                  </a:lnTo>
                  <a:lnTo>
                    <a:pt x="1491" y="2580"/>
                  </a:lnTo>
                  <a:lnTo>
                    <a:pt x="1499" y="2602"/>
                  </a:lnTo>
                  <a:lnTo>
                    <a:pt x="1509" y="2623"/>
                  </a:lnTo>
                  <a:lnTo>
                    <a:pt x="1524" y="2640"/>
                  </a:lnTo>
                  <a:lnTo>
                    <a:pt x="1541" y="2655"/>
                  </a:lnTo>
                  <a:lnTo>
                    <a:pt x="1560" y="2666"/>
                  </a:lnTo>
                  <a:lnTo>
                    <a:pt x="1580" y="2672"/>
                  </a:lnTo>
                  <a:lnTo>
                    <a:pt x="1602" y="2675"/>
                  </a:lnTo>
                  <a:lnTo>
                    <a:pt x="1626" y="2673"/>
                  </a:lnTo>
                  <a:lnTo>
                    <a:pt x="1648" y="2667"/>
                  </a:lnTo>
                  <a:lnTo>
                    <a:pt x="1668" y="2656"/>
                  </a:lnTo>
                  <a:lnTo>
                    <a:pt x="1686" y="2641"/>
                  </a:lnTo>
                  <a:lnTo>
                    <a:pt x="1700" y="2624"/>
                  </a:lnTo>
                  <a:lnTo>
                    <a:pt x="1710" y="2604"/>
                  </a:lnTo>
                  <a:lnTo>
                    <a:pt x="1718" y="2583"/>
                  </a:lnTo>
                  <a:lnTo>
                    <a:pt x="1720" y="2561"/>
                  </a:lnTo>
                  <a:lnTo>
                    <a:pt x="1718" y="2539"/>
                  </a:lnTo>
                  <a:lnTo>
                    <a:pt x="1711" y="2516"/>
                  </a:lnTo>
                  <a:lnTo>
                    <a:pt x="1701" y="2496"/>
                  </a:lnTo>
                  <a:lnTo>
                    <a:pt x="1686" y="2478"/>
                  </a:lnTo>
                  <a:lnTo>
                    <a:pt x="1670" y="2463"/>
                  </a:lnTo>
                  <a:lnTo>
                    <a:pt x="1650" y="2453"/>
                  </a:lnTo>
                  <a:lnTo>
                    <a:pt x="1629" y="2446"/>
                  </a:lnTo>
                  <a:lnTo>
                    <a:pt x="1607" y="2443"/>
                  </a:lnTo>
                  <a:close/>
                  <a:moveTo>
                    <a:pt x="1276" y="334"/>
                  </a:moveTo>
                  <a:lnTo>
                    <a:pt x="1260" y="337"/>
                  </a:lnTo>
                  <a:lnTo>
                    <a:pt x="332" y="712"/>
                  </a:lnTo>
                  <a:lnTo>
                    <a:pt x="319" y="720"/>
                  </a:lnTo>
                  <a:lnTo>
                    <a:pt x="308" y="732"/>
                  </a:lnTo>
                  <a:lnTo>
                    <a:pt x="303" y="746"/>
                  </a:lnTo>
                  <a:lnTo>
                    <a:pt x="301" y="761"/>
                  </a:lnTo>
                  <a:lnTo>
                    <a:pt x="305" y="777"/>
                  </a:lnTo>
                  <a:lnTo>
                    <a:pt x="976" y="2460"/>
                  </a:lnTo>
                  <a:lnTo>
                    <a:pt x="985" y="2474"/>
                  </a:lnTo>
                  <a:lnTo>
                    <a:pt x="996" y="2483"/>
                  </a:lnTo>
                  <a:lnTo>
                    <a:pt x="1010" y="2490"/>
                  </a:lnTo>
                  <a:lnTo>
                    <a:pt x="1025" y="2491"/>
                  </a:lnTo>
                  <a:lnTo>
                    <a:pt x="1041" y="2488"/>
                  </a:lnTo>
                  <a:lnTo>
                    <a:pt x="1969" y="2114"/>
                  </a:lnTo>
                  <a:lnTo>
                    <a:pt x="1983" y="2105"/>
                  </a:lnTo>
                  <a:lnTo>
                    <a:pt x="1993" y="2093"/>
                  </a:lnTo>
                  <a:lnTo>
                    <a:pt x="1998" y="2079"/>
                  </a:lnTo>
                  <a:lnTo>
                    <a:pt x="2000" y="2063"/>
                  </a:lnTo>
                  <a:lnTo>
                    <a:pt x="1997" y="2047"/>
                  </a:lnTo>
                  <a:lnTo>
                    <a:pt x="1325" y="365"/>
                  </a:lnTo>
                  <a:lnTo>
                    <a:pt x="1317" y="352"/>
                  </a:lnTo>
                  <a:lnTo>
                    <a:pt x="1305" y="341"/>
                  </a:lnTo>
                  <a:lnTo>
                    <a:pt x="1290" y="335"/>
                  </a:lnTo>
                  <a:lnTo>
                    <a:pt x="1276" y="334"/>
                  </a:lnTo>
                  <a:close/>
                  <a:moveTo>
                    <a:pt x="1310" y="0"/>
                  </a:moveTo>
                  <a:lnTo>
                    <a:pt x="1339" y="1"/>
                  </a:lnTo>
                  <a:lnTo>
                    <a:pt x="1367" y="5"/>
                  </a:lnTo>
                  <a:lnTo>
                    <a:pt x="1393" y="15"/>
                  </a:lnTo>
                  <a:lnTo>
                    <a:pt x="1418" y="27"/>
                  </a:lnTo>
                  <a:lnTo>
                    <a:pt x="1440" y="44"/>
                  </a:lnTo>
                  <a:lnTo>
                    <a:pt x="1461" y="65"/>
                  </a:lnTo>
                  <a:lnTo>
                    <a:pt x="1478" y="88"/>
                  </a:lnTo>
                  <a:lnTo>
                    <a:pt x="1490" y="115"/>
                  </a:lnTo>
                  <a:lnTo>
                    <a:pt x="2363" y="2300"/>
                  </a:lnTo>
                  <a:lnTo>
                    <a:pt x="2372" y="2329"/>
                  </a:lnTo>
                  <a:lnTo>
                    <a:pt x="2376" y="2358"/>
                  </a:lnTo>
                  <a:lnTo>
                    <a:pt x="2375" y="2386"/>
                  </a:lnTo>
                  <a:lnTo>
                    <a:pt x="2371" y="2414"/>
                  </a:lnTo>
                  <a:lnTo>
                    <a:pt x="2362" y="2441"/>
                  </a:lnTo>
                  <a:lnTo>
                    <a:pt x="2349" y="2466"/>
                  </a:lnTo>
                  <a:lnTo>
                    <a:pt x="2332" y="2489"/>
                  </a:lnTo>
                  <a:lnTo>
                    <a:pt x="2311" y="2509"/>
                  </a:lnTo>
                  <a:lnTo>
                    <a:pt x="2288" y="2527"/>
                  </a:lnTo>
                  <a:lnTo>
                    <a:pt x="2262" y="2539"/>
                  </a:lnTo>
                  <a:lnTo>
                    <a:pt x="1123" y="2999"/>
                  </a:lnTo>
                  <a:lnTo>
                    <a:pt x="1095" y="3008"/>
                  </a:lnTo>
                  <a:lnTo>
                    <a:pt x="1065" y="3012"/>
                  </a:lnTo>
                  <a:lnTo>
                    <a:pt x="1037" y="3012"/>
                  </a:lnTo>
                  <a:lnTo>
                    <a:pt x="1010" y="3007"/>
                  </a:lnTo>
                  <a:lnTo>
                    <a:pt x="982" y="2997"/>
                  </a:lnTo>
                  <a:lnTo>
                    <a:pt x="958" y="2985"/>
                  </a:lnTo>
                  <a:lnTo>
                    <a:pt x="935" y="2968"/>
                  </a:lnTo>
                  <a:lnTo>
                    <a:pt x="915" y="2948"/>
                  </a:lnTo>
                  <a:lnTo>
                    <a:pt x="899" y="2924"/>
                  </a:lnTo>
                  <a:lnTo>
                    <a:pt x="885" y="2897"/>
                  </a:lnTo>
                  <a:lnTo>
                    <a:pt x="13" y="712"/>
                  </a:lnTo>
                  <a:lnTo>
                    <a:pt x="4" y="683"/>
                  </a:lnTo>
                  <a:lnTo>
                    <a:pt x="0" y="655"/>
                  </a:lnTo>
                  <a:lnTo>
                    <a:pt x="0" y="625"/>
                  </a:lnTo>
                  <a:lnTo>
                    <a:pt x="5" y="598"/>
                  </a:lnTo>
                  <a:lnTo>
                    <a:pt x="14" y="572"/>
                  </a:lnTo>
                  <a:lnTo>
                    <a:pt x="27" y="546"/>
                  </a:lnTo>
                  <a:lnTo>
                    <a:pt x="44" y="523"/>
                  </a:lnTo>
                  <a:lnTo>
                    <a:pt x="64" y="503"/>
                  </a:lnTo>
                  <a:lnTo>
                    <a:pt x="87" y="486"/>
                  </a:lnTo>
                  <a:lnTo>
                    <a:pt x="114" y="473"/>
                  </a:lnTo>
                  <a:lnTo>
                    <a:pt x="1253" y="14"/>
                  </a:lnTo>
                  <a:lnTo>
                    <a:pt x="1282" y="4"/>
                  </a:lnTo>
                  <a:lnTo>
                    <a:pt x="13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6">
              <a:extLst>
                <a:ext uri="{FF2B5EF4-FFF2-40B4-BE49-F238E27FC236}">
                  <a16:creationId xmlns:a16="http://schemas.microsoft.com/office/drawing/2014/main" id="{EEFAAF24-FC56-4375-965B-61CC2E20B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" y="2765"/>
              <a:ext cx="57" cy="67"/>
            </a:xfrm>
            <a:custGeom>
              <a:avLst/>
              <a:gdLst>
                <a:gd name="T0" fmla="*/ 443 w 511"/>
                <a:gd name="T1" fmla="*/ 0 h 595"/>
                <a:gd name="T2" fmla="*/ 458 w 511"/>
                <a:gd name="T3" fmla="*/ 1 h 595"/>
                <a:gd name="T4" fmla="*/ 474 w 511"/>
                <a:gd name="T5" fmla="*/ 5 h 595"/>
                <a:gd name="T6" fmla="*/ 488 w 511"/>
                <a:gd name="T7" fmla="*/ 13 h 595"/>
                <a:gd name="T8" fmla="*/ 499 w 511"/>
                <a:gd name="T9" fmla="*/ 25 h 595"/>
                <a:gd name="T10" fmla="*/ 506 w 511"/>
                <a:gd name="T11" fmla="*/ 40 h 595"/>
                <a:gd name="T12" fmla="*/ 511 w 511"/>
                <a:gd name="T13" fmla="*/ 58 h 595"/>
                <a:gd name="T14" fmla="*/ 511 w 511"/>
                <a:gd name="T15" fmla="*/ 74 h 595"/>
                <a:gd name="T16" fmla="*/ 505 w 511"/>
                <a:gd name="T17" fmla="*/ 90 h 595"/>
                <a:gd name="T18" fmla="*/ 497 w 511"/>
                <a:gd name="T19" fmla="*/ 104 h 595"/>
                <a:gd name="T20" fmla="*/ 485 w 511"/>
                <a:gd name="T21" fmla="*/ 114 h 595"/>
                <a:gd name="T22" fmla="*/ 471 w 511"/>
                <a:gd name="T23" fmla="*/ 123 h 595"/>
                <a:gd name="T24" fmla="*/ 454 w 511"/>
                <a:gd name="T25" fmla="*/ 126 h 595"/>
                <a:gd name="T26" fmla="*/ 413 w 511"/>
                <a:gd name="T27" fmla="*/ 132 h 595"/>
                <a:gd name="T28" fmla="*/ 374 w 511"/>
                <a:gd name="T29" fmla="*/ 143 h 595"/>
                <a:gd name="T30" fmla="*/ 337 w 511"/>
                <a:gd name="T31" fmla="*/ 159 h 595"/>
                <a:gd name="T32" fmla="*/ 301 w 511"/>
                <a:gd name="T33" fmla="*/ 178 h 595"/>
                <a:gd name="T34" fmla="*/ 268 w 511"/>
                <a:gd name="T35" fmla="*/ 201 h 595"/>
                <a:gd name="T36" fmla="*/ 237 w 511"/>
                <a:gd name="T37" fmla="*/ 227 h 595"/>
                <a:gd name="T38" fmla="*/ 209 w 511"/>
                <a:gd name="T39" fmla="*/ 258 h 595"/>
                <a:gd name="T40" fmla="*/ 185 w 511"/>
                <a:gd name="T41" fmla="*/ 291 h 595"/>
                <a:gd name="T42" fmla="*/ 164 w 511"/>
                <a:gd name="T43" fmla="*/ 327 h 595"/>
                <a:gd name="T44" fmla="*/ 148 w 511"/>
                <a:gd name="T45" fmla="*/ 364 h 595"/>
                <a:gd name="T46" fmla="*/ 137 w 511"/>
                <a:gd name="T47" fmla="*/ 403 h 595"/>
                <a:gd name="T48" fmla="*/ 129 w 511"/>
                <a:gd name="T49" fmla="*/ 443 h 595"/>
                <a:gd name="T50" fmla="*/ 126 w 511"/>
                <a:gd name="T51" fmla="*/ 484 h 595"/>
                <a:gd name="T52" fmla="*/ 128 w 511"/>
                <a:gd name="T53" fmla="*/ 525 h 595"/>
                <a:gd name="T54" fmla="*/ 127 w 511"/>
                <a:gd name="T55" fmla="*/ 542 h 595"/>
                <a:gd name="T56" fmla="*/ 123 w 511"/>
                <a:gd name="T57" fmla="*/ 558 h 595"/>
                <a:gd name="T58" fmla="*/ 114 w 511"/>
                <a:gd name="T59" fmla="*/ 572 h 595"/>
                <a:gd name="T60" fmla="*/ 102 w 511"/>
                <a:gd name="T61" fmla="*/ 583 h 595"/>
                <a:gd name="T62" fmla="*/ 88 w 511"/>
                <a:gd name="T63" fmla="*/ 591 h 595"/>
                <a:gd name="T64" fmla="*/ 71 w 511"/>
                <a:gd name="T65" fmla="*/ 595 h 595"/>
                <a:gd name="T66" fmla="*/ 54 w 511"/>
                <a:gd name="T67" fmla="*/ 594 h 595"/>
                <a:gd name="T68" fmla="*/ 39 w 511"/>
                <a:gd name="T69" fmla="*/ 588 h 595"/>
                <a:gd name="T70" fmla="*/ 25 w 511"/>
                <a:gd name="T71" fmla="*/ 580 h 595"/>
                <a:gd name="T72" fmla="*/ 14 w 511"/>
                <a:gd name="T73" fmla="*/ 568 h 595"/>
                <a:gd name="T74" fmla="*/ 6 w 511"/>
                <a:gd name="T75" fmla="*/ 554 h 595"/>
                <a:gd name="T76" fmla="*/ 2 w 511"/>
                <a:gd name="T77" fmla="*/ 537 h 595"/>
                <a:gd name="T78" fmla="*/ 0 w 511"/>
                <a:gd name="T79" fmla="*/ 484 h 595"/>
                <a:gd name="T80" fmla="*/ 3 w 511"/>
                <a:gd name="T81" fmla="*/ 431 h 595"/>
                <a:gd name="T82" fmla="*/ 12 w 511"/>
                <a:gd name="T83" fmla="*/ 380 h 595"/>
                <a:gd name="T84" fmla="*/ 26 w 511"/>
                <a:gd name="T85" fmla="*/ 331 h 595"/>
                <a:gd name="T86" fmla="*/ 45 w 511"/>
                <a:gd name="T87" fmla="*/ 284 h 595"/>
                <a:gd name="T88" fmla="*/ 69 w 511"/>
                <a:gd name="T89" fmla="*/ 239 h 595"/>
                <a:gd name="T90" fmla="*/ 96 w 511"/>
                <a:gd name="T91" fmla="*/ 197 h 595"/>
                <a:gd name="T92" fmla="*/ 128 w 511"/>
                <a:gd name="T93" fmla="*/ 158 h 595"/>
                <a:gd name="T94" fmla="*/ 164 w 511"/>
                <a:gd name="T95" fmla="*/ 123 h 595"/>
                <a:gd name="T96" fmla="*/ 203 w 511"/>
                <a:gd name="T97" fmla="*/ 91 h 595"/>
                <a:gd name="T98" fmla="*/ 246 w 511"/>
                <a:gd name="T99" fmla="*/ 63 h 595"/>
                <a:gd name="T100" fmla="*/ 291 w 511"/>
                <a:gd name="T101" fmla="*/ 40 h 595"/>
                <a:gd name="T102" fmla="*/ 339 w 511"/>
                <a:gd name="T103" fmla="*/ 22 h 595"/>
                <a:gd name="T104" fmla="*/ 389 w 511"/>
                <a:gd name="T105" fmla="*/ 8 h 595"/>
                <a:gd name="T106" fmla="*/ 443 w 511"/>
                <a:gd name="T10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" h="595">
                  <a:moveTo>
                    <a:pt x="443" y="0"/>
                  </a:moveTo>
                  <a:lnTo>
                    <a:pt x="458" y="1"/>
                  </a:lnTo>
                  <a:lnTo>
                    <a:pt x="474" y="5"/>
                  </a:lnTo>
                  <a:lnTo>
                    <a:pt x="488" y="13"/>
                  </a:lnTo>
                  <a:lnTo>
                    <a:pt x="499" y="25"/>
                  </a:lnTo>
                  <a:lnTo>
                    <a:pt x="506" y="40"/>
                  </a:lnTo>
                  <a:lnTo>
                    <a:pt x="511" y="58"/>
                  </a:lnTo>
                  <a:lnTo>
                    <a:pt x="511" y="74"/>
                  </a:lnTo>
                  <a:lnTo>
                    <a:pt x="505" y="90"/>
                  </a:lnTo>
                  <a:lnTo>
                    <a:pt x="497" y="104"/>
                  </a:lnTo>
                  <a:lnTo>
                    <a:pt x="485" y="114"/>
                  </a:lnTo>
                  <a:lnTo>
                    <a:pt x="471" y="123"/>
                  </a:lnTo>
                  <a:lnTo>
                    <a:pt x="454" y="126"/>
                  </a:lnTo>
                  <a:lnTo>
                    <a:pt x="413" y="132"/>
                  </a:lnTo>
                  <a:lnTo>
                    <a:pt x="374" y="143"/>
                  </a:lnTo>
                  <a:lnTo>
                    <a:pt x="337" y="159"/>
                  </a:lnTo>
                  <a:lnTo>
                    <a:pt x="301" y="178"/>
                  </a:lnTo>
                  <a:lnTo>
                    <a:pt x="268" y="201"/>
                  </a:lnTo>
                  <a:lnTo>
                    <a:pt x="237" y="227"/>
                  </a:lnTo>
                  <a:lnTo>
                    <a:pt x="209" y="258"/>
                  </a:lnTo>
                  <a:lnTo>
                    <a:pt x="185" y="291"/>
                  </a:lnTo>
                  <a:lnTo>
                    <a:pt x="164" y="327"/>
                  </a:lnTo>
                  <a:lnTo>
                    <a:pt x="148" y="364"/>
                  </a:lnTo>
                  <a:lnTo>
                    <a:pt x="137" y="403"/>
                  </a:lnTo>
                  <a:lnTo>
                    <a:pt x="129" y="443"/>
                  </a:lnTo>
                  <a:lnTo>
                    <a:pt x="126" y="484"/>
                  </a:lnTo>
                  <a:lnTo>
                    <a:pt x="128" y="525"/>
                  </a:lnTo>
                  <a:lnTo>
                    <a:pt x="127" y="542"/>
                  </a:lnTo>
                  <a:lnTo>
                    <a:pt x="123" y="558"/>
                  </a:lnTo>
                  <a:lnTo>
                    <a:pt x="114" y="572"/>
                  </a:lnTo>
                  <a:lnTo>
                    <a:pt x="102" y="583"/>
                  </a:lnTo>
                  <a:lnTo>
                    <a:pt x="88" y="591"/>
                  </a:lnTo>
                  <a:lnTo>
                    <a:pt x="71" y="595"/>
                  </a:lnTo>
                  <a:lnTo>
                    <a:pt x="54" y="594"/>
                  </a:lnTo>
                  <a:lnTo>
                    <a:pt x="39" y="588"/>
                  </a:lnTo>
                  <a:lnTo>
                    <a:pt x="25" y="580"/>
                  </a:lnTo>
                  <a:lnTo>
                    <a:pt x="14" y="568"/>
                  </a:lnTo>
                  <a:lnTo>
                    <a:pt x="6" y="554"/>
                  </a:lnTo>
                  <a:lnTo>
                    <a:pt x="2" y="537"/>
                  </a:lnTo>
                  <a:lnTo>
                    <a:pt x="0" y="484"/>
                  </a:lnTo>
                  <a:lnTo>
                    <a:pt x="3" y="431"/>
                  </a:lnTo>
                  <a:lnTo>
                    <a:pt x="12" y="380"/>
                  </a:lnTo>
                  <a:lnTo>
                    <a:pt x="26" y="331"/>
                  </a:lnTo>
                  <a:lnTo>
                    <a:pt x="45" y="284"/>
                  </a:lnTo>
                  <a:lnTo>
                    <a:pt x="69" y="239"/>
                  </a:lnTo>
                  <a:lnTo>
                    <a:pt x="96" y="197"/>
                  </a:lnTo>
                  <a:lnTo>
                    <a:pt x="128" y="158"/>
                  </a:lnTo>
                  <a:lnTo>
                    <a:pt x="164" y="123"/>
                  </a:lnTo>
                  <a:lnTo>
                    <a:pt x="203" y="91"/>
                  </a:lnTo>
                  <a:lnTo>
                    <a:pt x="246" y="63"/>
                  </a:lnTo>
                  <a:lnTo>
                    <a:pt x="291" y="40"/>
                  </a:lnTo>
                  <a:lnTo>
                    <a:pt x="339" y="22"/>
                  </a:lnTo>
                  <a:lnTo>
                    <a:pt x="389" y="8"/>
                  </a:lnTo>
                  <a:lnTo>
                    <a:pt x="4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7">
              <a:extLst>
                <a:ext uri="{FF2B5EF4-FFF2-40B4-BE49-F238E27FC236}">
                  <a16:creationId xmlns:a16="http://schemas.microsoft.com/office/drawing/2014/main" id="{D5D4A11F-275D-4AFC-979E-31553EDDD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" y="2738"/>
              <a:ext cx="81" cy="95"/>
            </a:xfrm>
            <a:custGeom>
              <a:avLst/>
              <a:gdLst>
                <a:gd name="T0" fmla="*/ 661 w 730"/>
                <a:gd name="T1" fmla="*/ 0 h 861"/>
                <a:gd name="T2" fmla="*/ 678 w 730"/>
                <a:gd name="T3" fmla="*/ 1 h 861"/>
                <a:gd name="T4" fmla="*/ 692 w 730"/>
                <a:gd name="T5" fmla="*/ 5 h 861"/>
                <a:gd name="T6" fmla="*/ 706 w 730"/>
                <a:gd name="T7" fmla="*/ 14 h 861"/>
                <a:gd name="T8" fmla="*/ 717 w 730"/>
                <a:gd name="T9" fmla="*/ 25 h 861"/>
                <a:gd name="T10" fmla="*/ 726 w 730"/>
                <a:gd name="T11" fmla="*/ 40 h 861"/>
                <a:gd name="T12" fmla="*/ 728 w 730"/>
                <a:gd name="T13" fmla="*/ 48 h 861"/>
                <a:gd name="T14" fmla="*/ 730 w 730"/>
                <a:gd name="T15" fmla="*/ 58 h 861"/>
                <a:gd name="T16" fmla="*/ 729 w 730"/>
                <a:gd name="T17" fmla="*/ 75 h 861"/>
                <a:gd name="T18" fmla="*/ 724 w 730"/>
                <a:gd name="T19" fmla="*/ 91 h 861"/>
                <a:gd name="T20" fmla="*/ 715 w 730"/>
                <a:gd name="T21" fmla="*/ 104 h 861"/>
                <a:gd name="T22" fmla="*/ 704 w 730"/>
                <a:gd name="T23" fmla="*/ 115 h 861"/>
                <a:gd name="T24" fmla="*/ 689 w 730"/>
                <a:gd name="T25" fmla="*/ 123 h 861"/>
                <a:gd name="T26" fmla="*/ 673 w 730"/>
                <a:gd name="T27" fmla="*/ 126 h 861"/>
                <a:gd name="T28" fmla="*/ 612 w 730"/>
                <a:gd name="T29" fmla="*/ 136 h 861"/>
                <a:gd name="T30" fmla="*/ 553 w 730"/>
                <a:gd name="T31" fmla="*/ 151 h 861"/>
                <a:gd name="T32" fmla="*/ 496 w 730"/>
                <a:gd name="T33" fmla="*/ 172 h 861"/>
                <a:gd name="T34" fmla="*/ 443 w 730"/>
                <a:gd name="T35" fmla="*/ 197 h 861"/>
                <a:gd name="T36" fmla="*/ 393 w 730"/>
                <a:gd name="T37" fmla="*/ 229 h 861"/>
                <a:gd name="T38" fmla="*/ 347 w 730"/>
                <a:gd name="T39" fmla="*/ 263 h 861"/>
                <a:gd name="T40" fmla="*/ 304 w 730"/>
                <a:gd name="T41" fmla="*/ 302 h 861"/>
                <a:gd name="T42" fmla="*/ 265 w 730"/>
                <a:gd name="T43" fmla="*/ 345 h 861"/>
                <a:gd name="T44" fmla="*/ 229 w 730"/>
                <a:gd name="T45" fmla="*/ 393 h 861"/>
                <a:gd name="T46" fmla="*/ 200 w 730"/>
                <a:gd name="T47" fmla="*/ 442 h 861"/>
                <a:gd name="T48" fmla="*/ 174 w 730"/>
                <a:gd name="T49" fmla="*/ 496 h 861"/>
                <a:gd name="T50" fmla="*/ 154 w 730"/>
                <a:gd name="T51" fmla="*/ 551 h 861"/>
                <a:gd name="T52" fmla="*/ 139 w 730"/>
                <a:gd name="T53" fmla="*/ 609 h 861"/>
                <a:gd name="T54" fmla="*/ 130 w 730"/>
                <a:gd name="T55" fmla="*/ 668 h 861"/>
                <a:gd name="T56" fmla="*/ 127 w 730"/>
                <a:gd name="T57" fmla="*/ 729 h 861"/>
                <a:gd name="T58" fmla="*/ 129 w 730"/>
                <a:gd name="T59" fmla="*/ 791 h 861"/>
                <a:gd name="T60" fmla="*/ 129 w 730"/>
                <a:gd name="T61" fmla="*/ 808 h 861"/>
                <a:gd name="T62" fmla="*/ 124 w 730"/>
                <a:gd name="T63" fmla="*/ 824 h 861"/>
                <a:gd name="T64" fmla="*/ 115 w 730"/>
                <a:gd name="T65" fmla="*/ 838 h 861"/>
                <a:gd name="T66" fmla="*/ 103 w 730"/>
                <a:gd name="T67" fmla="*/ 849 h 861"/>
                <a:gd name="T68" fmla="*/ 88 w 730"/>
                <a:gd name="T69" fmla="*/ 857 h 861"/>
                <a:gd name="T70" fmla="*/ 72 w 730"/>
                <a:gd name="T71" fmla="*/ 861 h 861"/>
                <a:gd name="T72" fmla="*/ 56 w 730"/>
                <a:gd name="T73" fmla="*/ 859 h 861"/>
                <a:gd name="T74" fmla="*/ 41 w 730"/>
                <a:gd name="T75" fmla="*/ 855 h 861"/>
                <a:gd name="T76" fmla="*/ 26 w 730"/>
                <a:gd name="T77" fmla="*/ 846 h 861"/>
                <a:gd name="T78" fmla="*/ 16 w 730"/>
                <a:gd name="T79" fmla="*/ 834 h 861"/>
                <a:gd name="T80" fmla="*/ 7 w 730"/>
                <a:gd name="T81" fmla="*/ 820 h 861"/>
                <a:gd name="T82" fmla="*/ 3 w 730"/>
                <a:gd name="T83" fmla="*/ 804 h 861"/>
                <a:gd name="T84" fmla="*/ 0 w 730"/>
                <a:gd name="T85" fmla="*/ 740 h 861"/>
                <a:gd name="T86" fmla="*/ 0 w 730"/>
                <a:gd name="T87" fmla="*/ 737 h 861"/>
                <a:gd name="T88" fmla="*/ 2 w 730"/>
                <a:gd name="T89" fmla="*/ 674 h 861"/>
                <a:gd name="T90" fmla="*/ 9 w 730"/>
                <a:gd name="T91" fmla="*/ 611 h 861"/>
                <a:gd name="T92" fmla="*/ 23 w 730"/>
                <a:gd name="T93" fmla="*/ 549 h 861"/>
                <a:gd name="T94" fmla="*/ 42 w 730"/>
                <a:gd name="T95" fmla="*/ 488 h 861"/>
                <a:gd name="T96" fmla="*/ 65 w 730"/>
                <a:gd name="T97" fmla="*/ 429 h 861"/>
                <a:gd name="T98" fmla="*/ 94 w 730"/>
                <a:gd name="T99" fmla="*/ 372 h 861"/>
                <a:gd name="T100" fmla="*/ 128 w 730"/>
                <a:gd name="T101" fmla="*/ 317 h 861"/>
                <a:gd name="T102" fmla="*/ 167 w 730"/>
                <a:gd name="T103" fmla="*/ 265 h 861"/>
                <a:gd name="T104" fmla="*/ 211 w 730"/>
                <a:gd name="T105" fmla="*/ 217 h 861"/>
                <a:gd name="T106" fmla="*/ 258 w 730"/>
                <a:gd name="T107" fmla="*/ 173 h 861"/>
                <a:gd name="T108" fmla="*/ 307 w 730"/>
                <a:gd name="T109" fmla="*/ 134 h 861"/>
                <a:gd name="T110" fmla="*/ 360 w 730"/>
                <a:gd name="T111" fmla="*/ 99 h 861"/>
                <a:gd name="T112" fmla="*/ 416 w 730"/>
                <a:gd name="T113" fmla="*/ 68 h 861"/>
                <a:gd name="T114" fmla="*/ 474 w 730"/>
                <a:gd name="T115" fmla="*/ 44 h 861"/>
                <a:gd name="T116" fmla="*/ 534 w 730"/>
                <a:gd name="T117" fmla="*/ 24 h 861"/>
                <a:gd name="T118" fmla="*/ 597 w 730"/>
                <a:gd name="T119" fmla="*/ 10 h 861"/>
                <a:gd name="T120" fmla="*/ 661 w 730"/>
                <a:gd name="T121" fmla="*/ 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0" h="861">
                  <a:moveTo>
                    <a:pt x="661" y="0"/>
                  </a:moveTo>
                  <a:lnTo>
                    <a:pt x="678" y="1"/>
                  </a:lnTo>
                  <a:lnTo>
                    <a:pt x="692" y="5"/>
                  </a:lnTo>
                  <a:lnTo>
                    <a:pt x="706" y="14"/>
                  </a:lnTo>
                  <a:lnTo>
                    <a:pt x="717" y="25"/>
                  </a:lnTo>
                  <a:lnTo>
                    <a:pt x="726" y="40"/>
                  </a:lnTo>
                  <a:lnTo>
                    <a:pt x="728" y="48"/>
                  </a:lnTo>
                  <a:lnTo>
                    <a:pt x="730" y="58"/>
                  </a:lnTo>
                  <a:lnTo>
                    <a:pt x="729" y="75"/>
                  </a:lnTo>
                  <a:lnTo>
                    <a:pt x="724" y="91"/>
                  </a:lnTo>
                  <a:lnTo>
                    <a:pt x="715" y="104"/>
                  </a:lnTo>
                  <a:lnTo>
                    <a:pt x="704" y="115"/>
                  </a:lnTo>
                  <a:lnTo>
                    <a:pt x="689" y="123"/>
                  </a:lnTo>
                  <a:lnTo>
                    <a:pt x="673" y="126"/>
                  </a:lnTo>
                  <a:lnTo>
                    <a:pt x="612" y="136"/>
                  </a:lnTo>
                  <a:lnTo>
                    <a:pt x="553" y="151"/>
                  </a:lnTo>
                  <a:lnTo>
                    <a:pt x="496" y="172"/>
                  </a:lnTo>
                  <a:lnTo>
                    <a:pt x="443" y="197"/>
                  </a:lnTo>
                  <a:lnTo>
                    <a:pt x="393" y="229"/>
                  </a:lnTo>
                  <a:lnTo>
                    <a:pt x="347" y="263"/>
                  </a:lnTo>
                  <a:lnTo>
                    <a:pt x="304" y="302"/>
                  </a:lnTo>
                  <a:lnTo>
                    <a:pt x="265" y="345"/>
                  </a:lnTo>
                  <a:lnTo>
                    <a:pt x="229" y="393"/>
                  </a:lnTo>
                  <a:lnTo>
                    <a:pt x="200" y="442"/>
                  </a:lnTo>
                  <a:lnTo>
                    <a:pt x="174" y="496"/>
                  </a:lnTo>
                  <a:lnTo>
                    <a:pt x="154" y="551"/>
                  </a:lnTo>
                  <a:lnTo>
                    <a:pt x="139" y="609"/>
                  </a:lnTo>
                  <a:lnTo>
                    <a:pt x="130" y="668"/>
                  </a:lnTo>
                  <a:lnTo>
                    <a:pt x="127" y="729"/>
                  </a:lnTo>
                  <a:lnTo>
                    <a:pt x="129" y="791"/>
                  </a:lnTo>
                  <a:lnTo>
                    <a:pt x="129" y="808"/>
                  </a:lnTo>
                  <a:lnTo>
                    <a:pt x="124" y="824"/>
                  </a:lnTo>
                  <a:lnTo>
                    <a:pt x="115" y="838"/>
                  </a:lnTo>
                  <a:lnTo>
                    <a:pt x="103" y="849"/>
                  </a:lnTo>
                  <a:lnTo>
                    <a:pt x="88" y="857"/>
                  </a:lnTo>
                  <a:lnTo>
                    <a:pt x="72" y="861"/>
                  </a:lnTo>
                  <a:lnTo>
                    <a:pt x="56" y="859"/>
                  </a:lnTo>
                  <a:lnTo>
                    <a:pt x="41" y="855"/>
                  </a:lnTo>
                  <a:lnTo>
                    <a:pt x="26" y="846"/>
                  </a:lnTo>
                  <a:lnTo>
                    <a:pt x="16" y="834"/>
                  </a:lnTo>
                  <a:lnTo>
                    <a:pt x="7" y="820"/>
                  </a:lnTo>
                  <a:lnTo>
                    <a:pt x="3" y="804"/>
                  </a:lnTo>
                  <a:lnTo>
                    <a:pt x="0" y="740"/>
                  </a:lnTo>
                  <a:lnTo>
                    <a:pt x="0" y="737"/>
                  </a:lnTo>
                  <a:lnTo>
                    <a:pt x="2" y="674"/>
                  </a:lnTo>
                  <a:lnTo>
                    <a:pt x="9" y="611"/>
                  </a:lnTo>
                  <a:lnTo>
                    <a:pt x="23" y="549"/>
                  </a:lnTo>
                  <a:lnTo>
                    <a:pt x="42" y="488"/>
                  </a:lnTo>
                  <a:lnTo>
                    <a:pt x="65" y="429"/>
                  </a:lnTo>
                  <a:lnTo>
                    <a:pt x="94" y="372"/>
                  </a:lnTo>
                  <a:lnTo>
                    <a:pt x="128" y="317"/>
                  </a:lnTo>
                  <a:lnTo>
                    <a:pt x="167" y="265"/>
                  </a:lnTo>
                  <a:lnTo>
                    <a:pt x="211" y="217"/>
                  </a:lnTo>
                  <a:lnTo>
                    <a:pt x="258" y="173"/>
                  </a:lnTo>
                  <a:lnTo>
                    <a:pt x="307" y="134"/>
                  </a:lnTo>
                  <a:lnTo>
                    <a:pt x="360" y="99"/>
                  </a:lnTo>
                  <a:lnTo>
                    <a:pt x="416" y="68"/>
                  </a:lnTo>
                  <a:lnTo>
                    <a:pt x="474" y="44"/>
                  </a:lnTo>
                  <a:lnTo>
                    <a:pt x="534" y="24"/>
                  </a:lnTo>
                  <a:lnTo>
                    <a:pt x="597" y="10"/>
                  </a:lnTo>
                  <a:lnTo>
                    <a:pt x="6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8">
              <a:extLst>
                <a:ext uri="{FF2B5EF4-FFF2-40B4-BE49-F238E27FC236}">
                  <a16:creationId xmlns:a16="http://schemas.microsoft.com/office/drawing/2014/main" id="{A2D7A684-DE3B-4094-9217-66EBE421A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" y="2978"/>
              <a:ext cx="50" cy="72"/>
            </a:xfrm>
            <a:custGeom>
              <a:avLst/>
              <a:gdLst>
                <a:gd name="T0" fmla="*/ 377 w 452"/>
                <a:gd name="T1" fmla="*/ 0 h 646"/>
                <a:gd name="T2" fmla="*/ 394 w 452"/>
                <a:gd name="T3" fmla="*/ 4 h 646"/>
                <a:gd name="T4" fmla="*/ 409 w 452"/>
                <a:gd name="T5" fmla="*/ 10 h 646"/>
                <a:gd name="T6" fmla="*/ 421 w 452"/>
                <a:gd name="T7" fmla="*/ 20 h 646"/>
                <a:gd name="T8" fmla="*/ 431 w 452"/>
                <a:gd name="T9" fmla="*/ 33 h 646"/>
                <a:gd name="T10" fmla="*/ 437 w 452"/>
                <a:gd name="T11" fmla="*/ 49 h 646"/>
                <a:gd name="T12" fmla="*/ 447 w 452"/>
                <a:gd name="T13" fmla="*/ 102 h 646"/>
                <a:gd name="T14" fmla="*/ 452 w 452"/>
                <a:gd name="T15" fmla="*/ 154 h 646"/>
                <a:gd name="T16" fmla="*/ 450 w 452"/>
                <a:gd name="T17" fmla="*/ 206 h 646"/>
                <a:gd name="T18" fmla="*/ 443 w 452"/>
                <a:gd name="T19" fmla="*/ 256 h 646"/>
                <a:gd name="T20" fmla="*/ 432 w 452"/>
                <a:gd name="T21" fmla="*/ 306 h 646"/>
                <a:gd name="T22" fmla="*/ 415 w 452"/>
                <a:gd name="T23" fmla="*/ 354 h 646"/>
                <a:gd name="T24" fmla="*/ 393 w 452"/>
                <a:gd name="T25" fmla="*/ 400 h 646"/>
                <a:gd name="T26" fmla="*/ 367 w 452"/>
                <a:gd name="T27" fmla="*/ 443 h 646"/>
                <a:gd name="T28" fmla="*/ 338 w 452"/>
                <a:gd name="T29" fmla="*/ 483 h 646"/>
                <a:gd name="T30" fmla="*/ 303 w 452"/>
                <a:gd name="T31" fmla="*/ 520 h 646"/>
                <a:gd name="T32" fmla="*/ 265 w 452"/>
                <a:gd name="T33" fmla="*/ 553 h 646"/>
                <a:gd name="T34" fmla="*/ 223 w 452"/>
                <a:gd name="T35" fmla="*/ 583 h 646"/>
                <a:gd name="T36" fmla="*/ 178 w 452"/>
                <a:gd name="T37" fmla="*/ 608 h 646"/>
                <a:gd name="T38" fmla="*/ 130 w 452"/>
                <a:gd name="T39" fmla="*/ 629 h 646"/>
                <a:gd name="T40" fmla="*/ 79 w 452"/>
                <a:gd name="T41" fmla="*/ 645 h 646"/>
                <a:gd name="T42" fmla="*/ 63 w 452"/>
                <a:gd name="T43" fmla="*/ 646 h 646"/>
                <a:gd name="T44" fmla="*/ 46 w 452"/>
                <a:gd name="T45" fmla="*/ 644 h 646"/>
                <a:gd name="T46" fmla="*/ 32 w 452"/>
                <a:gd name="T47" fmla="*/ 638 h 646"/>
                <a:gd name="T48" fmla="*/ 19 w 452"/>
                <a:gd name="T49" fmla="*/ 628 h 646"/>
                <a:gd name="T50" fmla="*/ 10 w 452"/>
                <a:gd name="T51" fmla="*/ 616 h 646"/>
                <a:gd name="T52" fmla="*/ 6 w 452"/>
                <a:gd name="T53" fmla="*/ 607 h 646"/>
                <a:gd name="T54" fmla="*/ 2 w 452"/>
                <a:gd name="T55" fmla="*/ 599 h 646"/>
                <a:gd name="T56" fmla="*/ 0 w 452"/>
                <a:gd name="T57" fmla="*/ 582 h 646"/>
                <a:gd name="T58" fmla="*/ 3 w 452"/>
                <a:gd name="T59" fmla="*/ 565 h 646"/>
                <a:gd name="T60" fmla="*/ 10 w 452"/>
                <a:gd name="T61" fmla="*/ 550 h 646"/>
                <a:gd name="T62" fmla="*/ 20 w 452"/>
                <a:gd name="T63" fmla="*/ 538 h 646"/>
                <a:gd name="T64" fmla="*/ 33 w 452"/>
                <a:gd name="T65" fmla="*/ 528 h 646"/>
                <a:gd name="T66" fmla="*/ 48 w 452"/>
                <a:gd name="T67" fmla="*/ 522 h 646"/>
                <a:gd name="T68" fmla="*/ 88 w 452"/>
                <a:gd name="T69" fmla="*/ 509 h 646"/>
                <a:gd name="T70" fmla="*/ 126 w 452"/>
                <a:gd name="T71" fmla="*/ 493 h 646"/>
                <a:gd name="T72" fmla="*/ 161 w 452"/>
                <a:gd name="T73" fmla="*/ 472 h 646"/>
                <a:gd name="T74" fmla="*/ 193 w 452"/>
                <a:gd name="T75" fmla="*/ 449 h 646"/>
                <a:gd name="T76" fmla="*/ 223 w 452"/>
                <a:gd name="T77" fmla="*/ 421 h 646"/>
                <a:gd name="T78" fmla="*/ 250 w 452"/>
                <a:gd name="T79" fmla="*/ 390 h 646"/>
                <a:gd name="T80" fmla="*/ 273 w 452"/>
                <a:gd name="T81" fmla="*/ 355 h 646"/>
                <a:gd name="T82" fmla="*/ 292 w 452"/>
                <a:gd name="T83" fmla="*/ 319 h 646"/>
                <a:gd name="T84" fmla="*/ 307 w 452"/>
                <a:gd name="T85" fmla="*/ 281 h 646"/>
                <a:gd name="T86" fmla="*/ 318 w 452"/>
                <a:gd name="T87" fmla="*/ 242 h 646"/>
                <a:gd name="T88" fmla="*/ 324 w 452"/>
                <a:gd name="T89" fmla="*/ 202 h 646"/>
                <a:gd name="T90" fmla="*/ 325 w 452"/>
                <a:gd name="T91" fmla="*/ 161 h 646"/>
                <a:gd name="T92" fmla="*/ 322 w 452"/>
                <a:gd name="T93" fmla="*/ 121 h 646"/>
                <a:gd name="T94" fmla="*/ 314 w 452"/>
                <a:gd name="T95" fmla="*/ 79 h 646"/>
                <a:gd name="T96" fmla="*/ 312 w 452"/>
                <a:gd name="T97" fmla="*/ 63 h 646"/>
                <a:gd name="T98" fmla="*/ 316 w 452"/>
                <a:gd name="T99" fmla="*/ 47 h 646"/>
                <a:gd name="T100" fmla="*/ 322 w 452"/>
                <a:gd name="T101" fmla="*/ 31 h 646"/>
                <a:gd name="T102" fmla="*/ 332 w 452"/>
                <a:gd name="T103" fmla="*/ 18 h 646"/>
                <a:gd name="T104" fmla="*/ 346 w 452"/>
                <a:gd name="T105" fmla="*/ 9 h 646"/>
                <a:gd name="T106" fmla="*/ 361 w 452"/>
                <a:gd name="T107" fmla="*/ 3 h 646"/>
                <a:gd name="T108" fmla="*/ 377 w 452"/>
                <a:gd name="T109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2" h="646">
                  <a:moveTo>
                    <a:pt x="377" y="0"/>
                  </a:moveTo>
                  <a:lnTo>
                    <a:pt x="394" y="4"/>
                  </a:lnTo>
                  <a:lnTo>
                    <a:pt x="409" y="10"/>
                  </a:lnTo>
                  <a:lnTo>
                    <a:pt x="421" y="20"/>
                  </a:lnTo>
                  <a:lnTo>
                    <a:pt x="431" y="33"/>
                  </a:lnTo>
                  <a:lnTo>
                    <a:pt x="437" y="49"/>
                  </a:lnTo>
                  <a:lnTo>
                    <a:pt x="447" y="102"/>
                  </a:lnTo>
                  <a:lnTo>
                    <a:pt x="452" y="154"/>
                  </a:lnTo>
                  <a:lnTo>
                    <a:pt x="450" y="206"/>
                  </a:lnTo>
                  <a:lnTo>
                    <a:pt x="443" y="256"/>
                  </a:lnTo>
                  <a:lnTo>
                    <a:pt x="432" y="306"/>
                  </a:lnTo>
                  <a:lnTo>
                    <a:pt x="415" y="354"/>
                  </a:lnTo>
                  <a:lnTo>
                    <a:pt x="393" y="400"/>
                  </a:lnTo>
                  <a:lnTo>
                    <a:pt x="367" y="443"/>
                  </a:lnTo>
                  <a:lnTo>
                    <a:pt x="338" y="483"/>
                  </a:lnTo>
                  <a:lnTo>
                    <a:pt x="303" y="520"/>
                  </a:lnTo>
                  <a:lnTo>
                    <a:pt x="265" y="553"/>
                  </a:lnTo>
                  <a:lnTo>
                    <a:pt x="223" y="583"/>
                  </a:lnTo>
                  <a:lnTo>
                    <a:pt x="178" y="608"/>
                  </a:lnTo>
                  <a:lnTo>
                    <a:pt x="130" y="629"/>
                  </a:lnTo>
                  <a:lnTo>
                    <a:pt x="79" y="645"/>
                  </a:lnTo>
                  <a:lnTo>
                    <a:pt x="63" y="646"/>
                  </a:lnTo>
                  <a:lnTo>
                    <a:pt x="46" y="644"/>
                  </a:lnTo>
                  <a:lnTo>
                    <a:pt x="32" y="638"/>
                  </a:lnTo>
                  <a:lnTo>
                    <a:pt x="19" y="628"/>
                  </a:lnTo>
                  <a:lnTo>
                    <a:pt x="10" y="616"/>
                  </a:lnTo>
                  <a:lnTo>
                    <a:pt x="6" y="607"/>
                  </a:lnTo>
                  <a:lnTo>
                    <a:pt x="2" y="599"/>
                  </a:lnTo>
                  <a:lnTo>
                    <a:pt x="0" y="582"/>
                  </a:lnTo>
                  <a:lnTo>
                    <a:pt x="3" y="565"/>
                  </a:lnTo>
                  <a:lnTo>
                    <a:pt x="10" y="550"/>
                  </a:lnTo>
                  <a:lnTo>
                    <a:pt x="20" y="538"/>
                  </a:lnTo>
                  <a:lnTo>
                    <a:pt x="33" y="528"/>
                  </a:lnTo>
                  <a:lnTo>
                    <a:pt x="48" y="522"/>
                  </a:lnTo>
                  <a:lnTo>
                    <a:pt x="88" y="509"/>
                  </a:lnTo>
                  <a:lnTo>
                    <a:pt x="126" y="493"/>
                  </a:lnTo>
                  <a:lnTo>
                    <a:pt x="161" y="472"/>
                  </a:lnTo>
                  <a:lnTo>
                    <a:pt x="193" y="449"/>
                  </a:lnTo>
                  <a:lnTo>
                    <a:pt x="223" y="421"/>
                  </a:lnTo>
                  <a:lnTo>
                    <a:pt x="250" y="390"/>
                  </a:lnTo>
                  <a:lnTo>
                    <a:pt x="273" y="355"/>
                  </a:lnTo>
                  <a:lnTo>
                    <a:pt x="292" y="319"/>
                  </a:lnTo>
                  <a:lnTo>
                    <a:pt x="307" y="281"/>
                  </a:lnTo>
                  <a:lnTo>
                    <a:pt x="318" y="242"/>
                  </a:lnTo>
                  <a:lnTo>
                    <a:pt x="324" y="202"/>
                  </a:lnTo>
                  <a:lnTo>
                    <a:pt x="325" y="161"/>
                  </a:lnTo>
                  <a:lnTo>
                    <a:pt x="322" y="121"/>
                  </a:lnTo>
                  <a:lnTo>
                    <a:pt x="314" y="79"/>
                  </a:lnTo>
                  <a:lnTo>
                    <a:pt x="312" y="63"/>
                  </a:lnTo>
                  <a:lnTo>
                    <a:pt x="316" y="47"/>
                  </a:lnTo>
                  <a:lnTo>
                    <a:pt x="322" y="31"/>
                  </a:lnTo>
                  <a:lnTo>
                    <a:pt x="332" y="18"/>
                  </a:lnTo>
                  <a:lnTo>
                    <a:pt x="346" y="9"/>
                  </a:lnTo>
                  <a:lnTo>
                    <a:pt x="361" y="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9">
              <a:extLst>
                <a:ext uri="{FF2B5EF4-FFF2-40B4-BE49-F238E27FC236}">
                  <a16:creationId xmlns:a16="http://schemas.microsoft.com/office/drawing/2014/main" id="{2FA58AFF-400A-4FF2-A9F3-0CE26E9A1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" y="2972"/>
              <a:ext cx="71" cy="105"/>
            </a:xfrm>
            <a:custGeom>
              <a:avLst/>
              <a:gdLst>
                <a:gd name="T0" fmla="*/ 553 w 634"/>
                <a:gd name="T1" fmla="*/ 0 h 940"/>
                <a:gd name="T2" fmla="*/ 569 w 634"/>
                <a:gd name="T3" fmla="*/ 3 h 940"/>
                <a:gd name="T4" fmla="*/ 584 w 634"/>
                <a:gd name="T5" fmla="*/ 9 h 940"/>
                <a:gd name="T6" fmla="*/ 597 w 634"/>
                <a:gd name="T7" fmla="*/ 20 h 940"/>
                <a:gd name="T8" fmla="*/ 607 w 634"/>
                <a:gd name="T9" fmla="*/ 32 h 940"/>
                <a:gd name="T10" fmla="*/ 613 w 634"/>
                <a:gd name="T11" fmla="*/ 48 h 940"/>
                <a:gd name="T12" fmla="*/ 626 w 634"/>
                <a:gd name="T13" fmla="*/ 111 h 940"/>
                <a:gd name="T14" fmla="*/ 632 w 634"/>
                <a:gd name="T15" fmla="*/ 176 h 940"/>
                <a:gd name="T16" fmla="*/ 634 w 634"/>
                <a:gd name="T17" fmla="*/ 240 h 940"/>
                <a:gd name="T18" fmla="*/ 630 w 634"/>
                <a:gd name="T19" fmla="*/ 303 h 940"/>
                <a:gd name="T20" fmla="*/ 621 w 634"/>
                <a:gd name="T21" fmla="*/ 366 h 940"/>
                <a:gd name="T22" fmla="*/ 606 w 634"/>
                <a:gd name="T23" fmla="*/ 427 h 940"/>
                <a:gd name="T24" fmla="*/ 585 w 634"/>
                <a:gd name="T25" fmla="*/ 488 h 940"/>
                <a:gd name="T26" fmla="*/ 560 w 634"/>
                <a:gd name="T27" fmla="*/ 547 h 940"/>
                <a:gd name="T28" fmla="*/ 528 w 634"/>
                <a:gd name="T29" fmla="*/ 604 h 940"/>
                <a:gd name="T30" fmla="*/ 493 w 634"/>
                <a:gd name="T31" fmla="*/ 659 h 940"/>
                <a:gd name="T32" fmla="*/ 452 w 634"/>
                <a:gd name="T33" fmla="*/ 710 h 940"/>
                <a:gd name="T34" fmla="*/ 409 w 634"/>
                <a:gd name="T35" fmla="*/ 756 h 940"/>
                <a:gd name="T36" fmla="*/ 361 w 634"/>
                <a:gd name="T37" fmla="*/ 797 h 940"/>
                <a:gd name="T38" fmla="*/ 311 w 634"/>
                <a:gd name="T39" fmla="*/ 835 h 940"/>
                <a:gd name="T40" fmla="*/ 256 w 634"/>
                <a:gd name="T41" fmla="*/ 869 h 940"/>
                <a:gd name="T42" fmla="*/ 200 w 634"/>
                <a:gd name="T43" fmla="*/ 897 h 940"/>
                <a:gd name="T44" fmla="*/ 140 w 634"/>
                <a:gd name="T45" fmla="*/ 920 h 940"/>
                <a:gd name="T46" fmla="*/ 78 w 634"/>
                <a:gd name="T47" fmla="*/ 938 h 940"/>
                <a:gd name="T48" fmla="*/ 61 w 634"/>
                <a:gd name="T49" fmla="*/ 940 h 940"/>
                <a:gd name="T50" fmla="*/ 46 w 634"/>
                <a:gd name="T51" fmla="*/ 938 h 940"/>
                <a:gd name="T52" fmla="*/ 31 w 634"/>
                <a:gd name="T53" fmla="*/ 932 h 940"/>
                <a:gd name="T54" fmla="*/ 17 w 634"/>
                <a:gd name="T55" fmla="*/ 921 h 940"/>
                <a:gd name="T56" fmla="*/ 8 w 634"/>
                <a:gd name="T57" fmla="*/ 909 h 940"/>
                <a:gd name="T58" fmla="*/ 4 w 634"/>
                <a:gd name="T59" fmla="*/ 900 h 940"/>
                <a:gd name="T60" fmla="*/ 2 w 634"/>
                <a:gd name="T61" fmla="*/ 892 h 940"/>
                <a:gd name="T62" fmla="*/ 0 w 634"/>
                <a:gd name="T63" fmla="*/ 875 h 940"/>
                <a:gd name="T64" fmla="*/ 3 w 634"/>
                <a:gd name="T65" fmla="*/ 858 h 940"/>
                <a:gd name="T66" fmla="*/ 9 w 634"/>
                <a:gd name="T67" fmla="*/ 843 h 940"/>
                <a:gd name="T68" fmla="*/ 18 w 634"/>
                <a:gd name="T69" fmla="*/ 831 h 940"/>
                <a:gd name="T70" fmla="*/ 32 w 634"/>
                <a:gd name="T71" fmla="*/ 821 h 940"/>
                <a:gd name="T72" fmla="*/ 48 w 634"/>
                <a:gd name="T73" fmla="*/ 815 h 940"/>
                <a:gd name="T74" fmla="*/ 103 w 634"/>
                <a:gd name="T75" fmla="*/ 798 h 940"/>
                <a:gd name="T76" fmla="*/ 157 w 634"/>
                <a:gd name="T77" fmla="*/ 777 h 940"/>
                <a:gd name="T78" fmla="*/ 206 w 634"/>
                <a:gd name="T79" fmla="*/ 751 h 940"/>
                <a:gd name="T80" fmla="*/ 253 w 634"/>
                <a:gd name="T81" fmla="*/ 720 h 940"/>
                <a:gd name="T82" fmla="*/ 297 w 634"/>
                <a:gd name="T83" fmla="*/ 685 h 940"/>
                <a:gd name="T84" fmla="*/ 337 w 634"/>
                <a:gd name="T85" fmla="*/ 648 h 940"/>
                <a:gd name="T86" fmla="*/ 373 w 634"/>
                <a:gd name="T87" fmla="*/ 606 h 940"/>
                <a:gd name="T88" fmla="*/ 406 w 634"/>
                <a:gd name="T89" fmla="*/ 562 h 940"/>
                <a:gd name="T90" fmla="*/ 434 w 634"/>
                <a:gd name="T91" fmla="*/ 515 h 940"/>
                <a:gd name="T92" fmla="*/ 458 w 634"/>
                <a:gd name="T93" fmla="*/ 465 h 940"/>
                <a:gd name="T94" fmla="*/ 477 w 634"/>
                <a:gd name="T95" fmla="*/ 414 h 940"/>
                <a:gd name="T96" fmla="*/ 492 w 634"/>
                <a:gd name="T97" fmla="*/ 361 h 940"/>
                <a:gd name="T98" fmla="*/ 502 w 634"/>
                <a:gd name="T99" fmla="*/ 306 h 940"/>
                <a:gd name="T100" fmla="*/ 508 w 634"/>
                <a:gd name="T101" fmla="*/ 250 h 940"/>
                <a:gd name="T102" fmla="*/ 508 w 634"/>
                <a:gd name="T103" fmla="*/ 194 h 940"/>
                <a:gd name="T104" fmla="*/ 501 w 634"/>
                <a:gd name="T105" fmla="*/ 136 h 940"/>
                <a:gd name="T106" fmla="*/ 490 w 634"/>
                <a:gd name="T107" fmla="*/ 79 h 940"/>
                <a:gd name="T108" fmla="*/ 489 w 634"/>
                <a:gd name="T109" fmla="*/ 62 h 940"/>
                <a:gd name="T110" fmla="*/ 491 w 634"/>
                <a:gd name="T111" fmla="*/ 46 h 940"/>
                <a:gd name="T112" fmla="*/ 497 w 634"/>
                <a:gd name="T113" fmla="*/ 30 h 940"/>
                <a:gd name="T114" fmla="*/ 508 w 634"/>
                <a:gd name="T115" fmla="*/ 18 h 940"/>
                <a:gd name="T116" fmla="*/ 521 w 634"/>
                <a:gd name="T117" fmla="*/ 8 h 940"/>
                <a:gd name="T118" fmla="*/ 537 w 634"/>
                <a:gd name="T119" fmla="*/ 2 h 940"/>
                <a:gd name="T120" fmla="*/ 553 w 634"/>
                <a:gd name="T121" fmla="*/ 0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940">
                  <a:moveTo>
                    <a:pt x="553" y="0"/>
                  </a:moveTo>
                  <a:lnTo>
                    <a:pt x="569" y="3"/>
                  </a:lnTo>
                  <a:lnTo>
                    <a:pt x="584" y="9"/>
                  </a:lnTo>
                  <a:lnTo>
                    <a:pt x="597" y="20"/>
                  </a:lnTo>
                  <a:lnTo>
                    <a:pt x="607" y="32"/>
                  </a:lnTo>
                  <a:lnTo>
                    <a:pt x="613" y="48"/>
                  </a:lnTo>
                  <a:lnTo>
                    <a:pt x="626" y="111"/>
                  </a:lnTo>
                  <a:lnTo>
                    <a:pt x="632" y="176"/>
                  </a:lnTo>
                  <a:lnTo>
                    <a:pt x="634" y="240"/>
                  </a:lnTo>
                  <a:lnTo>
                    <a:pt x="630" y="303"/>
                  </a:lnTo>
                  <a:lnTo>
                    <a:pt x="621" y="366"/>
                  </a:lnTo>
                  <a:lnTo>
                    <a:pt x="606" y="427"/>
                  </a:lnTo>
                  <a:lnTo>
                    <a:pt x="585" y="488"/>
                  </a:lnTo>
                  <a:lnTo>
                    <a:pt x="560" y="547"/>
                  </a:lnTo>
                  <a:lnTo>
                    <a:pt x="528" y="604"/>
                  </a:lnTo>
                  <a:lnTo>
                    <a:pt x="493" y="659"/>
                  </a:lnTo>
                  <a:lnTo>
                    <a:pt x="452" y="710"/>
                  </a:lnTo>
                  <a:lnTo>
                    <a:pt x="409" y="756"/>
                  </a:lnTo>
                  <a:lnTo>
                    <a:pt x="361" y="797"/>
                  </a:lnTo>
                  <a:lnTo>
                    <a:pt x="311" y="835"/>
                  </a:lnTo>
                  <a:lnTo>
                    <a:pt x="256" y="869"/>
                  </a:lnTo>
                  <a:lnTo>
                    <a:pt x="200" y="897"/>
                  </a:lnTo>
                  <a:lnTo>
                    <a:pt x="140" y="920"/>
                  </a:lnTo>
                  <a:lnTo>
                    <a:pt x="78" y="938"/>
                  </a:lnTo>
                  <a:lnTo>
                    <a:pt x="61" y="940"/>
                  </a:lnTo>
                  <a:lnTo>
                    <a:pt x="46" y="938"/>
                  </a:lnTo>
                  <a:lnTo>
                    <a:pt x="31" y="932"/>
                  </a:lnTo>
                  <a:lnTo>
                    <a:pt x="17" y="921"/>
                  </a:lnTo>
                  <a:lnTo>
                    <a:pt x="8" y="909"/>
                  </a:lnTo>
                  <a:lnTo>
                    <a:pt x="4" y="900"/>
                  </a:lnTo>
                  <a:lnTo>
                    <a:pt x="2" y="892"/>
                  </a:lnTo>
                  <a:lnTo>
                    <a:pt x="0" y="875"/>
                  </a:lnTo>
                  <a:lnTo>
                    <a:pt x="3" y="858"/>
                  </a:lnTo>
                  <a:lnTo>
                    <a:pt x="9" y="843"/>
                  </a:lnTo>
                  <a:lnTo>
                    <a:pt x="18" y="831"/>
                  </a:lnTo>
                  <a:lnTo>
                    <a:pt x="32" y="821"/>
                  </a:lnTo>
                  <a:lnTo>
                    <a:pt x="48" y="815"/>
                  </a:lnTo>
                  <a:lnTo>
                    <a:pt x="103" y="798"/>
                  </a:lnTo>
                  <a:lnTo>
                    <a:pt x="157" y="777"/>
                  </a:lnTo>
                  <a:lnTo>
                    <a:pt x="206" y="751"/>
                  </a:lnTo>
                  <a:lnTo>
                    <a:pt x="253" y="720"/>
                  </a:lnTo>
                  <a:lnTo>
                    <a:pt x="297" y="685"/>
                  </a:lnTo>
                  <a:lnTo>
                    <a:pt x="337" y="648"/>
                  </a:lnTo>
                  <a:lnTo>
                    <a:pt x="373" y="606"/>
                  </a:lnTo>
                  <a:lnTo>
                    <a:pt x="406" y="562"/>
                  </a:lnTo>
                  <a:lnTo>
                    <a:pt x="434" y="515"/>
                  </a:lnTo>
                  <a:lnTo>
                    <a:pt x="458" y="465"/>
                  </a:lnTo>
                  <a:lnTo>
                    <a:pt x="477" y="414"/>
                  </a:lnTo>
                  <a:lnTo>
                    <a:pt x="492" y="361"/>
                  </a:lnTo>
                  <a:lnTo>
                    <a:pt x="502" y="306"/>
                  </a:lnTo>
                  <a:lnTo>
                    <a:pt x="508" y="250"/>
                  </a:lnTo>
                  <a:lnTo>
                    <a:pt x="508" y="194"/>
                  </a:lnTo>
                  <a:lnTo>
                    <a:pt x="501" y="136"/>
                  </a:lnTo>
                  <a:lnTo>
                    <a:pt x="490" y="79"/>
                  </a:lnTo>
                  <a:lnTo>
                    <a:pt x="489" y="62"/>
                  </a:lnTo>
                  <a:lnTo>
                    <a:pt x="491" y="46"/>
                  </a:lnTo>
                  <a:lnTo>
                    <a:pt x="497" y="30"/>
                  </a:lnTo>
                  <a:lnTo>
                    <a:pt x="508" y="18"/>
                  </a:lnTo>
                  <a:lnTo>
                    <a:pt x="521" y="8"/>
                  </a:lnTo>
                  <a:lnTo>
                    <a:pt x="537" y="2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D70FCDD-7DB2-4953-9BB3-F31FD3F511A4}"/>
              </a:ext>
            </a:extLst>
          </p:cNvPr>
          <p:cNvSpPr/>
          <p:nvPr/>
        </p:nvSpPr>
        <p:spPr>
          <a:xfrm>
            <a:off x="230669" y="1297159"/>
            <a:ext cx="1112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پیش‌بینی‌های مالی و شاخص کلیدی: </a:t>
            </a:r>
            <a:r>
              <a:rPr lang="ar-SA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پیش‌بینی </a:t>
            </a:r>
            <a:r>
              <a:rPr lang="fa-IR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‌۳</a:t>
            </a:r>
            <a:r>
              <a:rPr lang="ar-SA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 تا </a:t>
            </a:r>
            <a:r>
              <a:rPr lang="fa-IR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۵</a:t>
            </a:r>
            <a:r>
              <a:rPr lang="ar-SA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 ساله‌ای در مورد فروش، درآمد و همچنین در مورد تعداد مشتریان، نرخ‌های تبدیل و ... داشته باشید. </a:t>
            </a:r>
            <a:endParaRPr lang="en-US" dirty="0">
              <a:cs typeface="B Traffic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E04E93-D33E-4FB2-AF27-2A746110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B0019B3-5B38-4C7B-BEB3-0AEB1043F0BF}"/>
              </a:ext>
            </a:extLst>
          </p:cNvPr>
          <p:cNvGrpSpPr/>
          <p:nvPr/>
        </p:nvGrpSpPr>
        <p:grpSpPr>
          <a:xfrm>
            <a:off x="0" y="6410295"/>
            <a:ext cx="12192000" cy="466754"/>
            <a:chOff x="0" y="6410295"/>
            <a:chExt cx="12192000" cy="4667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CD5EE77-1F07-4FA2-A08D-B6A1DB11ABCF}"/>
                </a:ext>
              </a:extLst>
            </p:cNvPr>
            <p:cNvGrpSpPr/>
            <p:nvPr/>
          </p:nvGrpSpPr>
          <p:grpSpPr>
            <a:xfrm>
              <a:off x="0" y="6410295"/>
              <a:ext cx="3048962" cy="447705"/>
              <a:chOff x="4104401" y="3205147"/>
              <a:chExt cx="2858462" cy="447705"/>
            </a:xfrm>
          </p:grpSpPr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B3A486B0-AD34-4A96-BBE1-B4CCC373AE87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124B66B-F498-4B78-8A71-EB8A052D4A80}"/>
                  </a:ext>
                </a:extLst>
              </p:cNvPr>
              <p:cNvSpPr/>
              <p:nvPr/>
            </p:nvSpPr>
            <p:spPr>
              <a:xfrm>
                <a:off x="4104401" y="3205147"/>
                <a:ext cx="1591723" cy="447705"/>
              </a:xfrm>
              <a:prstGeom prst="rect">
                <a:avLst/>
              </a:prstGeom>
              <a:solidFill>
                <a:srgbClr val="00AE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90578E2-4FAE-4A4A-83DE-F1CFC041BA84}"/>
                </a:ext>
              </a:extLst>
            </p:cNvPr>
            <p:cNvGrpSpPr/>
            <p:nvPr/>
          </p:nvGrpSpPr>
          <p:grpSpPr>
            <a:xfrm rot="10800000">
              <a:off x="2705101" y="6553199"/>
              <a:ext cx="9486899" cy="323850"/>
              <a:chOff x="-4286918" y="3205147"/>
              <a:chExt cx="11249781" cy="447708"/>
            </a:xfrm>
            <a:solidFill>
              <a:srgbClr val="433185"/>
            </a:solidFill>
          </p:grpSpPr>
          <p:sp>
            <p:nvSpPr>
              <p:cNvPr id="65" name="Parallelogram 64">
                <a:extLst>
                  <a:ext uri="{FF2B5EF4-FFF2-40B4-BE49-F238E27FC236}">
                    <a16:creationId xmlns:a16="http://schemas.microsoft.com/office/drawing/2014/main" id="{9B5A07CC-D5C0-454F-BF2B-69996F418295}"/>
                  </a:ext>
                </a:extLst>
              </p:cNvPr>
              <p:cNvSpPr/>
              <p:nvPr/>
            </p:nvSpPr>
            <p:spPr>
              <a:xfrm>
                <a:off x="4429388" y="3205147"/>
                <a:ext cx="2533475" cy="447705"/>
              </a:xfrm>
              <a:prstGeom prst="parallelogram">
                <a:avLst>
                  <a:gd name="adj" fmla="val 206756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125E971-3917-4635-BE06-295CE9B87BF8}"/>
                  </a:ext>
                </a:extLst>
              </p:cNvPr>
              <p:cNvSpPr/>
              <p:nvPr/>
            </p:nvSpPr>
            <p:spPr>
              <a:xfrm>
                <a:off x="-4286918" y="3205150"/>
                <a:ext cx="9983044" cy="4477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5A4ED3-A8D7-4D63-9CB8-24332E3EF3E2}"/>
              </a:ext>
            </a:extLst>
          </p:cNvPr>
          <p:cNvGrpSpPr/>
          <p:nvPr/>
        </p:nvGrpSpPr>
        <p:grpSpPr>
          <a:xfrm>
            <a:off x="0" y="-2"/>
            <a:ext cx="6400800" cy="542929"/>
            <a:chOff x="2486731" y="2464762"/>
            <a:chExt cx="7990770" cy="964238"/>
          </a:xfrm>
          <a:solidFill>
            <a:srgbClr val="433185"/>
          </a:solidFill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0CFDC71B-10F3-4B1C-AAA2-C39D8C75B072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55575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94D3749-4488-4204-9A55-6E89F8FCE7C7}"/>
                </a:ext>
              </a:extLst>
            </p:cNvPr>
            <p:cNvSpPr/>
            <p:nvPr/>
          </p:nvSpPr>
          <p:spPr>
            <a:xfrm flipV="1">
              <a:off x="2486731" y="2464762"/>
              <a:ext cx="5428544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ACC180E-0C46-440B-BE7E-347FCF43425F}"/>
              </a:ext>
            </a:extLst>
          </p:cNvPr>
          <p:cNvGrpSpPr/>
          <p:nvPr/>
        </p:nvGrpSpPr>
        <p:grpSpPr>
          <a:xfrm rot="10800000">
            <a:off x="6136970" y="0"/>
            <a:ext cx="6055028" cy="915894"/>
            <a:chOff x="2486734" y="2464762"/>
            <a:chExt cx="7990767" cy="964238"/>
          </a:xfrm>
          <a:solidFill>
            <a:schemeClr val="bg1">
              <a:lumMod val="85000"/>
            </a:schemeClr>
          </a:solidFill>
        </p:grpSpPr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80D5D607-50C1-481B-AB80-DD6D274FE5FB}"/>
                </a:ext>
              </a:extLst>
            </p:cNvPr>
            <p:cNvSpPr/>
            <p:nvPr/>
          </p:nvSpPr>
          <p:spPr>
            <a:xfrm flipV="1">
              <a:off x="4762500" y="2464766"/>
              <a:ext cx="5715001" cy="964234"/>
            </a:xfrm>
            <a:prstGeom prst="parallelogram">
              <a:avLst>
                <a:gd name="adj" fmla="val 161131"/>
              </a:avLst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593DAA0-72DD-4D63-A889-A16617DB357C}"/>
                </a:ext>
              </a:extLst>
            </p:cNvPr>
            <p:cNvSpPr/>
            <p:nvPr/>
          </p:nvSpPr>
          <p:spPr>
            <a:xfrm flipV="1">
              <a:off x="2486734" y="2464762"/>
              <a:ext cx="4638797" cy="9642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D9068A5-6774-4C91-A8A3-F5AE726B5775}"/>
              </a:ext>
            </a:extLst>
          </p:cNvPr>
          <p:cNvSpPr/>
          <p:nvPr/>
        </p:nvSpPr>
        <p:spPr>
          <a:xfrm>
            <a:off x="7286625" y="-2"/>
            <a:ext cx="1866900" cy="542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31F2C039-490D-44C9-98D1-83EEC2C58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125306"/>
            <a:ext cx="1943144" cy="67213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7805E5-17D7-4E4A-9827-C856E4F82B01}"/>
              </a:ext>
            </a:extLst>
          </p:cNvPr>
          <p:cNvSpPr/>
          <p:nvPr/>
        </p:nvSpPr>
        <p:spPr>
          <a:xfrm>
            <a:off x="4518837" y="1201997"/>
            <a:ext cx="6973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درخواست شما از تکنوتجارت: </a:t>
            </a:r>
          </a:p>
          <a:p>
            <a:pPr algn="r" rtl="1"/>
            <a:endParaRPr lang="fa-IR" sz="1600" b="1" dirty="0">
              <a:solidFill>
                <a:srgbClr val="424242"/>
              </a:solidFill>
              <a:latin typeface="iran"/>
              <a:ea typeface="Calibri" panose="020F0502020204030204" pitchFamily="34" charset="0"/>
              <a:cs typeface="B Traffic" panose="00000400000000000000" pitchFamily="2" charset="-78"/>
            </a:endParaRPr>
          </a:p>
          <a:p>
            <a:pPr algn="r" rtl="1"/>
            <a:r>
              <a:rPr lang="fa-IR" sz="1600" b="1" dirty="0">
                <a:solidFill>
                  <a:srgbClr val="424242"/>
                </a:solidFill>
                <a:latin typeface="iran"/>
                <a:ea typeface="Calibri" panose="020F0502020204030204" pitchFamily="34" charset="0"/>
                <a:cs typeface="B Traffic" panose="00000400000000000000" pitchFamily="2" charset="-78"/>
              </a:rPr>
              <a:t>سرمایه مورد نیاز ( به تفکیک نقدی و غیر نقدی، بازار، فضای استقرار و ... )</a:t>
            </a:r>
            <a:endParaRPr lang="en-US" sz="1600" dirty="0">
              <a:cs typeface="B Traffic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3225D-DAF2-41C1-A0E8-A138CE82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C2FE-B5B3-4B31-B419-1D0182E00F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15619</TotalTime>
  <Words>743</Words>
  <Application>Microsoft Office PowerPoint</Application>
  <PresentationFormat>Widescreen</PresentationFormat>
  <Paragraphs>289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 Mitra</vt:lpstr>
      <vt:lpstr>Calibri</vt:lpstr>
      <vt:lpstr>Calibri Light</vt:lpstr>
      <vt:lpstr>iran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Binangkit</dc:creator>
  <cp:lastModifiedBy>Faezeh Sajadian</cp:lastModifiedBy>
  <cp:revision>790</cp:revision>
  <dcterms:created xsi:type="dcterms:W3CDTF">2015-01-27T01:18:32Z</dcterms:created>
  <dcterms:modified xsi:type="dcterms:W3CDTF">2020-09-23T13:07:30Z</dcterms:modified>
</cp:coreProperties>
</file>